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naheim"/>
      <p:regular r:id="rId23"/>
      <p:bold r:id="rId24"/>
    </p:embeddedFont>
    <p:embeddedFont>
      <p:font typeface="Bebas Neue"/>
      <p:regular r:id="rId25"/>
    </p:embeddedFont>
    <p:embeddedFont>
      <p:font typeface="Kanit"/>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7s7sf7qbZVHtbok8mL+2iKdsr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naheim-bold.fntdata"/><Relationship Id="rId23"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nit-regular.fntdata"/><Relationship Id="rId25" Type="http://schemas.openxmlformats.org/officeDocument/2006/relationships/font" Target="fonts/BebasNeue-regular.fntdata"/><Relationship Id="rId28" Type="http://schemas.openxmlformats.org/officeDocument/2006/relationships/font" Target="fonts/Kanit-italic.fntdata"/><Relationship Id="rId27" Type="http://schemas.openxmlformats.org/officeDocument/2006/relationships/font" Target="fonts/Kani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ni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7.xml"/><Relationship Id="rId33" Type="http://schemas.openxmlformats.org/officeDocument/2006/relationships/font" Target="fonts/OpenSans-boldItalic.fntdata"/><Relationship Id="rId10" Type="http://schemas.openxmlformats.org/officeDocument/2006/relationships/slide" Target="slides/slide6.xml"/><Relationship Id="rId32" Type="http://schemas.openxmlformats.org/officeDocument/2006/relationships/font" Target="fonts/OpenSans-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5a5363fe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35a5363fe0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5a5363fe0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35a5363fe0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5aba07fa4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35aba07fa47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5aba07fa4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35aba07fa47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5aba07fa4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35aba07fa47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5a5363fe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35a5363fe0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5e4b7ec2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35e4b7ec2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5a5363fe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35a5363fe06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5b1721c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35b1721cb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5a5363fe0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35a5363fe06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5b239c6a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35b239c6a4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5b239c6a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35b239c6a4b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5aba07fa4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35aba07fa47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8"/>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1" name="Google Shape;11;p58"/>
          <p:cNvSpPr txBox="1"/>
          <p:nvPr>
            <p:ph type="ctrTitle"/>
          </p:nvPr>
        </p:nvSpPr>
        <p:spPr>
          <a:xfrm>
            <a:off x="4645288" y="1671300"/>
            <a:ext cx="3783600" cy="18009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5200"/>
              <a:buNone/>
              <a:defRPr sz="4800">
                <a:latin typeface="Kanit"/>
                <a:ea typeface="Kanit"/>
                <a:cs typeface="Kanit"/>
                <a:sym typeface="Kani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58"/>
          <p:cNvSpPr txBox="1"/>
          <p:nvPr>
            <p:ph idx="1" type="subTitle"/>
          </p:nvPr>
        </p:nvSpPr>
        <p:spPr>
          <a:xfrm>
            <a:off x="719350" y="4088430"/>
            <a:ext cx="2445300" cy="57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1200"/>
              <a:buNone/>
              <a:defRPr sz="1400">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6" name="Shape 96"/>
        <p:cNvGrpSpPr/>
        <p:nvPr/>
      </p:nvGrpSpPr>
      <p:grpSpPr>
        <a:xfrm>
          <a:off x="0" y="0"/>
          <a:ext cx="0" cy="0"/>
          <a:chOff x="0" y="0"/>
          <a:chExt cx="0" cy="0"/>
        </a:xfrm>
      </p:grpSpPr>
      <p:sp>
        <p:nvSpPr>
          <p:cNvPr id="97" name="Google Shape;97;p66"/>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98" name="Google Shape;98;p66"/>
          <p:cNvSpPr txBox="1"/>
          <p:nvPr>
            <p:ph idx="1" type="subTitle"/>
          </p:nvPr>
        </p:nvSpPr>
        <p:spPr>
          <a:xfrm>
            <a:off x="720025" y="1357100"/>
            <a:ext cx="77040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9" name="Google Shape;99;p66"/>
          <p:cNvSpPr txBox="1"/>
          <p:nvPr>
            <p:ph idx="2" type="subTitle"/>
          </p:nvPr>
        </p:nvSpPr>
        <p:spPr>
          <a:xfrm>
            <a:off x="720025" y="173167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0" name="Google Shape;100;p66"/>
          <p:cNvSpPr txBox="1"/>
          <p:nvPr>
            <p:ph idx="3" type="subTitle"/>
          </p:nvPr>
        </p:nvSpPr>
        <p:spPr>
          <a:xfrm>
            <a:off x="719975" y="403057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1" name="Google Shape;101;p66"/>
          <p:cNvSpPr txBox="1"/>
          <p:nvPr>
            <p:ph idx="4" type="subTitle"/>
          </p:nvPr>
        </p:nvSpPr>
        <p:spPr>
          <a:xfrm>
            <a:off x="720025" y="2881123"/>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2" name="Google Shape;102;p6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3" name="Google Shape;103;p66"/>
          <p:cNvSpPr txBox="1"/>
          <p:nvPr>
            <p:ph idx="5" type="subTitle"/>
          </p:nvPr>
        </p:nvSpPr>
        <p:spPr>
          <a:xfrm>
            <a:off x="719984" y="3656000"/>
            <a:ext cx="77040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4" name="Google Shape;104;p66"/>
          <p:cNvSpPr txBox="1"/>
          <p:nvPr>
            <p:ph idx="6" type="subTitle"/>
          </p:nvPr>
        </p:nvSpPr>
        <p:spPr>
          <a:xfrm>
            <a:off x="720025" y="2506550"/>
            <a:ext cx="77040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 name="Google Shape;105;p66"/>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106" name="Google Shape;106;p66"/>
          <p:cNvGrpSpPr/>
          <p:nvPr/>
        </p:nvGrpSpPr>
        <p:grpSpPr>
          <a:xfrm>
            <a:off x="8524716" y="4071567"/>
            <a:ext cx="453000" cy="893875"/>
            <a:chOff x="8524716" y="4071567"/>
            <a:chExt cx="453000" cy="893875"/>
          </a:xfrm>
        </p:grpSpPr>
        <p:sp>
          <p:nvSpPr>
            <p:cNvPr id="107" name="Google Shape;107;p66"/>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108" name="Google Shape;108;p66"/>
            <p:cNvSpPr/>
            <p:nvPr/>
          </p:nvSpPr>
          <p:spPr>
            <a:xfrm rot="10800000">
              <a:off x="8524716" y="4071567"/>
              <a:ext cx="453000" cy="362700"/>
            </a:xfrm>
            <a:prstGeom prst="roundRect">
              <a:avLst>
                <a:gd fmla="val 10152"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9" name="Shape 109"/>
        <p:cNvGrpSpPr/>
        <p:nvPr/>
      </p:nvGrpSpPr>
      <p:grpSpPr>
        <a:xfrm>
          <a:off x="0" y="0"/>
          <a:ext cx="0" cy="0"/>
          <a:chOff x="0" y="0"/>
          <a:chExt cx="0" cy="0"/>
        </a:xfrm>
      </p:grpSpPr>
      <p:sp>
        <p:nvSpPr>
          <p:cNvPr id="110" name="Google Shape;110;p67"/>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11" name="Google Shape;111;p67"/>
          <p:cNvSpPr txBox="1"/>
          <p:nvPr>
            <p:ph idx="1" type="subTitle"/>
          </p:nvPr>
        </p:nvSpPr>
        <p:spPr>
          <a:xfrm>
            <a:off x="1615584" y="1925875"/>
            <a:ext cx="2447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 name="Google Shape;112;p67"/>
          <p:cNvSpPr txBox="1"/>
          <p:nvPr>
            <p:ph idx="2" type="subTitle"/>
          </p:nvPr>
        </p:nvSpPr>
        <p:spPr>
          <a:xfrm>
            <a:off x="1615573" y="2319475"/>
            <a:ext cx="2447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p67"/>
          <p:cNvSpPr txBox="1"/>
          <p:nvPr>
            <p:ph idx="3" type="subTitle"/>
          </p:nvPr>
        </p:nvSpPr>
        <p:spPr>
          <a:xfrm>
            <a:off x="5081026" y="2319475"/>
            <a:ext cx="2447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4" name="Google Shape;114;p67"/>
          <p:cNvSpPr txBox="1"/>
          <p:nvPr>
            <p:ph idx="4" type="subTitle"/>
          </p:nvPr>
        </p:nvSpPr>
        <p:spPr>
          <a:xfrm>
            <a:off x="1615573" y="3971425"/>
            <a:ext cx="2447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5" name="Google Shape;115;p67"/>
          <p:cNvSpPr txBox="1"/>
          <p:nvPr>
            <p:ph idx="5" type="subTitle"/>
          </p:nvPr>
        </p:nvSpPr>
        <p:spPr>
          <a:xfrm>
            <a:off x="5081026" y="3971425"/>
            <a:ext cx="2447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p67"/>
          <p:cNvSpPr txBox="1"/>
          <p:nvPr>
            <p:ph type="title"/>
          </p:nvPr>
        </p:nvSpPr>
        <p:spPr>
          <a:xfrm>
            <a:off x="720000" y="445025"/>
            <a:ext cx="7704000" cy="110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7" name="Google Shape;117;p67"/>
          <p:cNvSpPr txBox="1"/>
          <p:nvPr>
            <p:ph idx="6" type="subTitle"/>
          </p:nvPr>
        </p:nvSpPr>
        <p:spPr>
          <a:xfrm>
            <a:off x="1615584" y="3577825"/>
            <a:ext cx="2447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 name="Google Shape;118;p67"/>
          <p:cNvSpPr txBox="1"/>
          <p:nvPr>
            <p:ph idx="7" type="subTitle"/>
          </p:nvPr>
        </p:nvSpPr>
        <p:spPr>
          <a:xfrm>
            <a:off x="5081032" y="1925875"/>
            <a:ext cx="2447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 name="Google Shape;119;p67"/>
          <p:cNvSpPr txBox="1"/>
          <p:nvPr>
            <p:ph idx="8" type="subTitle"/>
          </p:nvPr>
        </p:nvSpPr>
        <p:spPr>
          <a:xfrm>
            <a:off x="5081032" y="3577825"/>
            <a:ext cx="2447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0" name="Google Shape;120;p67"/>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121" name="Google Shape;121;p67"/>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122" name="Google Shape;122;p67"/>
          <p:cNvGrpSpPr/>
          <p:nvPr/>
        </p:nvGrpSpPr>
        <p:grpSpPr>
          <a:xfrm>
            <a:off x="8641356" y="4608464"/>
            <a:ext cx="336437" cy="356978"/>
            <a:chOff x="3067327" y="1412275"/>
            <a:chExt cx="813436" cy="863100"/>
          </a:xfrm>
        </p:grpSpPr>
        <p:sp>
          <p:nvSpPr>
            <p:cNvPr id="123" name="Google Shape;123;p67"/>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24" name="Google Shape;124;p67"/>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25" name="Google Shape;125;p67"/>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68"/>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28" name="Google Shape;128;p68"/>
          <p:cNvSpPr txBox="1"/>
          <p:nvPr>
            <p:ph type="title"/>
          </p:nvPr>
        </p:nvSpPr>
        <p:spPr>
          <a:xfrm>
            <a:off x="715100" y="1698300"/>
            <a:ext cx="3712200" cy="174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29" name="Google Shape;129;p68"/>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0" name="Shape 130"/>
        <p:cNvGrpSpPr/>
        <p:nvPr/>
      </p:nvGrpSpPr>
      <p:grpSpPr>
        <a:xfrm>
          <a:off x="0" y="0"/>
          <a:ext cx="0" cy="0"/>
          <a:chOff x="0" y="0"/>
          <a:chExt cx="0" cy="0"/>
        </a:xfrm>
      </p:grpSpPr>
      <p:sp>
        <p:nvSpPr>
          <p:cNvPr id="131" name="Google Shape;131;p69"/>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32" name="Google Shape;132;p69"/>
          <p:cNvSpPr txBox="1"/>
          <p:nvPr>
            <p:ph type="title"/>
          </p:nvPr>
        </p:nvSpPr>
        <p:spPr>
          <a:xfrm>
            <a:off x="720000" y="445025"/>
            <a:ext cx="7704000" cy="11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3" name="Google Shape;133;p69"/>
          <p:cNvSpPr txBox="1"/>
          <p:nvPr>
            <p:ph idx="1" type="subTitle"/>
          </p:nvPr>
        </p:nvSpPr>
        <p:spPr>
          <a:xfrm>
            <a:off x="802354" y="2482910"/>
            <a:ext cx="2171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69"/>
          <p:cNvSpPr txBox="1"/>
          <p:nvPr>
            <p:ph idx="2" type="subTitle"/>
          </p:nvPr>
        </p:nvSpPr>
        <p:spPr>
          <a:xfrm>
            <a:off x="3481850" y="2482910"/>
            <a:ext cx="2180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69"/>
          <p:cNvSpPr txBox="1"/>
          <p:nvPr>
            <p:ph idx="3" type="subTitle"/>
          </p:nvPr>
        </p:nvSpPr>
        <p:spPr>
          <a:xfrm>
            <a:off x="6168050" y="2482910"/>
            <a:ext cx="2175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69"/>
          <p:cNvSpPr txBox="1"/>
          <p:nvPr>
            <p:ph idx="4" type="subTitle"/>
          </p:nvPr>
        </p:nvSpPr>
        <p:spPr>
          <a:xfrm>
            <a:off x="802354" y="3985126"/>
            <a:ext cx="2171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7" name="Google Shape;137;p69"/>
          <p:cNvSpPr txBox="1"/>
          <p:nvPr>
            <p:ph idx="5" type="subTitle"/>
          </p:nvPr>
        </p:nvSpPr>
        <p:spPr>
          <a:xfrm>
            <a:off x="3481850" y="3985126"/>
            <a:ext cx="21804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8" name="Google Shape;138;p69"/>
          <p:cNvSpPr txBox="1"/>
          <p:nvPr>
            <p:ph idx="6" type="subTitle"/>
          </p:nvPr>
        </p:nvSpPr>
        <p:spPr>
          <a:xfrm>
            <a:off x="6168050" y="3985126"/>
            <a:ext cx="2175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9" name="Google Shape;139;p69"/>
          <p:cNvSpPr txBox="1"/>
          <p:nvPr>
            <p:ph idx="7" type="subTitle"/>
          </p:nvPr>
        </p:nvSpPr>
        <p:spPr>
          <a:xfrm>
            <a:off x="797800" y="2052675"/>
            <a:ext cx="2171400" cy="43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0" name="Google Shape;140;p69"/>
          <p:cNvSpPr txBox="1"/>
          <p:nvPr>
            <p:ph idx="8" type="subTitle"/>
          </p:nvPr>
        </p:nvSpPr>
        <p:spPr>
          <a:xfrm>
            <a:off x="3481850" y="2052675"/>
            <a:ext cx="2180400" cy="43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1" name="Google Shape;141;p69"/>
          <p:cNvSpPr txBox="1"/>
          <p:nvPr>
            <p:ph idx="9" type="subTitle"/>
          </p:nvPr>
        </p:nvSpPr>
        <p:spPr>
          <a:xfrm>
            <a:off x="6172613" y="2052675"/>
            <a:ext cx="2175900" cy="43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2" name="Google Shape;142;p69"/>
          <p:cNvSpPr txBox="1"/>
          <p:nvPr>
            <p:ph idx="13" type="subTitle"/>
          </p:nvPr>
        </p:nvSpPr>
        <p:spPr>
          <a:xfrm>
            <a:off x="797800" y="3550423"/>
            <a:ext cx="2171400" cy="43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3" name="Google Shape;143;p69"/>
          <p:cNvSpPr txBox="1"/>
          <p:nvPr>
            <p:ph idx="14" type="subTitle"/>
          </p:nvPr>
        </p:nvSpPr>
        <p:spPr>
          <a:xfrm>
            <a:off x="3481850" y="3550423"/>
            <a:ext cx="2180400" cy="43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69"/>
          <p:cNvSpPr txBox="1"/>
          <p:nvPr>
            <p:ph idx="15" type="subTitle"/>
          </p:nvPr>
        </p:nvSpPr>
        <p:spPr>
          <a:xfrm>
            <a:off x="6172613" y="3550423"/>
            <a:ext cx="2175900" cy="43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 name="Google Shape;145;p6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146" name="Google Shape;146;p69"/>
          <p:cNvGrpSpPr/>
          <p:nvPr/>
        </p:nvGrpSpPr>
        <p:grpSpPr>
          <a:xfrm>
            <a:off x="95649" y="211028"/>
            <a:ext cx="453000" cy="877739"/>
            <a:chOff x="95649" y="211028"/>
            <a:chExt cx="453000" cy="877739"/>
          </a:xfrm>
        </p:grpSpPr>
        <p:grpSp>
          <p:nvGrpSpPr>
            <p:cNvPr id="147" name="Google Shape;147;p69"/>
            <p:cNvGrpSpPr/>
            <p:nvPr/>
          </p:nvGrpSpPr>
          <p:grpSpPr>
            <a:xfrm>
              <a:off x="153918" y="731789"/>
              <a:ext cx="336437" cy="356978"/>
              <a:chOff x="3067327" y="1412275"/>
              <a:chExt cx="813436" cy="863100"/>
            </a:xfrm>
          </p:grpSpPr>
          <p:sp>
            <p:nvSpPr>
              <p:cNvPr id="148" name="Google Shape;148;p69"/>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49" name="Google Shape;149;p69"/>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50" name="Google Shape;150;p69"/>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151" name="Google Shape;151;p69"/>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52" name="Shape 152"/>
        <p:cNvGrpSpPr/>
        <p:nvPr/>
      </p:nvGrpSpPr>
      <p:grpSpPr>
        <a:xfrm>
          <a:off x="0" y="0"/>
          <a:ext cx="0" cy="0"/>
          <a:chOff x="0" y="0"/>
          <a:chExt cx="0" cy="0"/>
        </a:xfrm>
      </p:grpSpPr>
      <p:sp>
        <p:nvSpPr>
          <p:cNvPr id="153" name="Google Shape;153;p70"/>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54" name="Google Shape;154;p70"/>
          <p:cNvSpPr txBox="1"/>
          <p:nvPr>
            <p:ph type="title"/>
          </p:nvPr>
        </p:nvSpPr>
        <p:spPr>
          <a:xfrm>
            <a:off x="715100" y="4076600"/>
            <a:ext cx="3807300" cy="5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55" name="Google Shape;155;p70"/>
          <p:cNvSpPr txBox="1"/>
          <p:nvPr>
            <p:ph idx="1" type="subTitle"/>
          </p:nvPr>
        </p:nvSpPr>
        <p:spPr>
          <a:xfrm>
            <a:off x="4873900" y="1687238"/>
            <a:ext cx="3555000" cy="2060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6" name="Google Shape;156;p70"/>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7" name="Shape 157"/>
        <p:cNvGrpSpPr/>
        <p:nvPr/>
      </p:nvGrpSpPr>
      <p:grpSpPr>
        <a:xfrm>
          <a:off x="0" y="0"/>
          <a:ext cx="0" cy="0"/>
          <a:chOff x="0" y="0"/>
          <a:chExt cx="0" cy="0"/>
        </a:xfrm>
      </p:grpSpPr>
      <p:sp>
        <p:nvSpPr>
          <p:cNvPr id="158" name="Google Shape;158;p71"/>
          <p:cNvSpPr/>
          <p:nvPr>
            <p:ph idx="2" type="pic"/>
          </p:nvPr>
        </p:nvSpPr>
        <p:spPr>
          <a:xfrm>
            <a:off x="213400" y="237750"/>
            <a:ext cx="8717100" cy="4668000"/>
          </a:xfrm>
          <a:prstGeom prst="roundRect">
            <a:avLst>
              <a:gd fmla="val 4330" name="adj"/>
            </a:avLst>
          </a:prstGeom>
          <a:noFill/>
          <a:ln>
            <a:noFill/>
          </a:ln>
        </p:spPr>
      </p:sp>
      <p:sp>
        <p:nvSpPr>
          <p:cNvPr id="159" name="Google Shape;159;p71"/>
          <p:cNvSpPr txBox="1"/>
          <p:nvPr>
            <p:ph type="title"/>
          </p:nvPr>
        </p:nvSpPr>
        <p:spPr>
          <a:xfrm>
            <a:off x="4435050" y="731800"/>
            <a:ext cx="3993900" cy="11187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60" name="Google Shape;160;p71"/>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61" name="Shape 161"/>
        <p:cNvGrpSpPr/>
        <p:nvPr/>
      </p:nvGrpSpPr>
      <p:grpSpPr>
        <a:xfrm>
          <a:off x="0" y="0"/>
          <a:ext cx="0" cy="0"/>
          <a:chOff x="0" y="0"/>
          <a:chExt cx="0" cy="0"/>
        </a:xfrm>
      </p:grpSpPr>
      <p:sp>
        <p:nvSpPr>
          <p:cNvPr id="162" name="Google Shape;162;p72"/>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63" name="Google Shape;163;p72"/>
          <p:cNvSpPr txBox="1"/>
          <p:nvPr>
            <p:ph idx="1" type="subTitle"/>
          </p:nvPr>
        </p:nvSpPr>
        <p:spPr>
          <a:xfrm>
            <a:off x="4855000" y="3353215"/>
            <a:ext cx="3573900" cy="71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64" name="Google Shape;164;p72"/>
          <p:cNvSpPr txBox="1"/>
          <p:nvPr>
            <p:ph type="title"/>
          </p:nvPr>
        </p:nvSpPr>
        <p:spPr>
          <a:xfrm>
            <a:off x="4855000" y="1072387"/>
            <a:ext cx="3573900" cy="218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5" name="Google Shape;165;p72"/>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166" name="Google Shape;166;p72"/>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Kanit"/>
                <a:ea typeface="Kanit"/>
                <a:cs typeface="Kanit"/>
                <a:sym typeface="Kanit"/>
              </a:rPr>
              <a:t> </a:t>
            </a:r>
            <a:endParaRPr b="0" i="0" sz="2400" u="none" cap="none" strike="noStrike">
              <a:solidFill>
                <a:schemeClr val="dk1"/>
              </a:solidFill>
              <a:latin typeface="Kanit"/>
              <a:ea typeface="Kanit"/>
              <a:cs typeface="Kanit"/>
              <a:sym typeface="Kanit"/>
            </a:endParaRPr>
          </a:p>
        </p:txBody>
      </p:sp>
      <p:grpSp>
        <p:nvGrpSpPr>
          <p:cNvPr id="167" name="Google Shape;167;p72"/>
          <p:cNvGrpSpPr/>
          <p:nvPr/>
        </p:nvGrpSpPr>
        <p:grpSpPr>
          <a:xfrm>
            <a:off x="8641356" y="4608464"/>
            <a:ext cx="336437" cy="356978"/>
            <a:chOff x="3067327" y="1412275"/>
            <a:chExt cx="813436" cy="863100"/>
          </a:xfrm>
        </p:grpSpPr>
        <p:sp>
          <p:nvSpPr>
            <p:cNvPr id="168" name="Google Shape;168;p72"/>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69" name="Google Shape;169;p72"/>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70" name="Google Shape;170;p72"/>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171" name="Google Shape;171;p72"/>
          <p:cNvSpPr/>
          <p:nvPr>
            <p:ph idx="2" type="pic"/>
          </p:nvPr>
        </p:nvSpPr>
        <p:spPr>
          <a:xfrm>
            <a:off x="715100" y="1824475"/>
            <a:ext cx="3399600" cy="2784000"/>
          </a:xfrm>
          <a:prstGeom prst="roundRect">
            <a:avLst>
              <a:gd fmla="val 9887"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2" name="Shape 172"/>
        <p:cNvGrpSpPr/>
        <p:nvPr/>
      </p:nvGrpSpPr>
      <p:grpSpPr>
        <a:xfrm>
          <a:off x="0" y="0"/>
          <a:ext cx="0" cy="0"/>
          <a:chOff x="0" y="0"/>
          <a:chExt cx="0" cy="0"/>
        </a:xfrm>
      </p:grpSpPr>
      <p:sp>
        <p:nvSpPr>
          <p:cNvPr id="173" name="Google Shape;173;p73"/>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74" name="Google Shape;174;p73"/>
          <p:cNvSpPr txBox="1"/>
          <p:nvPr>
            <p:ph hasCustomPrompt="1" type="title"/>
          </p:nvPr>
        </p:nvSpPr>
        <p:spPr>
          <a:xfrm>
            <a:off x="1174125" y="2392775"/>
            <a:ext cx="4023000" cy="942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b="1" sz="53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75" name="Google Shape;175;p73"/>
          <p:cNvSpPr txBox="1"/>
          <p:nvPr>
            <p:ph idx="1" type="subTitle"/>
          </p:nvPr>
        </p:nvSpPr>
        <p:spPr>
          <a:xfrm>
            <a:off x="5430300" y="4010300"/>
            <a:ext cx="29985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76" name="Google Shape;176;p73"/>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77" name="Shape 177"/>
        <p:cNvGrpSpPr/>
        <p:nvPr/>
      </p:nvGrpSpPr>
      <p:grpSpPr>
        <a:xfrm>
          <a:off x="0" y="0"/>
          <a:ext cx="0" cy="0"/>
          <a:chOff x="0" y="0"/>
          <a:chExt cx="0" cy="0"/>
        </a:xfrm>
      </p:grpSpPr>
      <p:sp>
        <p:nvSpPr>
          <p:cNvPr id="178" name="Google Shape;178;p74"/>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79" name="Google Shape;179;p74"/>
          <p:cNvSpPr txBox="1"/>
          <p:nvPr>
            <p:ph type="title"/>
          </p:nvPr>
        </p:nvSpPr>
        <p:spPr>
          <a:xfrm>
            <a:off x="1323388" y="664950"/>
            <a:ext cx="3279300" cy="66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b="1" sz="3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0" name="Google Shape;180;p74"/>
          <p:cNvSpPr txBox="1"/>
          <p:nvPr>
            <p:ph idx="1" type="subTitle"/>
          </p:nvPr>
        </p:nvSpPr>
        <p:spPr>
          <a:xfrm>
            <a:off x="1323388" y="1327538"/>
            <a:ext cx="3279300" cy="41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1" name="Google Shape;181;p74"/>
          <p:cNvSpPr txBox="1"/>
          <p:nvPr>
            <p:ph idx="2" type="title"/>
          </p:nvPr>
        </p:nvSpPr>
        <p:spPr>
          <a:xfrm>
            <a:off x="3136950" y="2031507"/>
            <a:ext cx="3279300" cy="66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b="1" sz="3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2" name="Google Shape;182;p74"/>
          <p:cNvSpPr txBox="1"/>
          <p:nvPr>
            <p:ph idx="3" type="subTitle"/>
          </p:nvPr>
        </p:nvSpPr>
        <p:spPr>
          <a:xfrm>
            <a:off x="3136950" y="2694088"/>
            <a:ext cx="3279300" cy="41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3" name="Google Shape;183;p74"/>
          <p:cNvSpPr txBox="1"/>
          <p:nvPr>
            <p:ph idx="4" type="title"/>
          </p:nvPr>
        </p:nvSpPr>
        <p:spPr>
          <a:xfrm>
            <a:off x="4950513" y="3398065"/>
            <a:ext cx="3279300" cy="66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200"/>
              <a:buNone/>
              <a:defRPr b="1" sz="36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84" name="Google Shape;184;p74"/>
          <p:cNvSpPr txBox="1"/>
          <p:nvPr>
            <p:ph idx="5" type="subTitle"/>
          </p:nvPr>
        </p:nvSpPr>
        <p:spPr>
          <a:xfrm>
            <a:off x="4950513" y="4060650"/>
            <a:ext cx="3279300" cy="41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5" name="Google Shape;185;p74"/>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186" name="Google Shape;186;p74"/>
          <p:cNvGrpSpPr/>
          <p:nvPr/>
        </p:nvGrpSpPr>
        <p:grpSpPr>
          <a:xfrm>
            <a:off x="8524716" y="4071567"/>
            <a:ext cx="453000" cy="893875"/>
            <a:chOff x="8524716" y="4071567"/>
            <a:chExt cx="453000" cy="893875"/>
          </a:xfrm>
        </p:grpSpPr>
        <p:sp>
          <p:nvSpPr>
            <p:cNvPr id="187" name="Google Shape;187;p74"/>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188" name="Google Shape;188;p74"/>
            <p:cNvSpPr/>
            <p:nvPr/>
          </p:nvSpPr>
          <p:spPr>
            <a:xfrm rot="10800000">
              <a:off x="8524716" y="4071567"/>
              <a:ext cx="453000" cy="362700"/>
            </a:xfrm>
            <a:prstGeom prst="roundRect">
              <a:avLst>
                <a:gd fmla="val 10152"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189" name="Shape 189"/>
        <p:cNvGrpSpPr/>
        <p:nvPr/>
      </p:nvGrpSpPr>
      <p:grpSpPr>
        <a:xfrm>
          <a:off x="0" y="0"/>
          <a:ext cx="0" cy="0"/>
          <a:chOff x="0" y="0"/>
          <a:chExt cx="0" cy="0"/>
        </a:xfrm>
      </p:grpSpPr>
      <p:sp>
        <p:nvSpPr>
          <p:cNvPr id="190" name="Google Shape;190;p75"/>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91" name="Google Shape;191;p75"/>
          <p:cNvSpPr txBox="1"/>
          <p:nvPr>
            <p:ph idx="1" type="subTitle"/>
          </p:nvPr>
        </p:nvSpPr>
        <p:spPr>
          <a:xfrm>
            <a:off x="930263" y="2729902"/>
            <a:ext cx="2510400" cy="9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92" name="Google Shape;192;p75"/>
          <p:cNvSpPr txBox="1"/>
          <p:nvPr>
            <p:ph type="title"/>
          </p:nvPr>
        </p:nvSpPr>
        <p:spPr>
          <a:xfrm>
            <a:off x="930263" y="1442800"/>
            <a:ext cx="2510400" cy="118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75"/>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194" name="Google Shape;194;p75"/>
          <p:cNvGrpSpPr/>
          <p:nvPr/>
        </p:nvGrpSpPr>
        <p:grpSpPr>
          <a:xfrm>
            <a:off x="153918" y="731789"/>
            <a:ext cx="336437" cy="356978"/>
            <a:chOff x="3067327" y="1412275"/>
            <a:chExt cx="813436" cy="863100"/>
          </a:xfrm>
        </p:grpSpPr>
        <p:sp>
          <p:nvSpPr>
            <p:cNvPr id="195" name="Google Shape;195;p75"/>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96" name="Google Shape;196;p75"/>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97" name="Google Shape;197;p75"/>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198" name="Google Shape;198;p75"/>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13" name="Shape 13"/>
        <p:cNvGrpSpPr/>
        <p:nvPr/>
      </p:nvGrpSpPr>
      <p:grpSpPr>
        <a:xfrm>
          <a:off x="0" y="0"/>
          <a:ext cx="0" cy="0"/>
          <a:chOff x="0" y="0"/>
          <a:chExt cx="0" cy="0"/>
        </a:xfrm>
      </p:grpSpPr>
      <p:sp>
        <p:nvSpPr>
          <p:cNvPr id="14" name="Google Shape;14;p59"/>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15" name="Google Shape;15;p5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16" name="Google Shape;16;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 name="Google Shape;17;p59"/>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18" name="Google Shape;18;p59"/>
          <p:cNvGrpSpPr/>
          <p:nvPr/>
        </p:nvGrpSpPr>
        <p:grpSpPr>
          <a:xfrm rot="10800000">
            <a:off x="95571" y="211028"/>
            <a:ext cx="336437" cy="356978"/>
            <a:chOff x="3067327" y="1412275"/>
            <a:chExt cx="813436" cy="863100"/>
          </a:xfrm>
        </p:grpSpPr>
        <p:sp>
          <p:nvSpPr>
            <p:cNvPr id="19" name="Google Shape;19;p59"/>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0" name="Google Shape;20;p59"/>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1" name="Google Shape;21;p59"/>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199" name="Shape 199"/>
        <p:cNvGrpSpPr/>
        <p:nvPr/>
      </p:nvGrpSpPr>
      <p:grpSpPr>
        <a:xfrm>
          <a:off x="0" y="0"/>
          <a:ext cx="0" cy="0"/>
          <a:chOff x="0" y="0"/>
          <a:chExt cx="0" cy="0"/>
        </a:xfrm>
      </p:grpSpPr>
      <p:sp>
        <p:nvSpPr>
          <p:cNvPr id="200" name="Google Shape;200;p76"/>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01" name="Google Shape;201;p76"/>
          <p:cNvSpPr txBox="1"/>
          <p:nvPr>
            <p:ph idx="1" type="subTitle"/>
          </p:nvPr>
        </p:nvSpPr>
        <p:spPr>
          <a:xfrm>
            <a:off x="5495075" y="2729902"/>
            <a:ext cx="2510400" cy="9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202" name="Google Shape;202;p76"/>
          <p:cNvSpPr txBox="1"/>
          <p:nvPr>
            <p:ph type="title"/>
          </p:nvPr>
        </p:nvSpPr>
        <p:spPr>
          <a:xfrm>
            <a:off x="5495075" y="1442800"/>
            <a:ext cx="2510400" cy="118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03" name="Google Shape;203;p76"/>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204" name="Google Shape;204;p76"/>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205" name="Google Shape;205;p76"/>
          <p:cNvGrpSpPr/>
          <p:nvPr/>
        </p:nvGrpSpPr>
        <p:grpSpPr>
          <a:xfrm rot="10800000">
            <a:off x="95571" y="211028"/>
            <a:ext cx="336437" cy="356978"/>
            <a:chOff x="3067327" y="1412275"/>
            <a:chExt cx="813436" cy="863100"/>
          </a:xfrm>
        </p:grpSpPr>
        <p:sp>
          <p:nvSpPr>
            <p:cNvPr id="206" name="Google Shape;206;p76"/>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07" name="Google Shape;207;p76"/>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08" name="Google Shape;208;p76"/>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209" name="Shape 209"/>
        <p:cNvGrpSpPr/>
        <p:nvPr/>
      </p:nvGrpSpPr>
      <p:grpSpPr>
        <a:xfrm>
          <a:off x="0" y="0"/>
          <a:ext cx="0" cy="0"/>
          <a:chOff x="0" y="0"/>
          <a:chExt cx="0" cy="0"/>
        </a:xfrm>
      </p:grpSpPr>
      <p:sp>
        <p:nvSpPr>
          <p:cNvPr id="210" name="Google Shape;210;p77"/>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11" name="Google Shape;211;p77"/>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212" name="Google Shape;212;p77"/>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213" name="Google Shape;213;p77"/>
          <p:cNvGrpSpPr/>
          <p:nvPr/>
        </p:nvGrpSpPr>
        <p:grpSpPr>
          <a:xfrm>
            <a:off x="8641356" y="4608464"/>
            <a:ext cx="336437" cy="356978"/>
            <a:chOff x="3067327" y="1412275"/>
            <a:chExt cx="813436" cy="863100"/>
          </a:xfrm>
        </p:grpSpPr>
        <p:sp>
          <p:nvSpPr>
            <p:cNvPr id="214" name="Google Shape;214;p77"/>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15" name="Google Shape;215;p77"/>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16" name="Google Shape;216;p77"/>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217" name="Google Shape;217;p7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8" name="Google Shape;218;p77"/>
          <p:cNvSpPr txBox="1"/>
          <p:nvPr>
            <p:ph idx="1" type="subTitle"/>
          </p:nvPr>
        </p:nvSpPr>
        <p:spPr>
          <a:xfrm>
            <a:off x="1603050" y="4001350"/>
            <a:ext cx="5937900" cy="460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_1_1_1_1">
    <p:spTree>
      <p:nvGrpSpPr>
        <p:cNvPr id="219" name="Shape 219"/>
        <p:cNvGrpSpPr/>
        <p:nvPr/>
      </p:nvGrpSpPr>
      <p:grpSpPr>
        <a:xfrm>
          <a:off x="0" y="0"/>
          <a:ext cx="0" cy="0"/>
          <a:chOff x="0" y="0"/>
          <a:chExt cx="0" cy="0"/>
        </a:xfrm>
      </p:grpSpPr>
      <p:sp>
        <p:nvSpPr>
          <p:cNvPr id="220" name="Google Shape;220;p78"/>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21" name="Google Shape;221;p78"/>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222" name="Google Shape;222;p78"/>
          <p:cNvGrpSpPr/>
          <p:nvPr/>
        </p:nvGrpSpPr>
        <p:grpSpPr>
          <a:xfrm rot="10800000">
            <a:off x="95649" y="211029"/>
            <a:ext cx="453000" cy="877739"/>
            <a:chOff x="95649" y="211028"/>
            <a:chExt cx="453000" cy="877739"/>
          </a:xfrm>
        </p:grpSpPr>
        <p:grpSp>
          <p:nvGrpSpPr>
            <p:cNvPr id="223" name="Google Shape;223;p78"/>
            <p:cNvGrpSpPr/>
            <p:nvPr/>
          </p:nvGrpSpPr>
          <p:grpSpPr>
            <a:xfrm>
              <a:off x="153918" y="731789"/>
              <a:ext cx="336437" cy="356978"/>
              <a:chOff x="3067327" y="1412275"/>
              <a:chExt cx="813436" cy="863100"/>
            </a:xfrm>
          </p:grpSpPr>
          <p:sp>
            <p:nvSpPr>
              <p:cNvPr id="224" name="Google Shape;224;p78"/>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25" name="Google Shape;225;p78"/>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26" name="Google Shape;226;p78"/>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227" name="Google Shape;227;p78"/>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228" name="Shape 228"/>
        <p:cNvGrpSpPr/>
        <p:nvPr/>
      </p:nvGrpSpPr>
      <p:grpSpPr>
        <a:xfrm>
          <a:off x="0" y="0"/>
          <a:ext cx="0" cy="0"/>
          <a:chOff x="0" y="0"/>
          <a:chExt cx="0" cy="0"/>
        </a:xfrm>
      </p:grpSpPr>
      <p:sp>
        <p:nvSpPr>
          <p:cNvPr id="229" name="Google Shape;229;p79"/>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30" name="Google Shape;230;p79"/>
          <p:cNvSpPr txBox="1"/>
          <p:nvPr>
            <p:ph type="title"/>
          </p:nvPr>
        </p:nvSpPr>
        <p:spPr>
          <a:xfrm>
            <a:off x="720000" y="719625"/>
            <a:ext cx="3802500" cy="112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31" name="Google Shape;231;p79"/>
          <p:cNvGrpSpPr/>
          <p:nvPr/>
        </p:nvGrpSpPr>
        <p:grpSpPr>
          <a:xfrm>
            <a:off x="95649" y="211028"/>
            <a:ext cx="453000" cy="883475"/>
            <a:chOff x="95649" y="211028"/>
            <a:chExt cx="453000" cy="883475"/>
          </a:xfrm>
        </p:grpSpPr>
        <p:sp>
          <p:nvSpPr>
            <p:cNvPr id="232" name="Google Shape;232;p79"/>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233" name="Google Shape;233;p79"/>
            <p:cNvSpPr/>
            <p:nvPr/>
          </p:nvSpPr>
          <p:spPr>
            <a:xfrm>
              <a:off x="95649" y="731803"/>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
        <p:nvSpPr>
          <p:cNvPr id="234" name="Google Shape;234;p7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type="titleOnly">
  <p:cSld name="TITLE_ONLY">
    <p:spTree>
      <p:nvGrpSpPr>
        <p:cNvPr id="235" name="Shape 235"/>
        <p:cNvGrpSpPr/>
        <p:nvPr/>
      </p:nvGrpSpPr>
      <p:grpSpPr>
        <a:xfrm>
          <a:off x="0" y="0"/>
          <a:ext cx="0" cy="0"/>
          <a:chOff x="0" y="0"/>
          <a:chExt cx="0" cy="0"/>
        </a:xfrm>
      </p:grpSpPr>
      <p:sp>
        <p:nvSpPr>
          <p:cNvPr id="236" name="Google Shape;236;p80"/>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37" name="Google Shape;237;p80"/>
          <p:cNvSpPr txBox="1"/>
          <p:nvPr>
            <p:ph type="title"/>
          </p:nvPr>
        </p:nvSpPr>
        <p:spPr>
          <a:xfrm>
            <a:off x="5457725" y="445025"/>
            <a:ext cx="2966400" cy="118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8" name="Google Shape;238;p80"/>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239" name="Google Shape;239;p80"/>
          <p:cNvGrpSpPr/>
          <p:nvPr/>
        </p:nvGrpSpPr>
        <p:grpSpPr>
          <a:xfrm>
            <a:off x="8524716" y="4071567"/>
            <a:ext cx="453000" cy="893875"/>
            <a:chOff x="8524716" y="4071567"/>
            <a:chExt cx="453000" cy="893875"/>
          </a:xfrm>
        </p:grpSpPr>
        <p:sp>
          <p:nvSpPr>
            <p:cNvPr id="240" name="Google Shape;240;p80"/>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241" name="Google Shape;241;p80"/>
            <p:cNvSpPr/>
            <p:nvPr/>
          </p:nvSpPr>
          <p:spPr>
            <a:xfrm rot="10800000">
              <a:off x="8524716" y="4071567"/>
              <a:ext cx="453000" cy="362700"/>
            </a:xfrm>
            <a:prstGeom prst="roundRect">
              <a:avLst>
                <a:gd fmla="val 10152"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42" name="Shape 242"/>
        <p:cNvGrpSpPr/>
        <p:nvPr/>
      </p:nvGrpSpPr>
      <p:grpSpPr>
        <a:xfrm>
          <a:off x="0" y="0"/>
          <a:ext cx="0" cy="0"/>
          <a:chOff x="0" y="0"/>
          <a:chExt cx="0" cy="0"/>
        </a:xfrm>
      </p:grpSpPr>
      <p:sp>
        <p:nvSpPr>
          <p:cNvPr id="243" name="Google Shape;243;p81"/>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44" name="Google Shape;244;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45" name="Google Shape;245;p81"/>
          <p:cNvSpPr txBox="1"/>
          <p:nvPr>
            <p:ph idx="1" type="subTitle"/>
          </p:nvPr>
        </p:nvSpPr>
        <p:spPr>
          <a:xfrm>
            <a:off x="720000" y="1878900"/>
            <a:ext cx="2336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6" name="Google Shape;246;p81"/>
          <p:cNvSpPr txBox="1"/>
          <p:nvPr>
            <p:ph idx="2" type="subTitle"/>
          </p:nvPr>
        </p:nvSpPr>
        <p:spPr>
          <a:xfrm>
            <a:off x="720000" y="2238463"/>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7" name="Google Shape;247;p81"/>
          <p:cNvSpPr txBox="1"/>
          <p:nvPr>
            <p:ph idx="3" type="subTitle"/>
          </p:nvPr>
        </p:nvSpPr>
        <p:spPr>
          <a:xfrm>
            <a:off x="3403800" y="2238463"/>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8" name="Google Shape;248;p81"/>
          <p:cNvSpPr txBox="1"/>
          <p:nvPr>
            <p:ph idx="4" type="subTitle"/>
          </p:nvPr>
        </p:nvSpPr>
        <p:spPr>
          <a:xfrm>
            <a:off x="6087600" y="2238463"/>
            <a:ext cx="2336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81"/>
          <p:cNvSpPr txBox="1"/>
          <p:nvPr>
            <p:ph idx="5" type="subTitle"/>
          </p:nvPr>
        </p:nvSpPr>
        <p:spPr>
          <a:xfrm>
            <a:off x="3403800" y="1878900"/>
            <a:ext cx="2336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0" name="Google Shape;250;p81"/>
          <p:cNvSpPr txBox="1"/>
          <p:nvPr>
            <p:ph idx="6" type="subTitle"/>
          </p:nvPr>
        </p:nvSpPr>
        <p:spPr>
          <a:xfrm>
            <a:off x="6087600" y="1878900"/>
            <a:ext cx="2336400" cy="3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1" name="Google Shape;251;p81"/>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252" name="Google Shape;252;p81"/>
          <p:cNvGrpSpPr/>
          <p:nvPr/>
        </p:nvGrpSpPr>
        <p:grpSpPr>
          <a:xfrm>
            <a:off x="8524716" y="4071567"/>
            <a:ext cx="453000" cy="893875"/>
            <a:chOff x="8524716" y="4071567"/>
            <a:chExt cx="453000" cy="893875"/>
          </a:xfrm>
        </p:grpSpPr>
        <p:sp>
          <p:nvSpPr>
            <p:cNvPr id="253" name="Google Shape;253;p81"/>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254" name="Google Shape;254;p81"/>
            <p:cNvSpPr/>
            <p:nvPr/>
          </p:nvSpPr>
          <p:spPr>
            <a:xfrm rot="10800000">
              <a:off x="8524716" y="4071567"/>
              <a:ext cx="453000" cy="362700"/>
            </a:xfrm>
            <a:prstGeom prst="roundRect">
              <a:avLst>
                <a:gd fmla="val 10152"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255" name="Shape 255"/>
        <p:cNvGrpSpPr/>
        <p:nvPr/>
      </p:nvGrpSpPr>
      <p:grpSpPr>
        <a:xfrm>
          <a:off x="0" y="0"/>
          <a:ext cx="0" cy="0"/>
          <a:chOff x="0" y="0"/>
          <a:chExt cx="0" cy="0"/>
        </a:xfrm>
      </p:grpSpPr>
      <p:sp>
        <p:nvSpPr>
          <p:cNvPr id="256" name="Google Shape;256;p82"/>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57" name="Google Shape;257;p82"/>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258" name="Google Shape;258;p8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259" name="Google Shape;259;p82"/>
          <p:cNvGrpSpPr/>
          <p:nvPr/>
        </p:nvGrpSpPr>
        <p:grpSpPr>
          <a:xfrm rot="10800000">
            <a:off x="95571" y="211028"/>
            <a:ext cx="336437" cy="356978"/>
            <a:chOff x="3067327" y="1412275"/>
            <a:chExt cx="813436" cy="863100"/>
          </a:xfrm>
        </p:grpSpPr>
        <p:sp>
          <p:nvSpPr>
            <p:cNvPr id="260" name="Google Shape;260;p82"/>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61" name="Google Shape;261;p82"/>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62" name="Google Shape;262;p82"/>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grpSp>
        <p:nvGrpSpPr>
          <p:cNvPr id="263" name="Google Shape;263;p82"/>
          <p:cNvGrpSpPr/>
          <p:nvPr/>
        </p:nvGrpSpPr>
        <p:grpSpPr>
          <a:xfrm>
            <a:off x="8641356" y="4608464"/>
            <a:ext cx="336437" cy="356978"/>
            <a:chOff x="3067327" y="1412275"/>
            <a:chExt cx="813436" cy="863100"/>
          </a:xfrm>
        </p:grpSpPr>
        <p:sp>
          <p:nvSpPr>
            <p:cNvPr id="264" name="Google Shape;264;p82"/>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65" name="Google Shape;265;p82"/>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66" name="Google Shape;266;p82"/>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_1_1_1">
    <p:spTree>
      <p:nvGrpSpPr>
        <p:cNvPr id="267" name="Shape 267"/>
        <p:cNvGrpSpPr/>
        <p:nvPr/>
      </p:nvGrpSpPr>
      <p:grpSpPr>
        <a:xfrm>
          <a:off x="0" y="0"/>
          <a:ext cx="0" cy="0"/>
          <a:chOff x="0" y="0"/>
          <a:chExt cx="0" cy="0"/>
        </a:xfrm>
      </p:grpSpPr>
      <p:sp>
        <p:nvSpPr>
          <p:cNvPr id="268" name="Google Shape;268;p83"/>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69" name="Google Shape;269;p83"/>
          <p:cNvSpPr txBox="1"/>
          <p:nvPr>
            <p:ph type="title"/>
          </p:nvPr>
        </p:nvSpPr>
        <p:spPr>
          <a:xfrm>
            <a:off x="720000" y="535000"/>
            <a:ext cx="2979600" cy="112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0" name="Google Shape;270;p83"/>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271" name="Google Shape;271;p83"/>
          <p:cNvGrpSpPr/>
          <p:nvPr/>
        </p:nvGrpSpPr>
        <p:grpSpPr>
          <a:xfrm>
            <a:off x="95649" y="211028"/>
            <a:ext cx="453000" cy="877739"/>
            <a:chOff x="95649" y="211028"/>
            <a:chExt cx="453000" cy="877739"/>
          </a:xfrm>
        </p:grpSpPr>
        <p:grpSp>
          <p:nvGrpSpPr>
            <p:cNvPr id="272" name="Google Shape;272;p83"/>
            <p:cNvGrpSpPr/>
            <p:nvPr/>
          </p:nvGrpSpPr>
          <p:grpSpPr>
            <a:xfrm>
              <a:off x="153918" y="731789"/>
              <a:ext cx="336437" cy="356978"/>
              <a:chOff x="3067327" y="1412275"/>
              <a:chExt cx="813436" cy="863100"/>
            </a:xfrm>
          </p:grpSpPr>
          <p:sp>
            <p:nvSpPr>
              <p:cNvPr id="273" name="Google Shape;273;p83"/>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74" name="Google Shape;274;p83"/>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75" name="Google Shape;275;p83"/>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276" name="Google Shape;276;p83"/>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7" name="Shape 277"/>
        <p:cNvGrpSpPr/>
        <p:nvPr/>
      </p:nvGrpSpPr>
      <p:grpSpPr>
        <a:xfrm>
          <a:off x="0" y="0"/>
          <a:ext cx="0" cy="0"/>
          <a:chOff x="0" y="0"/>
          <a:chExt cx="0" cy="0"/>
        </a:xfrm>
      </p:grpSpPr>
      <p:sp>
        <p:nvSpPr>
          <p:cNvPr id="278" name="Google Shape;278;p84"/>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79" name="Google Shape;279;p8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80" name="Google Shape;280;p84"/>
          <p:cNvSpPr txBox="1"/>
          <p:nvPr>
            <p:ph idx="1" type="body"/>
          </p:nvPr>
        </p:nvSpPr>
        <p:spPr>
          <a:xfrm>
            <a:off x="720000" y="1301875"/>
            <a:ext cx="7704000" cy="4950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281" name="Google Shape;281;p84"/>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282" name="Google Shape;282;p84"/>
          <p:cNvGrpSpPr/>
          <p:nvPr/>
        </p:nvGrpSpPr>
        <p:grpSpPr>
          <a:xfrm>
            <a:off x="8524716" y="4071567"/>
            <a:ext cx="453000" cy="893875"/>
            <a:chOff x="8524716" y="4071567"/>
            <a:chExt cx="453000" cy="893875"/>
          </a:xfrm>
        </p:grpSpPr>
        <p:sp>
          <p:nvSpPr>
            <p:cNvPr id="283" name="Google Shape;283;p84"/>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284" name="Google Shape;284;p84"/>
            <p:cNvSpPr/>
            <p:nvPr/>
          </p:nvSpPr>
          <p:spPr>
            <a:xfrm rot="10800000">
              <a:off x="8524716" y="4071567"/>
              <a:ext cx="453000" cy="362700"/>
            </a:xfrm>
            <a:prstGeom prst="roundRect">
              <a:avLst>
                <a:gd fmla="val 10152"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5" name="Shape 285"/>
        <p:cNvGrpSpPr/>
        <p:nvPr/>
      </p:nvGrpSpPr>
      <p:grpSpPr>
        <a:xfrm>
          <a:off x="0" y="0"/>
          <a:ext cx="0" cy="0"/>
          <a:chOff x="0" y="0"/>
          <a:chExt cx="0" cy="0"/>
        </a:xfrm>
      </p:grpSpPr>
      <p:sp>
        <p:nvSpPr>
          <p:cNvPr id="286" name="Google Shape;286;p85"/>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87" name="Google Shape;287;p85"/>
          <p:cNvSpPr txBox="1"/>
          <p:nvPr>
            <p:ph type="ctrTitle"/>
          </p:nvPr>
        </p:nvSpPr>
        <p:spPr>
          <a:xfrm>
            <a:off x="715111" y="535000"/>
            <a:ext cx="3133800" cy="84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8" name="Google Shape;288;p85"/>
          <p:cNvSpPr txBox="1"/>
          <p:nvPr>
            <p:ph idx="1" type="subTitle"/>
          </p:nvPr>
        </p:nvSpPr>
        <p:spPr>
          <a:xfrm>
            <a:off x="715111" y="1560563"/>
            <a:ext cx="3133800" cy="1416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89" name="Google Shape;289;p85"/>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290" name="Google Shape;290;p85"/>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291" name="Google Shape;291;p85"/>
          <p:cNvGrpSpPr/>
          <p:nvPr/>
        </p:nvGrpSpPr>
        <p:grpSpPr>
          <a:xfrm>
            <a:off x="8641356" y="4608464"/>
            <a:ext cx="336437" cy="356978"/>
            <a:chOff x="3067327" y="1412275"/>
            <a:chExt cx="813436" cy="863100"/>
          </a:xfrm>
        </p:grpSpPr>
        <p:sp>
          <p:nvSpPr>
            <p:cNvPr id="292" name="Google Shape;292;p85"/>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93" name="Google Shape;293;p85"/>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94" name="Google Shape;294;p85"/>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295" name="Google Shape;295;p85"/>
          <p:cNvSpPr txBox="1"/>
          <p:nvPr/>
        </p:nvSpPr>
        <p:spPr>
          <a:xfrm>
            <a:off x="717200" y="3160049"/>
            <a:ext cx="3131100" cy="5895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300"/>
              </a:spcBef>
              <a:spcAft>
                <a:spcPts val="0"/>
              </a:spcAft>
              <a:buClr>
                <a:srgbClr val="000000"/>
              </a:buClr>
              <a:buSzPts val="1000"/>
              <a:buFont typeface="Arial"/>
              <a:buNone/>
            </a:pPr>
            <a:r>
              <a:rPr b="0" i="0" lang="en" sz="1000" u="none" cap="none" strike="noStrike">
                <a:solidFill>
                  <a:schemeClr val="dk1"/>
                </a:solidFill>
                <a:latin typeface="Open Sans"/>
                <a:ea typeface="Open Sans"/>
                <a:cs typeface="Open Sans"/>
                <a:sym typeface="Open Sans"/>
              </a:rPr>
              <a:t>CREDITS: This presentation template was created by </a:t>
            </a:r>
            <a:r>
              <a:rPr b="1" i="0" lang="en" sz="1000" u="sng" cap="none" strike="noStrike">
                <a:solidFill>
                  <a:schemeClr val="dk1"/>
                </a:solidFill>
                <a:latin typeface="Open Sans"/>
                <a:ea typeface="Open Sans"/>
                <a:cs typeface="Open Sans"/>
                <a:sym typeface="Open Sans"/>
                <a:hlinkClick r:id="rId2">
                  <a:extLst>
                    <a:ext uri="{A12FA001-AC4F-418D-AE19-62706E023703}">
                      <ahyp:hlinkClr val="tx"/>
                    </a:ext>
                  </a:extLst>
                </a:hlinkClick>
              </a:rPr>
              <a:t>Slidesgo</a:t>
            </a:r>
            <a:r>
              <a:rPr b="0" i="0" lang="en" sz="1000" u="none" cap="none" strike="noStrike">
                <a:solidFill>
                  <a:schemeClr val="dk1"/>
                </a:solidFill>
                <a:latin typeface="Open Sans"/>
                <a:ea typeface="Open Sans"/>
                <a:cs typeface="Open Sans"/>
                <a:sym typeface="Open Sans"/>
              </a:rPr>
              <a:t>, and includes icons by </a:t>
            </a:r>
            <a:r>
              <a:rPr b="1" i="0" lang="en" sz="1000" u="sng" cap="none" strike="noStrike">
                <a:solidFill>
                  <a:schemeClr val="dk1"/>
                </a:solidFill>
                <a:latin typeface="Open Sans"/>
                <a:ea typeface="Open Sans"/>
                <a:cs typeface="Open Sans"/>
                <a:sym typeface="Open Sans"/>
                <a:hlinkClick r:id="rId3">
                  <a:extLst>
                    <a:ext uri="{A12FA001-AC4F-418D-AE19-62706E023703}">
                      <ahyp:hlinkClr val="tx"/>
                    </a:ext>
                  </a:extLst>
                </a:hlinkClick>
              </a:rPr>
              <a:t>Flaticon</a:t>
            </a:r>
            <a:r>
              <a:rPr b="1" i="0" lang="en" sz="1000" u="none" cap="none" strike="noStrike">
                <a:solidFill>
                  <a:schemeClr val="dk1"/>
                </a:solidFill>
                <a:latin typeface="Open Sans"/>
                <a:ea typeface="Open Sans"/>
                <a:cs typeface="Open Sans"/>
                <a:sym typeface="Open Sans"/>
              </a:rPr>
              <a:t> </a:t>
            </a:r>
            <a:r>
              <a:rPr b="0" i="0" lang="en" sz="1000" u="none" cap="none" strike="noStrike">
                <a:solidFill>
                  <a:schemeClr val="dk1"/>
                </a:solidFill>
                <a:latin typeface="Open Sans"/>
                <a:ea typeface="Open Sans"/>
                <a:cs typeface="Open Sans"/>
                <a:sym typeface="Open Sans"/>
              </a:rPr>
              <a:t>and infographics &amp; images by </a:t>
            </a:r>
            <a:r>
              <a:rPr b="1" i="0" lang="en" sz="1000" u="sng" cap="none" strike="noStrike">
                <a:solidFill>
                  <a:schemeClr val="dk1"/>
                </a:solidFill>
                <a:latin typeface="Open Sans"/>
                <a:ea typeface="Open Sans"/>
                <a:cs typeface="Open Sans"/>
                <a:sym typeface="Open Sans"/>
                <a:hlinkClick r:id="rId4">
                  <a:extLst>
                    <a:ext uri="{A12FA001-AC4F-418D-AE19-62706E023703}">
                      <ahyp:hlinkClr val="tx"/>
                    </a:ext>
                  </a:extLst>
                </a:hlinkClick>
              </a:rPr>
              <a:t>Freepik</a:t>
            </a:r>
            <a:endParaRPr b="1" i="0" sz="1000" u="sng" cap="none" strike="noStrike">
              <a:solidFill>
                <a:schemeClr val="dk1"/>
              </a:solidFill>
              <a:latin typeface="Open Sans"/>
              <a:ea typeface="Open Sans"/>
              <a:cs typeface="Open Sans"/>
              <a:sym typeface="Open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 name="Shape 22"/>
        <p:cNvGrpSpPr/>
        <p:nvPr/>
      </p:nvGrpSpPr>
      <p:grpSpPr>
        <a:xfrm>
          <a:off x="0" y="0"/>
          <a:ext cx="0" cy="0"/>
          <a:chOff x="0" y="0"/>
          <a:chExt cx="0" cy="0"/>
        </a:xfrm>
      </p:grpSpPr>
      <p:sp>
        <p:nvSpPr>
          <p:cNvPr id="23" name="Google Shape;23;p60"/>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4" name="Google Shape;24;p60"/>
          <p:cNvSpPr txBox="1"/>
          <p:nvPr>
            <p:ph type="title"/>
          </p:nvPr>
        </p:nvSpPr>
        <p:spPr>
          <a:xfrm>
            <a:off x="2471813" y="1374850"/>
            <a:ext cx="7359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b="1" sz="3000"/>
            </a:lvl2pPr>
            <a:lvl3pPr lvl="2" algn="l">
              <a:lnSpc>
                <a:spcPct val="100000"/>
              </a:lnSpc>
              <a:spcBef>
                <a:spcPts val="0"/>
              </a:spcBef>
              <a:spcAft>
                <a:spcPts val="0"/>
              </a:spcAft>
              <a:buSzPts val="3000"/>
              <a:buNone/>
              <a:defRPr b="1" sz="3000"/>
            </a:lvl3pPr>
            <a:lvl4pPr lvl="3" algn="l">
              <a:lnSpc>
                <a:spcPct val="100000"/>
              </a:lnSpc>
              <a:spcBef>
                <a:spcPts val="0"/>
              </a:spcBef>
              <a:spcAft>
                <a:spcPts val="0"/>
              </a:spcAft>
              <a:buSzPts val="3000"/>
              <a:buNone/>
              <a:defRPr b="1" sz="3000"/>
            </a:lvl4pPr>
            <a:lvl5pPr lvl="4" algn="l">
              <a:lnSpc>
                <a:spcPct val="100000"/>
              </a:lnSpc>
              <a:spcBef>
                <a:spcPts val="0"/>
              </a:spcBef>
              <a:spcAft>
                <a:spcPts val="0"/>
              </a:spcAft>
              <a:buSzPts val="3000"/>
              <a:buNone/>
              <a:defRPr b="1" sz="3000"/>
            </a:lvl5pPr>
            <a:lvl6pPr lvl="5" algn="l">
              <a:lnSpc>
                <a:spcPct val="100000"/>
              </a:lnSpc>
              <a:spcBef>
                <a:spcPts val="0"/>
              </a:spcBef>
              <a:spcAft>
                <a:spcPts val="0"/>
              </a:spcAft>
              <a:buSzPts val="3000"/>
              <a:buNone/>
              <a:defRPr b="1" sz="3000"/>
            </a:lvl6pPr>
            <a:lvl7pPr lvl="6" algn="l">
              <a:lnSpc>
                <a:spcPct val="100000"/>
              </a:lnSpc>
              <a:spcBef>
                <a:spcPts val="0"/>
              </a:spcBef>
              <a:spcAft>
                <a:spcPts val="0"/>
              </a:spcAft>
              <a:buSzPts val="3000"/>
              <a:buNone/>
              <a:defRPr b="1" sz="3000"/>
            </a:lvl7pPr>
            <a:lvl8pPr lvl="7" algn="l">
              <a:lnSpc>
                <a:spcPct val="100000"/>
              </a:lnSpc>
              <a:spcBef>
                <a:spcPts val="0"/>
              </a:spcBef>
              <a:spcAft>
                <a:spcPts val="0"/>
              </a:spcAft>
              <a:buSzPts val="3000"/>
              <a:buNone/>
              <a:defRPr b="1" sz="3000"/>
            </a:lvl8pPr>
            <a:lvl9pPr lvl="8" algn="l">
              <a:lnSpc>
                <a:spcPct val="100000"/>
              </a:lnSpc>
              <a:spcBef>
                <a:spcPts val="0"/>
              </a:spcBef>
              <a:spcAft>
                <a:spcPts val="0"/>
              </a:spcAft>
              <a:buSzPts val="3000"/>
              <a:buNone/>
              <a:defRPr b="1" sz="3000"/>
            </a:lvl9pPr>
          </a:lstStyle>
          <a:p/>
        </p:txBody>
      </p:sp>
      <p:sp>
        <p:nvSpPr>
          <p:cNvPr id="25" name="Google Shape;25;p60"/>
          <p:cNvSpPr txBox="1"/>
          <p:nvPr>
            <p:ph idx="1" type="subTitle"/>
          </p:nvPr>
        </p:nvSpPr>
        <p:spPr>
          <a:xfrm>
            <a:off x="5143075" y="1429150"/>
            <a:ext cx="2613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26" name="Google Shape;26;p60"/>
          <p:cNvSpPr txBox="1"/>
          <p:nvPr>
            <p:ph idx="2"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7" name="Google Shape;27;p60"/>
          <p:cNvSpPr txBox="1"/>
          <p:nvPr>
            <p:ph idx="3" type="subTitle"/>
          </p:nvPr>
        </p:nvSpPr>
        <p:spPr>
          <a:xfrm>
            <a:off x="3207750" y="1429150"/>
            <a:ext cx="14208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 name="Google Shape;28;p60"/>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29" name="Google Shape;29;p60"/>
          <p:cNvSpPr txBox="1"/>
          <p:nvPr>
            <p:ph idx="4" type="title"/>
          </p:nvPr>
        </p:nvSpPr>
        <p:spPr>
          <a:xfrm>
            <a:off x="2471813" y="2568900"/>
            <a:ext cx="7359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b="1" sz="3000"/>
            </a:lvl2pPr>
            <a:lvl3pPr lvl="2" algn="l">
              <a:lnSpc>
                <a:spcPct val="100000"/>
              </a:lnSpc>
              <a:spcBef>
                <a:spcPts val="0"/>
              </a:spcBef>
              <a:spcAft>
                <a:spcPts val="0"/>
              </a:spcAft>
              <a:buSzPts val="3000"/>
              <a:buNone/>
              <a:defRPr b="1" sz="3000"/>
            </a:lvl3pPr>
            <a:lvl4pPr lvl="3" algn="l">
              <a:lnSpc>
                <a:spcPct val="100000"/>
              </a:lnSpc>
              <a:spcBef>
                <a:spcPts val="0"/>
              </a:spcBef>
              <a:spcAft>
                <a:spcPts val="0"/>
              </a:spcAft>
              <a:buSzPts val="3000"/>
              <a:buNone/>
              <a:defRPr b="1" sz="3000"/>
            </a:lvl4pPr>
            <a:lvl5pPr lvl="4" algn="l">
              <a:lnSpc>
                <a:spcPct val="100000"/>
              </a:lnSpc>
              <a:spcBef>
                <a:spcPts val="0"/>
              </a:spcBef>
              <a:spcAft>
                <a:spcPts val="0"/>
              </a:spcAft>
              <a:buSzPts val="3000"/>
              <a:buNone/>
              <a:defRPr b="1" sz="3000"/>
            </a:lvl5pPr>
            <a:lvl6pPr lvl="5" algn="l">
              <a:lnSpc>
                <a:spcPct val="100000"/>
              </a:lnSpc>
              <a:spcBef>
                <a:spcPts val="0"/>
              </a:spcBef>
              <a:spcAft>
                <a:spcPts val="0"/>
              </a:spcAft>
              <a:buSzPts val="3000"/>
              <a:buNone/>
              <a:defRPr b="1" sz="3000"/>
            </a:lvl6pPr>
            <a:lvl7pPr lvl="6" algn="l">
              <a:lnSpc>
                <a:spcPct val="100000"/>
              </a:lnSpc>
              <a:spcBef>
                <a:spcPts val="0"/>
              </a:spcBef>
              <a:spcAft>
                <a:spcPts val="0"/>
              </a:spcAft>
              <a:buSzPts val="3000"/>
              <a:buNone/>
              <a:defRPr b="1" sz="3000"/>
            </a:lvl7pPr>
            <a:lvl8pPr lvl="7" algn="l">
              <a:lnSpc>
                <a:spcPct val="100000"/>
              </a:lnSpc>
              <a:spcBef>
                <a:spcPts val="0"/>
              </a:spcBef>
              <a:spcAft>
                <a:spcPts val="0"/>
              </a:spcAft>
              <a:buSzPts val="3000"/>
              <a:buNone/>
              <a:defRPr b="1" sz="3000"/>
            </a:lvl8pPr>
            <a:lvl9pPr lvl="8" algn="l">
              <a:lnSpc>
                <a:spcPct val="100000"/>
              </a:lnSpc>
              <a:spcBef>
                <a:spcPts val="0"/>
              </a:spcBef>
              <a:spcAft>
                <a:spcPts val="0"/>
              </a:spcAft>
              <a:buSzPts val="3000"/>
              <a:buNone/>
              <a:defRPr b="1" sz="3000"/>
            </a:lvl9pPr>
          </a:lstStyle>
          <a:p/>
        </p:txBody>
      </p:sp>
      <p:sp>
        <p:nvSpPr>
          <p:cNvPr id="30" name="Google Shape;30;p60"/>
          <p:cNvSpPr txBox="1"/>
          <p:nvPr>
            <p:ph idx="5" type="subTitle"/>
          </p:nvPr>
        </p:nvSpPr>
        <p:spPr>
          <a:xfrm>
            <a:off x="5143075" y="2623200"/>
            <a:ext cx="2613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1" name="Google Shape;31;p60"/>
          <p:cNvSpPr txBox="1"/>
          <p:nvPr>
            <p:ph idx="6" type="subTitle"/>
          </p:nvPr>
        </p:nvSpPr>
        <p:spPr>
          <a:xfrm>
            <a:off x="3207750" y="2623200"/>
            <a:ext cx="14208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60"/>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33" name="Google Shape;33;p60"/>
          <p:cNvGrpSpPr/>
          <p:nvPr/>
        </p:nvGrpSpPr>
        <p:grpSpPr>
          <a:xfrm>
            <a:off x="8641356" y="4608464"/>
            <a:ext cx="336437" cy="356978"/>
            <a:chOff x="3067327" y="1412275"/>
            <a:chExt cx="813436" cy="863100"/>
          </a:xfrm>
        </p:grpSpPr>
        <p:sp>
          <p:nvSpPr>
            <p:cNvPr id="34" name="Google Shape;34;p60"/>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5" name="Google Shape;35;p60"/>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6" name="Google Shape;36;p60"/>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37" name="Google Shape;37;p60"/>
          <p:cNvSpPr txBox="1"/>
          <p:nvPr>
            <p:ph idx="7" type="title"/>
          </p:nvPr>
        </p:nvSpPr>
        <p:spPr>
          <a:xfrm>
            <a:off x="2471813" y="3762950"/>
            <a:ext cx="7359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b="1" sz="3000"/>
            </a:lvl1pPr>
            <a:lvl2pPr lvl="1" algn="l">
              <a:lnSpc>
                <a:spcPct val="100000"/>
              </a:lnSpc>
              <a:spcBef>
                <a:spcPts val="0"/>
              </a:spcBef>
              <a:spcAft>
                <a:spcPts val="0"/>
              </a:spcAft>
              <a:buSzPts val="3000"/>
              <a:buNone/>
              <a:defRPr b="1" sz="3000"/>
            </a:lvl2pPr>
            <a:lvl3pPr lvl="2" algn="l">
              <a:lnSpc>
                <a:spcPct val="100000"/>
              </a:lnSpc>
              <a:spcBef>
                <a:spcPts val="0"/>
              </a:spcBef>
              <a:spcAft>
                <a:spcPts val="0"/>
              </a:spcAft>
              <a:buSzPts val="3000"/>
              <a:buNone/>
              <a:defRPr b="1" sz="3000"/>
            </a:lvl3pPr>
            <a:lvl4pPr lvl="3" algn="l">
              <a:lnSpc>
                <a:spcPct val="100000"/>
              </a:lnSpc>
              <a:spcBef>
                <a:spcPts val="0"/>
              </a:spcBef>
              <a:spcAft>
                <a:spcPts val="0"/>
              </a:spcAft>
              <a:buSzPts val="3000"/>
              <a:buNone/>
              <a:defRPr b="1" sz="3000"/>
            </a:lvl4pPr>
            <a:lvl5pPr lvl="4" algn="l">
              <a:lnSpc>
                <a:spcPct val="100000"/>
              </a:lnSpc>
              <a:spcBef>
                <a:spcPts val="0"/>
              </a:spcBef>
              <a:spcAft>
                <a:spcPts val="0"/>
              </a:spcAft>
              <a:buSzPts val="3000"/>
              <a:buNone/>
              <a:defRPr b="1" sz="3000"/>
            </a:lvl5pPr>
            <a:lvl6pPr lvl="5" algn="l">
              <a:lnSpc>
                <a:spcPct val="100000"/>
              </a:lnSpc>
              <a:spcBef>
                <a:spcPts val="0"/>
              </a:spcBef>
              <a:spcAft>
                <a:spcPts val="0"/>
              </a:spcAft>
              <a:buSzPts val="3000"/>
              <a:buNone/>
              <a:defRPr b="1" sz="3000"/>
            </a:lvl6pPr>
            <a:lvl7pPr lvl="6" algn="l">
              <a:lnSpc>
                <a:spcPct val="100000"/>
              </a:lnSpc>
              <a:spcBef>
                <a:spcPts val="0"/>
              </a:spcBef>
              <a:spcAft>
                <a:spcPts val="0"/>
              </a:spcAft>
              <a:buSzPts val="3000"/>
              <a:buNone/>
              <a:defRPr b="1" sz="3000"/>
            </a:lvl7pPr>
            <a:lvl8pPr lvl="7" algn="l">
              <a:lnSpc>
                <a:spcPct val="100000"/>
              </a:lnSpc>
              <a:spcBef>
                <a:spcPts val="0"/>
              </a:spcBef>
              <a:spcAft>
                <a:spcPts val="0"/>
              </a:spcAft>
              <a:buSzPts val="3000"/>
              <a:buNone/>
              <a:defRPr b="1" sz="3000"/>
            </a:lvl8pPr>
            <a:lvl9pPr lvl="8" algn="l">
              <a:lnSpc>
                <a:spcPct val="100000"/>
              </a:lnSpc>
              <a:spcBef>
                <a:spcPts val="0"/>
              </a:spcBef>
              <a:spcAft>
                <a:spcPts val="0"/>
              </a:spcAft>
              <a:buSzPts val="3000"/>
              <a:buNone/>
              <a:defRPr b="1" sz="3000"/>
            </a:lvl9pPr>
          </a:lstStyle>
          <a:p/>
        </p:txBody>
      </p:sp>
      <p:sp>
        <p:nvSpPr>
          <p:cNvPr id="38" name="Google Shape;38;p60"/>
          <p:cNvSpPr txBox="1"/>
          <p:nvPr>
            <p:ph idx="8" type="subTitle"/>
          </p:nvPr>
        </p:nvSpPr>
        <p:spPr>
          <a:xfrm>
            <a:off x="5143075" y="3817250"/>
            <a:ext cx="2613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39" name="Google Shape;39;p60"/>
          <p:cNvSpPr txBox="1"/>
          <p:nvPr>
            <p:ph idx="9" type="subTitle"/>
          </p:nvPr>
        </p:nvSpPr>
        <p:spPr>
          <a:xfrm>
            <a:off x="3207750" y="3817250"/>
            <a:ext cx="14208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Kanit"/>
              <a:buNone/>
              <a:defRPr sz="2400">
                <a:solidFill>
                  <a:schemeClr val="dk1"/>
                </a:solidFill>
                <a:latin typeface="Kanit"/>
                <a:ea typeface="Kanit"/>
                <a:cs typeface="Kanit"/>
                <a:sym typeface="Kanit"/>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
    <p:spTree>
      <p:nvGrpSpPr>
        <p:cNvPr id="296" name="Shape 296"/>
        <p:cNvGrpSpPr/>
        <p:nvPr/>
      </p:nvGrpSpPr>
      <p:grpSpPr>
        <a:xfrm>
          <a:off x="0" y="0"/>
          <a:ext cx="0" cy="0"/>
          <a:chOff x="0" y="0"/>
          <a:chExt cx="0" cy="0"/>
        </a:xfrm>
      </p:grpSpPr>
      <p:sp>
        <p:nvSpPr>
          <p:cNvPr id="297" name="Google Shape;297;p86"/>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298" name="Google Shape;298;p8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99" name="Google Shape;299;p86"/>
          <p:cNvSpPr txBox="1"/>
          <p:nvPr>
            <p:ph idx="1" type="body"/>
          </p:nvPr>
        </p:nvSpPr>
        <p:spPr>
          <a:xfrm>
            <a:off x="720000" y="1152475"/>
            <a:ext cx="7704000" cy="720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00" name="Google Shape;300;p86"/>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301" name="Google Shape;301;p86"/>
          <p:cNvSpPr txBox="1"/>
          <p:nvPr>
            <p:ph idx="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302" name="Google Shape;302;p86"/>
          <p:cNvGrpSpPr/>
          <p:nvPr/>
        </p:nvGrpSpPr>
        <p:grpSpPr>
          <a:xfrm>
            <a:off x="153918" y="731789"/>
            <a:ext cx="336437" cy="356978"/>
            <a:chOff x="3067327" y="1412275"/>
            <a:chExt cx="813436" cy="863100"/>
          </a:xfrm>
        </p:grpSpPr>
        <p:sp>
          <p:nvSpPr>
            <p:cNvPr id="303" name="Google Shape;303;p86"/>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04" name="Google Shape;304;p86"/>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05" name="Google Shape;305;p86"/>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306" name="Google Shape;306;p86"/>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307" name="Shape 307"/>
        <p:cNvGrpSpPr/>
        <p:nvPr/>
      </p:nvGrpSpPr>
      <p:grpSpPr>
        <a:xfrm>
          <a:off x="0" y="0"/>
          <a:ext cx="0" cy="0"/>
          <a:chOff x="0" y="0"/>
          <a:chExt cx="0" cy="0"/>
        </a:xfrm>
      </p:grpSpPr>
      <p:sp>
        <p:nvSpPr>
          <p:cNvPr id="308" name="Google Shape;308;p87"/>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09" name="Google Shape;309;p8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0" name="Google Shape;310;p87"/>
          <p:cNvSpPr txBox="1"/>
          <p:nvPr>
            <p:ph idx="1" type="body"/>
          </p:nvPr>
        </p:nvSpPr>
        <p:spPr>
          <a:xfrm>
            <a:off x="720000" y="1152475"/>
            <a:ext cx="7704000" cy="31191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311" name="Google Shape;311;p87"/>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312" name="Google Shape;312;p87"/>
          <p:cNvSpPr txBox="1"/>
          <p:nvPr>
            <p:ph idx="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313" name="Google Shape;313;p87"/>
          <p:cNvGrpSpPr/>
          <p:nvPr/>
        </p:nvGrpSpPr>
        <p:grpSpPr>
          <a:xfrm>
            <a:off x="8524716" y="4071567"/>
            <a:ext cx="453000" cy="893875"/>
            <a:chOff x="8524716" y="4071567"/>
            <a:chExt cx="453000" cy="893875"/>
          </a:xfrm>
        </p:grpSpPr>
        <p:sp>
          <p:nvSpPr>
            <p:cNvPr id="314" name="Google Shape;314;p87"/>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315" name="Google Shape;315;p87"/>
            <p:cNvSpPr/>
            <p:nvPr/>
          </p:nvSpPr>
          <p:spPr>
            <a:xfrm rot="10800000">
              <a:off x="8524716" y="4071567"/>
              <a:ext cx="453000" cy="362700"/>
            </a:xfrm>
            <a:prstGeom prst="roundRect">
              <a:avLst>
                <a:gd fmla="val 10152"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6" name="Shape 31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17" name="Shape 317"/>
        <p:cNvGrpSpPr/>
        <p:nvPr/>
      </p:nvGrpSpPr>
      <p:grpSpPr>
        <a:xfrm>
          <a:off x="0" y="0"/>
          <a:ext cx="0" cy="0"/>
          <a:chOff x="0" y="0"/>
          <a:chExt cx="0" cy="0"/>
        </a:xfrm>
      </p:grpSpPr>
      <p:sp>
        <p:nvSpPr>
          <p:cNvPr id="318" name="Google Shape;318;p93"/>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319" name="Google Shape;319;p93"/>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nvGrpSpPr>
          <p:cNvPr id="320" name="Google Shape;320;p93"/>
          <p:cNvGrpSpPr/>
          <p:nvPr/>
        </p:nvGrpSpPr>
        <p:grpSpPr>
          <a:xfrm>
            <a:off x="95649" y="211028"/>
            <a:ext cx="453000" cy="877739"/>
            <a:chOff x="95649" y="211028"/>
            <a:chExt cx="453000" cy="877739"/>
          </a:xfrm>
        </p:grpSpPr>
        <p:grpSp>
          <p:nvGrpSpPr>
            <p:cNvPr id="321" name="Google Shape;321;p93"/>
            <p:cNvGrpSpPr/>
            <p:nvPr/>
          </p:nvGrpSpPr>
          <p:grpSpPr>
            <a:xfrm>
              <a:off x="153918" y="731789"/>
              <a:ext cx="336437" cy="356978"/>
              <a:chOff x="3067327" y="1412275"/>
              <a:chExt cx="813436" cy="863100"/>
            </a:xfrm>
          </p:grpSpPr>
          <p:sp>
            <p:nvSpPr>
              <p:cNvPr id="322" name="Google Shape;322;p93"/>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23" name="Google Shape;323;p93"/>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24" name="Google Shape;324;p93"/>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
          <p:nvSpPr>
            <p:cNvPr id="325" name="Google Shape;325;p93"/>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26" name="Shape 326"/>
        <p:cNvGrpSpPr/>
        <p:nvPr/>
      </p:nvGrpSpPr>
      <p:grpSpPr>
        <a:xfrm>
          <a:off x="0" y="0"/>
          <a:ext cx="0" cy="0"/>
          <a:chOff x="0" y="0"/>
          <a:chExt cx="0" cy="0"/>
        </a:xfrm>
      </p:grpSpPr>
      <p:sp>
        <p:nvSpPr>
          <p:cNvPr id="327" name="Google Shape;327;p94"/>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328" name="Google Shape;328;p94"/>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29" name="Google Shape;329;p94"/>
          <p:cNvSpPr/>
          <p:nvPr/>
        </p:nvSpPr>
        <p:spPr>
          <a:xfrm>
            <a:off x="95649" y="211028"/>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Kanit"/>
                <a:ea typeface="Kanit"/>
                <a:cs typeface="Kanit"/>
                <a:sym typeface="Kanit"/>
              </a:rPr>
              <a:t> </a:t>
            </a:r>
            <a:endParaRPr b="0" i="0" sz="2400" u="none" cap="none" strike="noStrike">
              <a:solidFill>
                <a:schemeClr val="dk1"/>
              </a:solidFill>
              <a:latin typeface="Kanit"/>
              <a:ea typeface="Kanit"/>
              <a:cs typeface="Kanit"/>
              <a:sym typeface="Kanit"/>
            </a:endParaRPr>
          </a:p>
        </p:txBody>
      </p:sp>
      <p:grpSp>
        <p:nvGrpSpPr>
          <p:cNvPr id="330" name="Google Shape;330;p94"/>
          <p:cNvGrpSpPr/>
          <p:nvPr/>
        </p:nvGrpSpPr>
        <p:grpSpPr>
          <a:xfrm>
            <a:off x="8641356" y="4608464"/>
            <a:ext cx="336437" cy="356978"/>
            <a:chOff x="3067327" y="1412275"/>
            <a:chExt cx="813436" cy="863100"/>
          </a:xfrm>
        </p:grpSpPr>
        <p:sp>
          <p:nvSpPr>
            <p:cNvPr id="331" name="Google Shape;331;p94"/>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32" name="Google Shape;332;p94"/>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33" name="Google Shape;333;p94"/>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61"/>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42" name="Google Shape;42;p61"/>
          <p:cNvSpPr txBox="1"/>
          <p:nvPr>
            <p:ph type="title"/>
          </p:nvPr>
        </p:nvSpPr>
        <p:spPr>
          <a:xfrm>
            <a:off x="715100" y="535000"/>
            <a:ext cx="3327600" cy="1209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7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61"/>
          <p:cNvSpPr txBox="1"/>
          <p:nvPr>
            <p:ph idx="1" type="subTitle"/>
          </p:nvPr>
        </p:nvSpPr>
        <p:spPr>
          <a:xfrm>
            <a:off x="715100" y="1827675"/>
            <a:ext cx="3327600" cy="95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44" name="Google Shape;44;p61"/>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88"/>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47" name="Google Shape;47;p8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 name="Google Shape;48;p88"/>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
        <p:nvSpPr>
          <p:cNvPr id="49" name="Google Shape;49;p88"/>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50" name="Google Shape;50;p88"/>
          <p:cNvSpPr/>
          <p:nvPr/>
        </p:nvSpPr>
        <p:spPr>
          <a:xfrm rot="10800000">
            <a:off x="8524716" y="4602742"/>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51" name="Google Shape;51;p88"/>
          <p:cNvGrpSpPr/>
          <p:nvPr/>
        </p:nvGrpSpPr>
        <p:grpSpPr>
          <a:xfrm rot="10800000">
            <a:off x="95571" y="211028"/>
            <a:ext cx="336437" cy="356978"/>
            <a:chOff x="3067327" y="1412275"/>
            <a:chExt cx="813436" cy="863100"/>
          </a:xfrm>
        </p:grpSpPr>
        <p:sp>
          <p:nvSpPr>
            <p:cNvPr id="52" name="Google Shape;52;p88"/>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53" name="Google Shape;53;p88"/>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54" name="Google Shape;54;p88"/>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62"/>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57" name="Google Shape;57;p62"/>
          <p:cNvSpPr txBox="1"/>
          <p:nvPr>
            <p:ph type="title"/>
          </p:nvPr>
        </p:nvSpPr>
        <p:spPr>
          <a:xfrm>
            <a:off x="5494425" y="1744500"/>
            <a:ext cx="2934300" cy="116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62"/>
          <p:cNvSpPr txBox="1"/>
          <p:nvPr>
            <p:ph idx="2" type="title"/>
          </p:nvPr>
        </p:nvSpPr>
        <p:spPr>
          <a:xfrm>
            <a:off x="715110" y="534988"/>
            <a:ext cx="29343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62"/>
          <p:cNvSpPr txBox="1"/>
          <p:nvPr>
            <p:ph idx="1" type="subTitle"/>
          </p:nvPr>
        </p:nvSpPr>
        <p:spPr>
          <a:xfrm>
            <a:off x="5494451" y="2914175"/>
            <a:ext cx="2934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 name="Google Shape;60;p62"/>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63"/>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63" name="Google Shape;63;p63"/>
          <p:cNvSpPr txBox="1"/>
          <p:nvPr>
            <p:ph idx="1" type="subTitle"/>
          </p:nvPr>
        </p:nvSpPr>
        <p:spPr>
          <a:xfrm>
            <a:off x="1030875" y="2118350"/>
            <a:ext cx="3210900" cy="205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 name="Google Shape;64;p63"/>
          <p:cNvSpPr txBox="1"/>
          <p:nvPr>
            <p:ph idx="2" type="subTitle"/>
          </p:nvPr>
        </p:nvSpPr>
        <p:spPr>
          <a:xfrm>
            <a:off x="4892651" y="2118350"/>
            <a:ext cx="3210900" cy="205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 name="Google Shape;65;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6" name="Google Shape;66;p63"/>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67" name="Google Shape;67;p63"/>
          <p:cNvSpPr/>
          <p:nvPr/>
        </p:nvSpPr>
        <p:spPr>
          <a:xfrm rot="10800000">
            <a:off x="8524716" y="4602742"/>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grpSp>
        <p:nvGrpSpPr>
          <p:cNvPr id="68" name="Google Shape;68;p63"/>
          <p:cNvGrpSpPr/>
          <p:nvPr/>
        </p:nvGrpSpPr>
        <p:grpSpPr>
          <a:xfrm rot="10800000">
            <a:off x="95571" y="211028"/>
            <a:ext cx="336437" cy="356978"/>
            <a:chOff x="3067327" y="1412275"/>
            <a:chExt cx="813436" cy="863100"/>
          </a:xfrm>
        </p:grpSpPr>
        <p:sp>
          <p:nvSpPr>
            <p:cNvPr id="69" name="Google Shape;69;p63"/>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70" name="Google Shape;70;p63"/>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71" name="Google Shape;71;p63"/>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2" name="Shape 72"/>
        <p:cNvGrpSpPr/>
        <p:nvPr/>
      </p:nvGrpSpPr>
      <p:grpSpPr>
        <a:xfrm>
          <a:off x="0" y="0"/>
          <a:ext cx="0" cy="0"/>
          <a:chOff x="0" y="0"/>
          <a:chExt cx="0" cy="0"/>
        </a:xfrm>
      </p:grpSpPr>
      <p:sp>
        <p:nvSpPr>
          <p:cNvPr id="73" name="Google Shape;73;p64"/>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74" name="Google Shape;74;p64"/>
          <p:cNvSpPr txBox="1"/>
          <p:nvPr>
            <p:ph idx="1" type="subTitle"/>
          </p:nvPr>
        </p:nvSpPr>
        <p:spPr>
          <a:xfrm>
            <a:off x="720000" y="2068588"/>
            <a:ext cx="3573900" cy="235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75" name="Google Shape;75;p64"/>
          <p:cNvSpPr txBox="1"/>
          <p:nvPr>
            <p:ph type="title"/>
          </p:nvPr>
        </p:nvSpPr>
        <p:spPr>
          <a:xfrm>
            <a:off x="720000" y="719613"/>
            <a:ext cx="3573900" cy="112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6" name="Google Shape;76;p64"/>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
        <p:nvSpPr>
          <p:cNvPr id="77" name="Google Shape;77;p64"/>
          <p:cNvSpPr/>
          <p:nvPr>
            <p:ph idx="2" type="pic"/>
          </p:nvPr>
        </p:nvSpPr>
        <p:spPr>
          <a:xfrm>
            <a:off x="5024800" y="609950"/>
            <a:ext cx="3404100" cy="3926700"/>
          </a:xfrm>
          <a:prstGeom prst="roundRect">
            <a:avLst>
              <a:gd fmla="val 12514" name="adj"/>
            </a:avLst>
          </a:prstGeom>
          <a:noFill/>
          <a:ln>
            <a:noFill/>
          </a:ln>
        </p:spPr>
      </p:sp>
      <p:sp>
        <p:nvSpPr>
          <p:cNvPr id="78" name="Google Shape;78;p64"/>
          <p:cNvSpPr/>
          <p:nvPr/>
        </p:nvSpPr>
        <p:spPr>
          <a:xfrm>
            <a:off x="95649" y="211028"/>
            <a:ext cx="453000" cy="3627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79" name="Google Shape;79;p64"/>
          <p:cNvSpPr/>
          <p:nvPr/>
        </p:nvSpPr>
        <p:spPr>
          <a:xfrm>
            <a:off x="95649" y="731803"/>
            <a:ext cx="453000" cy="3627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0" name="Shape 80"/>
        <p:cNvGrpSpPr/>
        <p:nvPr/>
      </p:nvGrpSpPr>
      <p:grpSpPr>
        <a:xfrm>
          <a:off x="0" y="0"/>
          <a:ext cx="0" cy="0"/>
          <a:chOff x="0" y="0"/>
          <a:chExt cx="0" cy="0"/>
        </a:xfrm>
      </p:grpSpPr>
      <p:sp>
        <p:nvSpPr>
          <p:cNvPr id="81" name="Google Shape;81;p65"/>
          <p:cNvSpPr/>
          <p:nvPr/>
        </p:nvSpPr>
        <p:spPr>
          <a:xfrm>
            <a:off x="213450" y="237750"/>
            <a:ext cx="8717100" cy="4668000"/>
          </a:xfrm>
          <a:prstGeom prst="roundRect">
            <a:avLst>
              <a:gd fmla="val 4368" name="adj"/>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82" name="Google Shape;82;p65"/>
          <p:cNvSpPr txBox="1"/>
          <p:nvPr>
            <p:ph idx="1" type="subTitle"/>
          </p:nvPr>
        </p:nvSpPr>
        <p:spPr>
          <a:xfrm>
            <a:off x="3012400" y="1417575"/>
            <a:ext cx="4553100" cy="51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 name="Google Shape;83;p65"/>
          <p:cNvSpPr txBox="1"/>
          <p:nvPr>
            <p:ph idx="2" type="subTitle"/>
          </p:nvPr>
        </p:nvSpPr>
        <p:spPr>
          <a:xfrm>
            <a:off x="3012400" y="3073225"/>
            <a:ext cx="4553100" cy="510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400">
                <a:solidFill>
                  <a:schemeClr val="dk1"/>
                </a:solidFill>
                <a:latin typeface="Kanit"/>
                <a:ea typeface="Kanit"/>
                <a:cs typeface="Kanit"/>
                <a:sym typeface="Kani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 name="Google Shape;84;p65"/>
          <p:cNvSpPr txBox="1"/>
          <p:nvPr>
            <p:ph idx="3" type="subTitle"/>
          </p:nvPr>
        </p:nvSpPr>
        <p:spPr>
          <a:xfrm>
            <a:off x="3012400" y="1829200"/>
            <a:ext cx="4553100" cy="106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5" name="Google Shape;85;p65"/>
          <p:cNvSpPr txBox="1"/>
          <p:nvPr>
            <p:ph idx="4" type="subTitle"/>
          </p:nvPr>
        </p:nvSpPr>
        <p:spPr>
          <a:xfrm>
            <a:off x="3012400" y="3484850"/>
            <a:ext cx="4553100" cy="106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6" name="Google Shape;86;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7" name="Google Shape;87;p65"/>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grpSp>
        <p:nvGrpSpPr>
          <p:cNvPr id="88" name="Google Shape;88;p65"/>
          <p:cNvGrpSpPr/>
          <p:nvPr/>
        </p:nvGrpSpPr>
        <p:grpSpPr>
          <a:xfrm rot="10800000">
            <a:off x="95571" y="211028"/>
            <a:ext cx="336437" cy="356978"/>
            <a:chOff x="3067327" y="1412275"/>
            <a:chExt cx="813436" cy="863100"/>
          </a:xfrm>
        </p:grpSpPr>
        <p:sp>
          <p:nvSpPr>
            <p:cNvPr id="89" name="Google Shape;89;p65"/>
            <p:cNvSpPr/>
            <p:nvPr/>
          </p:nvSpPr>
          <p:spPr>
            <a:xfrm>
              <a:off x="3408675" y="1412275"/>
              <a:ext cx="130800" cy="8631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90" name="Google Shape;90;p65"/>
            <p:cNvSpPr/>
            <p:nvPr/>
          </p:nvSpPr>
          <p:spPr>
            <a:xfrm rot="-3590857">
              <a:off x="3408676" y="1412504"/>
              <a:ext cx="13079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91" name="Google Shape;91;p65"/>
            <p:cNvSpPr/>
            <p:nvPr/>
          </p:nvSpPr>
          <p:spPr>
            <a:xfrm rot="3608459">
              <a:off x="3408666" y="1412403"/>
              <a:ext cx="130758" cy="862881"/>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grpSp>
        <p:nvGrpSpPr>
          <p:cNvPr id="92" name="Google Shape;92;p65"/>
          <p:cNvGrpSpPr/>
          <p:nvPr/>
        </p:nvGrpSpPr>
        <p:grpSpPr>
          <a:xfrm>
            <a:off x="8641356" y="4608464"/>
            <a:ext cx="336437" cy="356978"/>
            <a:chOff x="3067327" y="1412275"/>
            <a:chExt cx="813436" cy="863100"/>
          </a:xfrm>
        </p:grpSpPr>
        <p:sp>
          <p:nvSpPr>
            <p:cNvPr id="93" name="Google Shape;93;p65"/>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94" name="Google Shape;94;p65"/>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95" name="Google Shape;95;p65"/>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1pPr>
            <a:lvl2pPr lvl="1"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2pPr>
            <a:lvl3pPr lvl="2"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3pPr>
            <a:lvl4pPr lvl="3"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4pPr>
            <a:lvl5pPr lvl="4"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5pPr>
            <a:lvl6pPr lvl="5"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6pPr>
            <a:lvl7pPr lvl="6"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7pPr>
            <a:lvl8pPr lvl="7"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8pPr>
            <a:lvl9pPr lvl="8" marR="0" rtl="0" algn="l">
              <a:lnSpc>
                <a:spcPct val="100000"/>
              </a:lnSpc>
              <a:spcBef>
                <a:spcPts val="0"/>
              </a:spcBef>
              <a:spcAft>
                <a:spcPts val="0"/>
              </a:spcAft>
              <a:buClr>
                <a:schemeClr val="dk1"/>
              </a:buClr>
              <a:buSzPts val="3500"/>
              <a:buFont typeface="Kanit"/>
              <a:buNone/>
              <a:defRPr b="0" i="0" sz="3500" u="none" cap="none" strike="noStrike">
                <a:solidFill>
                  <a:schemeClr val="dk1"/>
                </a:solidFill>
                <a:latin typeface="Kanit"/>
                <a:ea typeface="Kanit"/>
                <a:cs typeface="Kanit"/>
                <a:sym typeface="Kanit"/>
              </a:defRPr>
            </a:lvl9pPr>
          </a:lstStyle>
          <a:p/>
        </p:txBody>
      </p:sp>
      <p:sp>
        <p:nvSpPr>
          <p:cNvPr id="7" name="Google Shape;7;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2pPr>
            <a:lvl3pPr indent="-304800" lvl="2" marL="13716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3pPr>
            <a:lvl4pPr indent="-304800" lvl="3" marL="18288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5pPr>
            <a:lvl6pPr indent="-304800" lvl="5" marL="27432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6pPr>
            <a:lvl7pPr indent="-304800" lvl="6" marL="32004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7pPr>
            <a:lvl8pPr indent="-304800" lvl="7" marL="3657600" marR="0" rtl="0" algn="l">
              <a:lnSpc>
                <a:spcPct val="100000"/>
              </a:lnSpc>
              <a:spcBef>
                <a:spcPts val="160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8pPr>
            <a:lvl9pPr indent="-304800" lvl="8" marL="4114800" marR="0" rtl="0" algn="l">
              <a:lnSpc>
                <a:spcPct val="100000"/>
              </a:lnSpc>
              <a:spcBef>
                <a:spcPts val="1600"/>
              </a:spcBef>
              <a:spcAft>
                <a:spcPts val="160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9pPr>
          </a:lstStyle>
          <a:p/>
        </p:txBody>
      </p:sp>
      <p:sp>
        <p:nvSpPr>
          <p:cNvPr id="8" name="Google Shape;8;p57"/>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1pPr>
            <a:lvl2pPr indent="0" lvl="1"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2pPr>
            <a:lvl3pPr indent="0" lvl="2"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3pPr>
            <a:lvl4pPr indent="0" lvl="3"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4pPr>
            <a:lvl5pPr indent="0" lvl="4"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5pPr>
            <a:lvl6pPr indent="0" lvl="5"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6pPr>
            <a:lvl7pPr indent="0" lvl="6"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7pPr>
            <a:lvl8pPr indent="0" lvl="7"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8pPr>
            <a:lvl9pPr indent="0" lvl="8" marL="0" marR="0" rtl="0" algn="l">
              <a:lnSpc>
                <a:spcPct val="100000"/>
              </a:lnSpc>
              <a:spcBef>
                <a:spcPts val="0"/>
              </a:spcBef>
              <a:spcAft>
                <a:spcPts val="0"/>
              </a:spcAft>
              <a:buClr>
                <a:srgbClr val="000000"/>
              </a:buClr>
              <a:buSzPts val="1300"/>
              <a:buFont typeface="Arial"/>
              <a:buNone/>
              <a:defRPr b="1" i="0" sz="1300" u="none" cap="none" strike="noStrike">
                <a:solidFill>
                  <a:schemeClr val="dk1"/>
                </a:solidFill>
                <a:latin typeface="Kanit"/>
                <a:ea typeface="Kanit"/>
                <a:cs typeface="Kanit"/>
                <a:sym typeface="Kani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rive.google.com/drive/u/3/folders/1Y3jMgRonE-HRdEPkj0VEBh0kpLtUND0J"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rive.google.com/drive/folders/1Sz7sfGleHndchUXsiPrfI2dHaQ83AsIf?usp=sha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gist.github.com/huksley/bc3cb046157a99cd9d1517b32f91a99e?permalink_comment_id=5184759#gistcomment-5184759" TargetMode="External"/><Relationship Id="rId4" Type="http://schemas.openxmlformats.org/officeDocument/2006/relationships/hyperlink" Target="https://github.com/coderishabh11/Media-Bias-Analysis-in-Indian-News-Artic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p:nvPr/>
        </p:nvSpPr>
        <p:spPr>
          <a:xfrm>
            <a:off x="2358909" y="535000"/>
            <a:ext cx="1354800" cy="1083900"/>
          </a:xfrm>
          <a:prstGeom prst="roundRect">
            <a:avLst>
              <a:gd fmla="val 10152" name="adj"/>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Kanit"/>
              <a:ea typeface="Kanit"/>
              <a:cs typeface="Kanit"/>
              <a:sym typeface="Kanit"/>
            </a:endParaRPr>
          </a:p>
        </p:txBody>
      </p:sp>
      <p:sp>
        <p:nvSpPr>
          <p:cNvPr id="339" name="Google Shape;339;p1"/>
          <p:cNvSpPr/>
          <p:nvPr/>
        </p:nvSpPr>
        <p:spPr>
          <a:xfrm>
            <a:off x="2358896" y="1862548"/>
            <a:ext cx="1354800" cy="1083900"/>
          </a:xfrm>
          <a:prstGeom prst="roundRect">
            <a:avLst>
              <a:gd fmla="val 10152"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2"/>
              </a:buClr>
              <a:buSzPts val="1100"/>
              <a:buFont typeface="Arial"/>
              <a:buNone/>
            </a:pPr>
            <a:r>
              <a:t/>
            </a:r>
            <a:endParaRPr b="0" i="0" sz="2400" u="none" cap="none" strike="noStrike">
              <a:solidFill>
                <a:srgbClr val="000000"/>
              </a:solidFill>
              <a:latin typeface="Kanit"/>
              <a:ea typeface="Kanit"/>
              <a:cs typeface="Kanit"/>
              <a:sym typeface="Kanit"/>
            </a:endParaRPr>
          </a:p>
        </p:txBody>
      </p:sp>
      <p:sp>
        <p:nvSpPr>
          <p:cNvPr id="340" name="Google Shape;340;p1"/>
          <p:cNvSpPr txBox="1"/>
          <p:nvPr>
            <p:ph type="ctrTitle"/>
          </p:nvPr>
        </p:nvSpPr>
        <p:spPr>
          <a:xfrm>
            <a:off x="4759925" y="794313"/>
            <a:ext cx="4040100" cy="13584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SzPts val="1100"/>
              <a:buNone/>
            </a:pPr>
            <a:r>
              <a:rPr lang="en" sz="2800">
                <a:latin typeface="Arial"/>
                <a:ea typeface="Arial"/>
                <a:cs typeface="Arial"/>
                <a:sym typeface="Arial"/>
              </a:rPr>
              <a:t>Detecting Bias in Indian News Articles Using Natural Language Processing</a:t>
            </a:r>
            <a:endParaRPr sz="2800">
              <a:latin typeface="Arial"/>
              <a:ea typeface="Arial"/>
              <a:cs typeface="Arial"/>
              <a:sym typeface="Arial"/>
            </a:endParaRPr>
          </a:p>
        </p:txBody>
      </p:sp>
      <p:grpSp>
        <p:nvGrpSpPr>
          <p:cNvPr id="341" name="Google Shape;341;p1"/>
          <p:cNvGrpSpPr/>
          <p:nvPr/>
        </p:nvGrpSpPr>
        <p:grpSpPr>
          <a:xfrm>
            <a:off x="4090231" y="1118540"/>
            <a:ext cx="409403" cy="434485"/>
            <a:chOff x="3067327" y="1412275"/>
            <a:chExt cx="813436" cy="863100"/>
          </a:xfrm>
        </p:grpSpPr>
        <p:sp>
          <p:nvSpPr>
            <p:cNvPr id="342" name="Google Shape;342;p1"/>
            <p:cNvSpPr/>
            <p:nvPr/>
          </p:nvSpPr>
          <p:spPr>
            <a:xfrm>
              <a:off x="3408675" y="1412275"/>
              <a:ext cx="130800" cy="8631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43" name="Google Shape;343;p1"/>
            <p:cNvSpPr/>
            <p:nvPr/>
          </p:nvSpPr>
          <p:spPr>
            <a:xfrm rot="-3590857">
              <a:off x="3408676" y="1412504"/>
              <a:ext cx="13079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44" name="Google Shape;344;p1"/>
            <p:cNvSpPr/>
            <p:nvPr/>
          </p:nvSpPr>
          <p:spPr>
            <a:xfrm rot="3608459">
              <a:off x="3408666" y="1412403"/>
              <a:ext cx="130758" cy="862881"/>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grpSp>
        <p:nvGrpSpPr>
          <p:cNvPr id="345" name="Google Shape;345;p1"/>
          <p:cNvGrpSpPr/>
          <p:nvPr/>
        </p:nvGrpSpPr>
        <p:grpSpPr>
          <a:xfrm>
            <a:off x="2653314" y="712095"/>
            <a:ext cx="765957" cy="729512"/>
            <a:chOff x="2653314" y="712095"/>
            <a:chExt cx="765957" cy="729512"/>
          </a:xfrm>
        </p:grpSpPr>
        <p:cxnSp>
          <p:nvCxnSpPr>
            <p:cNvPr id="346" name="Google Shape;346;p1"/>
            <p:cNvCxnSpPr/>
            <p:nvPr/>
          </p:nvCxnSpPr>
          <p:spPr>
            <a:xfrm>
              <a:off x="2653314" y="1358482"/>
              <a:ext cx="765900" cy="0"/>
            </a:xfrm>
            <a:prstGeom prst="straightConnector1">
              <a:avLst/>
            </a:prstGeom>
            <a:noFill/>
            <a:ln cap="flat" cmpd="sng" w="9525">
              <a:solidFill>
                <a:schemeClr val="dk1"/>
              </a:solidFill>
              <a:prstDash val="solid"/>
              <a:round/>
              <a:headEnd len="sm" w="sm" type="none"/>
              <a:tailEnd len="sm" w="sm" type="none"/>
            </a:ln>
          </p:spPr>
        </p:cxnSp>
        <p:cxnSp>
          <p:nvCxnSpPr>
            <p:cNvPr id="347" name="Google Shape;347;p1"/>
            <p:cNvCxnSpPr/>
            <p:nvPr/>
          </p:nvCxnSpPr>
          <p:spPr>
            <a:xfrm>
              <a:off x="2653314" y="1275857"/>
              <a:ext cx="765900" cy="0"/>
            </a:xfrm>
            <a:prstGeom prst="straightConnector1">
              <a:avLst/>
            </a:prstGeom>
            <a:noFill/>
            <a:ln cap="flat" cmpd="sng" w="9525">
              <a:solidFill>
                <a:schemeClr val="dk1"/>
              </a:solidFill>
              <a:prstDash val="solid"/>
              <a:round/>
              <a:headEnd len="sm" w="sm" type="none"/>
              <a:tailEnd len="sm" w="sm" type="none"/>
            </a:ln>
          </p:spPr>
        </p:cxnSp>
        <p:cxnSp>
          <p:nvCxnSpPr>
            <p:cNvPr id="348" name="Google Shape;348;p1"/>
            <p:cNvCxnSpPr/>
            <p:nvPr/>
          </p:nvCxnSpPr>
          <p:spPr>
            <a:xfrm>
              <a:off x="2653314" y="1193232"/>
              <a:ext cx="765900" cy="0"/>
            </a:xfrm>
            <a:prstGeom prst="straightConnector1">
              <a:avLst/>
            </a:prstGeom>
            <a:noFill/>
            <a:ln cap="flat" cmpd="sng" w="9525">
              <a:solidFill>
                <a:schemeClr val="dk1"/>
              </a:solidFill>
              <a:prstDash val="solid"/>
              <a:round/>
              <a:headEnd len="sm" w="sm" type="none"/>
              <a:tailEnd len="sm" w="sm" type="none"/>
            </a:ln>
          </p:spPr>
        </p:cxnSp>
        <p:cxnSp>
          <p:nvCxnSpPr>
            <p:cNvPr id="349" name="Google Shape;349;p1"/>
            <p:cNvCxnSpPr/>
            <p:nvPr/>
          </p:nvCxnSpPr>
          <p:spPr>
            <a:xfrm>
              <a:off x="2653314" y="1110607"/>
              <a:ext cx="765900" cy="0"/>
            </a:xfrm>
            <a:prstGeom prst="straightConnector1">
              <a:avLst/>
            </a:prstGeom>
            <a:noFill/>
            <a:ln cap="flat" cmpd="sng" w="9525">
              <a:solidFill>
                <a:schemeClr val="dk1"/>
              </a:solidFill>
              <a:prstDash val="solid"/>
              <a:round/>
              <a:headEnd len="sm" w="sm" type="none"/>
              <a:tailEnd len="sm" w="sm" type="none"/>
            </a:ln>
          </p:spPr>
        </p:cxnSp>
        <p:cxnSp>
          <p:nvCxnSpPr>
            <p:cNvPr id="350" name="Google Shape;350;p1"/>
            <p:cNvCxnSpPr/>
            <p:nvPr/>
          </p:nvCxnSpPr>
          <p:spPr>
            <a:xfrm>
              <a:off x="2653314" y="1027982"/>
              <a:ext cx="765900" cy="0"/>
            </a:xfrm>
            <a:prstGeom prst="straightConnector1">
              <a:avLst/>
            </a:prstGeom>
            <a:noFill/>
            <a:ln cap="flat" cmpd="sng" w="9525">
              <a:solidFill>
                <a:schemeClr val="dk1"/>
              </a:solidFill>
              <a:prstDash val="solid"/>
              <a:round/>
              <a:headEnd len="sm" w="sm" type="none"/>
              <a:tailEnd len="sm" w="sm" type="none"/>
            </a:ln>
          </p:spPr>
        </p:cxnSp>
        <p:cxnSp>
          <p:nvCxnSpPr>
            <p:cNvPr id="351" name="Google Shape;351;p1"/>
            <p:cNvCxnSpPr/>
            <p:nvPr/>
          </p:nvCxnSpPr>
          <p:spPr>
            <a:xfrm>
              <a:off x="2653314" y="945357"/>
              <a:ext cx="765900" cy="0"/>
            </a:xfrm>
            <a:prstGeom prst="straightConnector1">
              <a:avLst/>
            </a:prstGeom>
            <a:noFill/>
            <a:ln cap="flat" cmpd="sng" w="9525">
              <a:solidFill>
                <a:schemeClr val="dk1"/>
              </a:solidFill>
              <a:prstDash val="solid"/>
              <a:round/>
              <a:headEnd len="sm" w="sm" type="none"/>
              <a:tailEnd len="sm" w="sm" type="none"/>
            </a:ln>
          </p:spPr>
        </p:cxnSp>
        <p:cxnSp>
          <p:nvCxnSpPr>
            <p:cNvPr id="352" name="Google Shape;352;p1"/>
            <p:cNvCxnSpPr/>
            <p:nvPr/>
          </p:nvCxnSpPr>
          <p:spPr>
            <a:xfrm>
              <a:off x="2653314" y="862732"/>
              <a:ext cx="765900" cy="0"/>
            </a:xfrm>
            <a:prstGeom prst="straightConnector1">
              <a:avLst/>
            </a:prstGeom>
            <a:noFill/>
            <a:ln cap="flat" cmpd="sng" w="9525">
              <a:solidFill>
                <a:schemeClr val="dk1"/>
              </a:solidFill>
              <a:prstDash val="solid"/>
              <a:round/>
              <a:headEnd len="sm" w="sm" type="none"/>
              <a:tailEnd len="sm" w="sm" type="none"/>
            </a:ln>
          </p:spPr>
        </p:cxnSp>
        <p:cxnSp>
          <p:nvCxnSpPr>
            <p:cNvPr id="353" name="Google Shape;353;p1"/>
            <p:cNvCxnSpPr/>
            <p:nvPr/>
          </p:nvCxnSpPr>
          <p:spPr>
            <a:xfrm>
              <a:off x="2653314" y="780107"/>
              <a:ext cx="765900" cy="0"/>
            </a:xfrm>
            <a:prstGeom prst="straightConnector1">
              <a:avLst/>
            </a:prstGeom>
            <a:noFill/>
            <a:ln cap="flat" cmpd="sng" w="9525">
              <a:solidFill>
                <a:schemeClr val="dk1"/>
              </a:solidFill>
              <a:prstDash val="solid"/>
              <a:round/>
              <a:headEnd len="sm" w="sm" type="none"/>
              <a:tailEnd len="sm" w="sm" type="none"/>
            </a:ln>
          </p:spPr>
        </p:cxnSp>
        <p:grpSp>
          <p:nvGrpSpPr>
            <p:cNvPr id="354" name="Google Shape;354;p1"/>
            <p:cNvGrpSpPr/>
            <p:nvPr/>
          </p:nvGrpSpPr>
          <p:grpSpPr>
            <a:xfrm>
              <a:off x="2653314" y="712095"/>
              <a:ext cx="765957" cy="729512"/>
              <a:chOff x="1007114" y="712095"/>
              <a:chExt cx="765957" cy="729512"/>
            </a:xfrm>
          </p:grpSpPr>
          <p:grpSp>
            <p:nvGrpSpPr>
              <p:cNvPr id="355" name="Google Shape;355;p1"/>
              <p:cNvGrpSpPr/>
              <p:nvPr/>
            </p:nvGrpSpPr>
            <p:grpSpPr>
              <a:xfrm>
                <a:off x="1007114" y="712095"/>
                <a:ext cx="765957" cy="729512"/>
                <a:chOff x="960632" y="877228"/>
                <a:chExt cx="1138800" cy="1084615"/>
              </a:xfrm>
            </p:grpSpPr>
            <p:cxnSp>
              <p:nvCxnSpPr>
                <p:cNvPr id="356" name="Google Shape;356;p1"/>
                <p:cNvCxnSpPr/>
                <p:nvPr/>
              </p:nvCxnSpPr>
              <p:spPr>
                <a:xfrm>
                  <a:off x="960632" y="1961843"/>
                  <a:ext cx="1138800" cy="0"/>
                </a:xfrm>
                <a:prstGeom prst="straightConnector1">
                  <a:avLst/>
                </a:prstGeom>
                <a:noFill/>
                <a:ln cap="flat" cmpd="sng" w="9525">
                  <a:solidFill>
                    <a:schemeClr val="lt1"/>
                  </a:solidFill>
                  <a:prstDash val="solid"/>
                  <a:round/>
                  <a:headEnd len="sm" w="sm" type="none"/>
                  <a:tailEnd len="sm" w="sm" type="none"/>
                </a:ln>
              </p:spPr>
            </p:cxnSp>
            <p:cxnSp>
              <p:nvCxnSpPr>
                <p:cNvPr id="357" name="Google Shape;357;p1"/>
                <p:cNvCxnSpPr/>
                <p:nvPr/>
              </p:nvCxnSpPr>
              <p:spPr>
                <a:xfrm>
                  <a:off x="968472" y="877228"/>
                  <a:ext cx="0" cy="1084500"/>
                </a:xfrm>
                <a:prstGeom prst="straightConnector1">
                  <a:avLst/>
                </a:prstGeom>
                <a:noFill/>
                <a:ln cap="flat" cmpd="sng" w="9525">
                  <a:solidFill>
                    <a:schemeClr val="lt1"/>
                  </a:solidFill>
                  <a:prstDash val="solid"/>
                  <a:round/>
                  <a:headEnd len="sm" w="sm" type="none"/>
                  <a:tailEnd len="sm" w="sm" type="none"/>
                </a:ln>
              </p:spPr>
            </p:cxnSp>
          </p:grpSp>
          <p:grpSp>
            <p:nvGrpSpPr>
              <p:cNvPr id="358" name="Google Shape;358;p1"/>
              <p:cNvGrpSpPr/>
              <p:nvPr/>
            </p:nvGrpSpPr>
            <p:grpSpPr>
              <a:xfrm>
                <a:off x="1013715" y="766861"/>
                <a:ext cx="679272" cy="670225"/>
                <a:chOff x="926531" y="977125"/>
                <a:chExt cx="1009919" cy="996469"/>
              </a:xfrm>
            </p:grpSpPr>
            <p:sp>
              <p:nvSpPr>
                <p:cNvPr id="359" name="Google Shape;359;p1"/>
                <p:cNvSpPr/>
                <p:nvPr/>
              </p:nvSpPr>
              <p:spPr>
                <a:xfrm>
                  <a:off x="1089625" y="1827300"/>
                  <a:ext cx="29400" cy="29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60" name="Google Shape;360;p1"/>
                <p:cNvSpPr/>
                <p:nvPr/>
              </p:nvSpPr>
              <p:spPr>
                <a:xfrm>
                  <a:off x="1235875" y="1472925"/>
                  <a:ext cx="29400" cy="29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61" name="Google Shape;361;p1"/>
                <p:cNvSpPr/>
                <p:nvPr/>
              </p:nvSpPr>
              <p:spPr>
                <a:xfrm>
                  <a:off x="1637548" y="1350624"/>
                  <a:ext cx="29400" cy="29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62" name="Google Shape;362;p1"/>
                <p:cNvSpPr/>
                <p:nvPr/>
              </p:nvSpPr>
              <p:spPr>
                <a:xfrm>
                  <a:off x="1676675" y="1110025"/>
                  <a:ext cx="29400" cy="29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63" name="Google Shape;363;p1"/>
                <p:cNvSpPr/>
                <p:nvPr/>
              </p:nvSpPr>
              <p:spPr>
                <a:xfrm>
                  <a:off x="1907050" y="977125"/>
                  <a:ext cx="29400" cy="294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cxnSp>
              <p:nvCxnSpPr>
                <p:cNvPr id="364" name="Google Shape;364;p1"/>
                <p:cNvCxnSpPr>
                  <a:endCxn id="359" idx="3"/>
                </p:cNvCxnSpPr>
                <p:nvPr/>
              </p:nvCxnSpPr>
              <p:spPr>
                <a:xfrm flipH="1" rot="10800000">
                  <a:off x="926531" y="1852394"/>
                  <a:ext cx="167400" cy="121200"/>
                </a:xfrm>
                <a:prstGeom prst="straightConnector1">
                  <a:avLst/>
                </a:prstGeom>
                <a:noFill/>
                <a:ln cap="flat" cmpd="sng" w="9525">
                  <a:solidFill>
                    <a:schemeClr val="lt1"/>
                  </a:solidFill>
                  <a:prstDash val="solid"/>
                  <a:round/>
                  <a:headEnd len="sm" w="sm" type="none"/>
                  <a:tailEnd len="sm" w="sm" type="none"/>
                </a:ln>
              </p:spPr>
            </p:cxnSp>
            <p:cxnSp>
              <p:nvCxnSpPr>
                <p:cNvPr id="365" name="Google Shape;365;p1"/>
                <p:cNvCxnSpPr>
                  <a:stCxn id="359" idx="7"/>
                  <a:endCxn id="360" idx="3"/>
                </p:cNvCxnSpPr>
                <p:nvPr/>
              </p:nvCxnSpPr>
              <p:spPr>
                <a:xfrm flipH="1" rot="10800000">
                  <a:off x="1114719" y="1498006"/>
                  <a:ext cx="125400" cy="333600"/>
                </a:xfrm>
                <a:prstGeom prst="straightConnector1">
                  <a:avLst/>
                </a:prstGeom>
                <a:noFill/>
                <a:ln cap="flat" cmpd="sng" w="9525">
                  <a:solidFill>
                    <a:schemeClr val="lt1"/>
                  </a:solidFill>
                  <a:prstDash val="solid"/>
                  <a:round/>
                  <a:headEnd len="sm" w="sm" type="none"/>
                  <a:tailEnd len="sm" w="sm" type="none"/>
                </a:ln>
              </p:spPr>
            </p:cxnSp>
            <p:cxnSp>
              <p:nvCxnSpPr>
                <p:cNvPr id="366" name="Google Shape;366;p1"/>
                <p:cNvCxnSpPr>
                  <a:stCxn id="360" idx="6"/>
                  <a:endCxn id="361" idx="2"/>
                </p:cNvCxnSpPr>
                <p:nvPr/>
              </p:nvCxnSpPr>
              <p:spPr>
                <a:xfrm flipH="1" rot="10800000">
                  <a:off x="1265275" y="1365225"/>
                  <a:ext cx="372300" cy="122400"/>
                </a:xfrm>
                <a:prstGeom prst="straightConnector1">
                  <a:avLst/>
                </a:prstGeom>
                <a:noFill/>
                <a:ln cap="flat" cmpd="sng" w="9525">
                  <a:solidFill>
                    <a:schemeClr val="lt1"/>
                  </a:solidFill>
                  <a:prstDash val="solid"/>
                  <a:round/>
                  <a:headEnd len="sm" w="sm" type="none"/>
                  <a:tailEnd len="sm" w="sm" type="none"/>
                </a:ln>
              </p:spPr>
            </p:cxnSp>
            <p:cxnSp>
              <p:nvCxnSpPr>
                <p:cNvPr id="367" name="Google Shape;367;p1"/>
                <p:cNvCxnSpPr>
                  <a:stCxn id="361" idx="7"/>
                  <a:endCxn id="362" idx="4"/>
                </p:cNvCxnSpPr>
                <p:nvPr/>
              </p:nvCxnSpPr>
              <p:spPr>
                <a:xfrm flipH="1" rot="10800000">
                  <a:off x="1662642" y="1139530"/>
                  <a:ext cx="28800" cy="215400"/>
                </a:xfrm>
                <a:prstGeom prst="straightConnector1">
                  <a:avLst/>
                </a:prstGeom>
                <a:noFill/>
                <a:ln cap="flat" cmpd="sng" w="9525">
                  <a:solidFill>
                    <a:schemeClr val="lt1"/>
                  </a:solidFill>
                  <a:prstDash val="solid"/>
                  <a:round/>
                  <a:headEnd len="sm" w="sm" type="none"/>
                  <a:tailEnd len="sm" w="sm" type="none"/>
                </a:ln>
              </p:spPr>
            </p:cxnSp>
            <p:cxnSp>
              <p:nvCxnSpPr>
                <p:cNvPr id="368" name="Google Shape;368;p1"/>
                <p:cNvCxnSpPr>
                  <a:stCxn id="362" idx="7"/>
                  <a:endCxn id="363" idx="3"/>
                </p:cNvCxnSpPr>
                <p:nvPr/>
              </p:nvCxnSpPr>
              <p:spPr>
                <a:xfrm flipH="1" rot="10800000">
                  <a:off x="1701769" y="1002131"/>
                  <a:ext cx="209700" cy="112200"/>
                </a:xfrm>
                <a:prstGeom prst="straightConnector1">
                  <a:avLst/>
                </a:prstGeom>
                <a:noFill/>
                <a:ln cap="flat" cmpd="sng" w="9525">
                  <a:solidFill>
                    <a:schemeClr val="lt1"/>
                  </a:solidFill>
                  <a:prstDash val="solid"/>
                  <a:round/>
                  <a:headEnd len="sm" w="sm" type="none"/>
                  <a:tailEnd len="sm" w="sm" type="none"/>
                </a:ln>
              </p:spPr>
            </p:cxnSp>
          </p:grpSp>
        </p:grpSp>
      </p:grpSp>
      <p:grpSp>
        <p:nvGrpSpPr>
          <p:cNvPr id="369" name="Google Shape;369;p1"/>
          <p:cNvGrpSpPr/>
          <p:nvPr/>
        </p:nvGrpSpPr>
        <p:grpSpPr>
          <a:xfrm>
            <a:off x="715100" y="1862701"/>
            <a:ext cx="1354800" cy="1083900"/>
            <a:chOff x="715100" y="1862701"/>
            <a:chExt cx="1354800" cy="1083900"/>
          </a:xfrm>
        </p:grpSpPr>
        <p:sp>
          <p:nvSpPr>
            <p:cNvPr id="370" name="Google Shape;370;p1"/>
            <p:cNvSpPr/>
            <p:nvPr/>
          </p:nvSpPr>
          <p:spPr>
            <a:xfrm>
              <a:off x="715100" y="1862701"/>
              <a:ext cx="1354800" cy="10839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cxnSp>
          <p:nvCxnSpPr>
            <p:cNvPr id="371" name="Google Shape;371;p1"/>
            <p:cNvCxnSpPr/>
            <p:nvPr/>
          </p:nvCxnSpPr>
          <p:spPr>
            <a:xfrm>
              <a:off x="1005939" y="2698319"/>
              <a:ext cx="765900" cy="0"/>
            </a:xfrm>
            <a:prstGeom prst="straightConnector1">
              <a:avLst/>
            </a:prstGeom>
            <a:noFill/>
            <a:ln cap="flat" cmpd="sng" w="9525">
              <a:solidFill>
                <a:schemeClr val="lt1"/>
              </a:solidFill>
              <a:prstDash val="solid"/>
              <a:round/>
              <a:headEnd len="sm" w="sm" type="none"/>
              <a:tailEnd len="sm" w="sm" type="none"/>
            </a:ln>
          </p:spPr>
        </p:cxnSp>
        <p:cxnSp>
          <p:nvCxnSpPr>
            <p:cNvPr id="372" name="Google Shape;372;p1"/>
            <p:cNvCxnSpPr/>
            <p:nvPr/>
          </p:nvCxnSpPr>
          <p:spPr>
            <a:xfrm>
              <a:off x="1005939" y="2628694"/>
              <a:ext cx="765900" cy="0"/>
            </a:xfrm>
            <a:prstGeom prst="straightConnector1">
              <a:avLst/>
            </a:prstGeom>
            <a:noFill/>
            <a:ln cap="flat" cmpd="sng" w="9525">
              <a:solidFill>
                <a:schemeClr val="lt1"/>
              </a:solidFill>
              <a:prstDash val="solid"/>
              <a:round/>
              <a:headEnd len="sm" w="sm" type="none"/>
              <a:tailEnd len="sm" w="sm" type="none"/>
            </a:ln>
          </p:spPr>
        </p:cxnSp>
        <p:cxnSp>
          <p:nvCxnSpPr>
            <p:cNvPr id="373" name="Google Shape;373;p1"/>
            <p:cNvCxnSpPr/>
            <p:nvPr/>
          </p:nvCxnSpPr>
          <p:spPr>
            <a:xfrm>
              <a:off x="1005939" y="2628694"/>
              <a:ext cx="765900" cy="0"/>
            </a:xfrm>
            <a:prstGeom prst="straightConnector1">
              <a:avLst/>
            </a:prstGeom>
            <a:noFill/>
            <a:ln cap="flat" cmpd="sng" w="9525">
              <a:solidFill>
                <a:schemeClr val="lt1"/>
              </a:solidFill>
              <a:prstDash val="solid"/>
              <a:round/>
              <a:headEnd len="sm" w="sm" type="none"/>
              <a:tailEnd len="sm" w="sm" type="none"/>
            </a:ln>
          </p:spPr>
        </p:cxnSp>
        <p:cxnSp>
          <p:nvCxnSpPr>
            <p:cNvPr id="374" name="Google Shape;374;p1"/>
            <p:cNvCxnSpPr/>
            <p:nvPr/>
          </p:nvCxnSpPr>
          <p:spPr>
            <a:xfrm>
              <a:off x="1005939" y="2559069"/>
              <a:ext cx="765900" cy="0"/>
            </a:xfrm>
            <a:prstGeom prst="straightConnector1">
              <a:avLst/>
            </a:prstGeom>
            <a:noFill/>
            <a:ln cap="flat" cmpd="sng" w="9525">
              <a:solidFill>
                <a:schemeClr val="lt1"/>
              </a:solidFill>
              <a:prstDash val="solid"/>
              <a:round/>
              <a:headEnd len="sm" w="sm" type="none"/>
              <a:tailEnd len="sm" w="sm" type="none"/>
            </a:ln>
          </p:spPr>
        </p:cxnSp>
        <p:cxnSp>
          <p:nvCxnSpPr>
            <p:cNvPr id="375" name="Google Shape;375;p1"/>
            <p:cNvCxnSpPr/>
            <p:nvPr/>
          </p:nvCxnSpPr>
          <p:spPr>
            <a:xfrm>
              <a:off x="1005939" y="2559069"/>
              <a:ext cx="765900" cy="0"/>
            </a:xfrm>
            <a:prstGeom prst="straightConnector1">
              <a:avLst/>
            </a:prstGeom>
            <a:noFill/>
            <a:ln cap="flat" cmpd="sng" w="9525">
              <a:solidFill>
                <a:schemeClr val="lt1"/>
              </a:solidFill>
              <a:prstDash val="solid"/>
              <a:round/>
              <a:headEnd len="sm" w="sm" type="none"/>
              <a:tailEnd len="sm" w="sm" type="none"/>
            </a:ln>
          </p:spPr>
        </p:cxnSp>
        <p:cxnSp>
          <p:nvCxnSpPr>
            <p:cNvPr id="376" name="Google Shape;376;p1"/>
            <p:cNvCxnSpPr/>
            <p:nvPr/>
          </p:nvCxnSpPr>
          <p:spPr>
            <a:xfrm>
              <a:off x="1005939" y="2489444"/>
              <a:ext cx="765900" cy="0"/>
            </a:xfrm>
            <a:prstGeom prst="straightConnector1">
              <a:avLst/>
            </a:prstGeom>
            <a:noFill/>
            <a:ln cap="flat" cmpd="sng" w="9525">
              <a:solidFill>
                <a:schemeClr val="lt1"/>
              </a:solidFill>
              <a:prstDash val="solid"/>
              <a:round/>
              <a:headEnd len="sm" w="sm" type="none"/>
              <a:tailEnd len="sm" w="sm" type="none"/>
            </a:ln>
          </p:spPr>
        </p:cxnSp>
        <p:cxnSp>
          <p:nvCxnSpPr>
            <p:cNvPr id="377" name="Google Shape;377;p1"/>
            <p:cNvCxnSpPr/>
            <p:nvPr/>
          </p:nvCxnSpPr>
          <p:spPr>
            <a:xfrm>
              <a:off x="1005939" y="2489444"/>
              <a:ext cx="765900" cy="0"/>
            </a:xfrm>
            <a:prstGeom prst="straightConnector1">
              <a:avLst/>
            </a:prstGeom>
            <a:noFill/>
            <a:ln cap="flat" cmpd="sng" w="9525">
              <a:solidFill>
                <a:schemeClr val="lt1"/>
              </a:solidFill>
              <a:prstDash val="solid"/>
              <a:round/>
              <a:headEnd len="sm" w="sm" type="none"/>
              <a:tailEnd len="sm" w="sm" type="none"/>
            </a:ln>
          </p:spPr>
        </p:cxnSp>
        <p:cxnSp>
          <p:nvCxnSpPr>
            <p:cNvPr id="378" name="Google Shape;378;p1"/>
            <p:cNvCxnSpPr/>
            <p:nvPr/>
          </p:nvCxnSpPr>
          <p:spPr>
            <a:xfrm>
              <a:off x="1005939" y="2419819"/>
              <a:ext cx="765900" cy="0"/>
            </a:xfrm>
            <a:prstGeom prst="straightConnector1">
              <a:avLst/>
            </a:prstGeom>
            <a:noFill/>
            <a:ln cap="flat" cmpd="sng" w="9525">
              <a:solidFill>
                <a:schemeClr val="lt1"/>
              </a:solidFill>
              <a:prstDash val="solid"/>
              <a:round/>
              <a:headEnd len="sm" w="sm" type="none"/>
              <a:tailEnd len="sm" w="sm" type="none"/>
            </a:ln>
          </p:spPr>
        </p:cxnSp>
        <p:cxnSp>
          <p:nvCxnSpPr>
            <p:cNvPr id="379" name="Google Shape;379;p1"/>
            <p:cNvCxnSpPr/>
            <p:nvPr/>
          </p:nvCxnSpPr>
          <p:spPr>
            <a:xfrm>
              <a:off x="1005939" y="2419819"/>
              <a:ext cx="765900" cy="0"/>
            </a:xfrm>
            <a:prstGeom prst="straightConnector1">
              <a:avLst/>
            </a:prstGeom>
            <a:noFill/>
            <a:ln cap="flat" cmpd="sng" w="9525">
              <a:solidFill>
                <a:schemeClr val="lt1"/>
              </a:solidFill>
              <a:prstDash val="solid"/>
              <a:round/>
              <a:headEnd len="sm" w="sm" type="none"/>
              <a:tailEnd len="sm" w="sm" type="none"/>
            </a:ln>
          </p:spPr>
        </p:cxnSp>
        <p:cxnSp>
          <p:nvCxnSpPr>
            <p:cNvPr id="380" name="Google Shape;380;p1"/>
            <p:cNvCxnSpPr/>
            <p:nvPr/>
          </p:nvCxnSpPr>
          <p:spPr>
            <a:xfrm>
              <a:off x="1005939" y="2350194"/>
              <a:ext cx="765900" cy="0"/>
            </a:xfrm>
            <a:prstGeom prst="straightConnector1">
              <a:avLst/>
            </a:prstGeom>
            <a:noFill/>
            <a:ln cap="flat" cmpd="sng" w="9525">
              <a:solidFill>
                <a:schemeClr val="lt1"/>
              </a:solidFill>
              <a:prstDash val="solid"/>
              <a:round/>
              <a:headEnd len="sm" w="sm" type="none"/>
              <a:tailEnd len="sm" w="sm" type="none"/>
            </a:ln>
          </p:spPr>
        </p:cxnSp>
        <p:cxnSp>
          <p:nvCxnSpPr>
            <p:cNvPr id="381" name="Google Shape;381;p1"/>
            <p:cNvCxnSpPr/>
            <p:nvPr/>
          </p:nvCxnSpPr>
          <p:spPr>
            <a:xfrm>
              <a:off x="1005939" y="2350194"/>
              <a:ext cx="765900" cy="0"/>
            </a:xfrm>
            <a:prstGeom prst="straightConnector1">
              <a:avLst/>
            </a:prstGeom>
            <a:noFill/>
            <a:ln cap="flat" cmpd="sng" w="9525">
              <a:solidFill>
                <a:schemeClr val="lt1"/>
              </a:solidFill>
              <a:prstDash val="solid"/>
              <a:round/>
              <a:headEnd len="sm" w="sm" type="none"/>
              <a:tailEnd len="sm" w="sm" type="none"/>
            </a:ln>
          </p:spPr>
        </p:cxnSp>
        <p:cxnSp>
          <p:nvCxnSpPr>
            <p:cNvPr id="382" name="Google Shape;382;p1"/>
            <p:cNvCxnSpPr/>
            <p:nvPr/>
          </p:nvCxnSpPr>
          <p:spPr>
            <a:xfrm>
              <a:off x="1005939" y="2280569"/>
              <a:ext cx="765900" cy="0"/>
            </a:xfrm>
            <a:prstGeom prst="straightConnector1">
              <a:avLst/>
            </a:prstGeom>
            <a:noFill/>
            <a:ln cap="flat" cmpd="sng" w="9525">
              <a:solidFill>
                <a:schemeClr val="lt1"/>
              </a:solidFill>
              <a:prstDash val="solid"/>
              <a:round/>
              <a:headEnd len="sm" w="sm" type="none"/>
              <a:tailEnd len="sm" w="sm" type="none"/>
            </a:ln>
          </p:spPr>
        </p:cxnSp>
        <p:cxnSp>
          <p:nvCxnSpPr>
            <p:cNvPr id="383" name="Google Shape;383;p1"/>
            <p:cNvCxnSpPr/>
            <p:nvPr/>
          </p:nvCxnSpPr>
          <p:spPr>
            <a:xfrm>
              <a:off x="1005939" y="2280569"/>
              <a:ext cx="765900" cy="0"/>
            </a:xfrm>
            <a:prstGeom prst="straightConnector1">
              <a:avLst/>
            </a:prstGeom>
            <a:noFill/>
            <a:ln cap="flat" cmpd="sng" w="9525">
              <a:solidFill>
                <a:schemeClr val="lt1"/>
              </a:solidFill>
              <a:prstDash val="solid"/>
              <a:round/>
              <a:headEnd len="sm" w="sm" type="none"/>
              <a:tailEnd len="sm" w="sm" type="none"/>
            </a:ln>
          </p:spPr>
        </p:cxnSp>
        <p:cxnSp>
          <p:nvCxnSpPr>
            <p:cNvPr id="384" name="Google Shape;384;p1"/>
            <p:cNvCxnSpPr/>
            <p:nvPr/>
          </p:nvCxnSpPr>
          <p:spPr>
            <a:xfrm>
              <a:off x="1005939" y="2210944"/>
              <a:ext cx="765900" cy="0"/>
            </a:xfrm>
            <a:prstGeom prst="straightConnector1">
              <a:avLst/>
            </a:prstGeom>
            <a:noFill/>
            <a:ln cap="flat" cmpd="sng" w="9525">
              <a:solidFill>
                <a:schemeClr val="lt1"/>
              </a:solidFill>
              <a:prstDash val="solid"/>
              <a:round/>
              <a:headEnd len="sm" w="sm" type="none"/>
              <a:tailEnd len="sm" w="sm" type="none"/>
            </a:ln>
          </p:spPr>
        </p:cxnSp>
        <p:cxnSp>
          <p:nvCxnSpPr>
            <p:cNvPr id="385" name="Google Shape;385;p1"/>
            <p:cNvCxnSpPr/>
            <p:nvPr/>
          </p:nvCxnSpPr>
          <p:spPr>
            <a:xfrm>
              <a:off x="1005939" y="2210944"/>
              <a:ext cx="765900" cy="0"/>
            </a:xfrm>
            <a:prstGeom prst="straightConnector1">
              <a:avLst/>
            </a:prstGeom>
            <a:noFill/>
            <a:ln cap="flat" cmpd="sng" w="9525">
              <a:solidFill>
                <a:schemeClr val="lt1"/>
              </a:solidFill>
              <a:prstDash val="solid"/>
              <a:round/>
              <a:headEnd len="sm" w="sm" type="none"/>
              <a:tailEnd len="sm" w="sm" type="none"/>
            </a:ln>
          </p:spPr>
        </p:cxnSp>
        <p:cxnSp>
          <p:nvCxnSpPr>
            <p:cNvPr id="386" name="Google Shape;386;p1"/>
            <p:cNvCxnSpPr/>
            <p:nvPr/>
          </p:nvCxnSpPr>
          <p:spPr>
            <a:xfrm>
              <a:off x="1005939" y="2141319"/>
              <a:ext cx="765900" cy="0"/>
            </a:xfrm>
            <a:prstGeom prst="straightConnector1">
              <a:avLst/>
            </a:prstGeom>
            <a:noFill/>
            <a:ln cap="flat" cmpd="sng" w="9525">
              <a:solidFill>
                <a:schemeClr val="lt1"/>
              </a:solidFill>
              <a:prstDash val="solid"/>
              <a:round/>
              <a:headEnd len="sm" w="sm" type="none"/>
              <a:tailEnd len="sm" w="sm" type="none"/>
            </a:ln>
          </p:spPr>
        </p:cxnSp>
        <p:cxnSp>
          <p:nvCxnSpPr>
            <p:cNvPr id="387" name="Google Shape;387;p1"/>
            <p:cNvCxnSpPr/>
            <p:nvPr/>
          </p:nvCxnSpPr>
          <p:spPr>
            <a:xfrm>
              <a:off x="1005939" y="2071694"/>
              <a:ext cx="765900" cy="0"/>
            </a:xfrm>
            <a:prstGeom prst="straightConnector1">
              <a:avLst/>
            </a:prstGeom>
            <a:noFill/>
            <a:ln cap="flat" cmpd="sng" w="9525">
              <a:solidFill>
                <a:schemeClr val="lt1"/>
              </a:solidFill>
              <a:prstDash val="solid"/>
              <a:round/>
              <a:headEnd len="sm" w="sm" type="none"/>
              <a:tailEnd len="sm" w="sm" type="none"/>
            </a:ln>
          </p:spPr>
        </p:cxnSp>
        <p:grpSp>
          <p:nvGrpSpPr>
            <p:cNvPr id="388" name="Google Shape;388;p1"/>
            <p:cNvGrpSpPr/>
            <p:nvPr/>
          </p:nvGrpSpPr>
          <p:grpSpPr>
            <a:xfrm>
              <a:off x="1005939" y="2039707"/>
              <a:ext cx="765957" cy="729560"/>
              <a:chOff x="958885" y="2851115"/>
              <a:chExt cx="1138800" cy="1084685"/>
            </a:xfrm>
          </p:grpSpPr>
          <p:sp>
            <p:nvSpPr>
              <p:cNvPr id="389" name="Google Shape;389;p1"/>
              <p:cNvSpPr/>
              <p:nvPr/>
            </p:nvSpPr>
            <p:spPr>
              <a:xfrm>
                <a:off x="1136161" y="3002200"/>
                <a:ext cx="170100" cy="933600"/>
              </a:xfrm>
              <a:prstGeom prst="snip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90" name="Google Shape;390;p1"/>
              <p:cNvSpPr/>
              <p:nvPr/>
            </p:nvSpPr>
            <p:spPr>
              <a:xfrm>
                <a:off x="1407375" y="3330625"/>
                <a:ext cx="170100" cy="605100"/>
              </a:xfrm>
              <a:prstGeom prst="snip2SameRect">
                <a:avLst>
                  <a:gd fmla="val 50000" name="adj1"/>
                  <a:gd fmla="val 0" name="adj2"/>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sp>
            <p:nvSpPr>
              <p:cNvPr id="391" name="Google Shape;391;p1"/>
              <p:cNvSpPr/>
              <p:nvPr/>
            </p:nvSpPr>
            <p:spPr>
              <a:xfrm>
                <a:off x="1678575" y="3456325"/>
                <a:ext cx="170100" cy="479400"/>
              </a:xfrm>
              <a:prstGeom prst="snip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grpSp>
            <p:nvGrpSpPr>
              <p:cNvPr id="392" name="Google Shape;392;p1"/>
              <p:cNvGrpSpPr/>
              <p:nvPr/>
            </p:nvGrpSpPr>
            <p:grpSpPr>
              <a:xfrm>
                <a:off x="958885" y="2851115"/>
                <a:ext cx="1138800" cy="1084615"/>
                <a:chOff x="958885" y="877228"/>
                <a:chExt cx="1138800" cy="1084615"/>
              </a:xfrm>
            </p:grpSpPr>
            <p:cxnSp>
              <p:nvCxnSpPr>
                <p:cNvPr id="393" name="Google Shape;393;p1"/>
                <p:cNvCxnSpPr/>
                <p:nvPr/>
              </p:nvCxnSpPr>
              <p:spPr>
                <a:xfrm>
                  <a:off x="958885" y="1961843"/>
                  <a:ext cx="1138800" cy="0"/>
                </a:xfrm>
                <a:prstGeom prst="straightConnector1">
                  <a:avLst/>
                </a:prstGeom>
                <a:noFill/>
                <a:ln cap="flat" cmpd="sng" w="9525">
                  <a:solidFill>
                    <a:schemeClr val="dk1"/>
                  </a:solidFill>
                  <a:prstDash val="solid"/>
                  <a:round/>
                  <a:headEnd len="sm" w="sm" type="none"/>
                  <a:tailEnd len="sm" w="sm" type="none"/>
                </a:ln>
              </p:spPr>
            </p:cxnSp>
            <p:cxnSp>
              <p:nvCxnSpPr>
                <p:cNvPr id="394" name="Google Shape;394;p1"/>
                <p:cNvCxnSpPr/>
                <p:nvPr/>
              </p:nvCxnSpPr>
              <p:spPr>
                <a:xfrm>
                  <a:off x="968472" y="877228"/>
                  <a:ext cx="0" cy="1084500"/>
                </a:xfrm>
                <a:prstGeom prst="straightConnector1">
                  <a:avLst/>
                </a:prstGeom>
                <a:noFill/>
                <a:ln cap="flat" cmpd="sng" w="9525">
                  <a:solidFill>
                    <a:schemeClr val="dk1"/>
                  </a:solidFill>
                  <a:prstDash val="solid"/>
                  <a:round/>
                  <a:headEnd len="sm" w="sm" type="none"/>
                  <a:tailEnd len="sm" w="sm" type="none"/>
                </a:ln>
              </p:spPr>
            </p:cxnSp>
          </p:grpSp>
        </p:grpSp>
      </p:grpSp>
      <p:grpSp>
        <p:nvGrpSpPr>
          <p:cNvPr id="395" name="Google Shape;395;p1"/>
          <p:cNvGrpSpPr/>
          <p:nvPr/>
        </p:nvGrpSpPr>
        <p:grpSpPr>
          <a:xfrm>
            <a:off x="4759925" y="4538325"/>
            <a:ext cx="3678900" cy="70175"/>
            <a:chOff x="4759925" y="4538325"/>
            <a:chExt cx="3678900" cy="70175"/>
          </a:xfrm>
        </p:grpSpPr>
        <p:cxnSp>
          <p:nvCxnSpPr>
            <p:cNvPr id="396" name="Google Shape;396;p1"/>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397" name="Google Shape;397;p1"/>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sp>
        <p:nvSpPr>
          <p:cNvPr id="398" name="Google Shape;398;p1"/>
          <p:cNvSpPr txBox="1"/>
          <p:nvPr/>
        </p:nvSpPr>
        <p:spPr>
          <a:xfrm>
            <a:off x="5088125" y="4083075"/>
            <a:ext cx="3022500" cy="39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Team Name: 3rr0r404_n07F0und</a:t>
            </a:r>
            <a:endParaRPr b="0" i="0" sz="1600" u="none" cap="none" strike="noStrike">
              <a:solidFill>
                <a:schemeClr val="dk1"/>
              </a:solidFill>
              <a:latin typeface="Times New Roman"/>
              <a:ea typeface="Times New Roman"/>
              <a:cs typeface="Times New Roman"/>
              <a:sym typeface="Times New Roman"/>
            </a:endParaRPr>
          </a:p>
        </p:txBody>
      </p:sp>
      <p:sp>
        <p:nvSpPr>
          <p:cNvPr id="399" name="Google Shape;399;p1"/>
          <p:cNvSpPr txBox="1"/>
          <p:nvPr>
            <p:ph type="ctrTitle"/>
          </p:nvPr>
        </p:nvSpPr>
        <p:spPr>
          <a:xfrm>
            <a:off x="4759925" y="2666325"/>
            <a:ext cx="4040100" cy="135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1100"/>
              <a:buNone/>
            </a:pPr>
            <a:r>
              <a:rPr lang="en" sz="1700">
                <a:latin typeface="Arial"/>
                <a:ea typeface="Arial"/>
                <a:cs typeface="Arial"/>
                <a:sym typeface="Arial"/>
              </a:rPr>
              <a:t>Team Members : </a:t>
            </a:r>
            <a:endParaRPr sz="1700">
              <a:latin typeface="Arial"/>
              <a:ea typeface="Arial"/>
              <a:cs typeface="Arial"/>
              <a:sym typeface="Arial"/>
            </a:endParaRPr>
          </a:p>
          <a:p>
            <a:pPr indent="-336550" lvl="0" marL="457200" rtl="0" algn="l">
              <a:lnSpc>
                <a:spcPct val="90000"/>
              </a:lnSpc>
              <a:spcBef>
                <a:spcPts val="0"/>
              </a:spcBef>
              <a:spcAft>
                <a:spcPts val="0"/>
              </a:spcAft>
              <a:buSzPts val="1700"/>
              <a:buFont typeface="Arial"/>
              <a:buAutoNum type="arabicParenR"/>
            </a:pPr>
            <a:r>
              <a:rPr lang="en" sz="1700">
                <a:latin typeface="Arial"/>
                <a:ea typeface="Arial"/>
                <a:cs typeface="Arial"/>
                <a:sym typeface="Arial"/>
              </a:rPr>
              <a:t>Dyuti Kole (2023CSB105)</a:t>
            </a:r>
            <a:endParaRPr sz="1700">
              <a:latin typeface="Arial"/>
              <a:ea typeface="Arial"/>
              <a:cs typeface="Arial"/>
              <a:sym typeface="Arial"/>
            </a:endParaRPr>
          </a:p>
          <a:p>
            <a:pPr indent="-336550" lvl="0" marL="457200" rtl="0" algn="l">
              <a:lnSpc>
                <a:spcPct val="90000"/>
              </a:lnSpc>
              <a:spcBef>
                <a:spcPts val="0"/>
              </a:spcBef>
              <a:spcAft>
                <a:spcPts val="0"/>
              </a:spcAft>
              <a:buSzPts val="1700"/>
              <a:buFont typeface="Arial"/>
              <a:buAutoNum type="arabicParenR"/>
            </a:pPr>
            <a:r>
              <a:rPr lang="en" sz="1700">
                <a:latin typeface="Arial"/>
                <a:ea typeface="Arial"/>
                <a:cs typeface="Arial"/>
                <a:sym typeface="Arial"/>
              </a:rPr>
              <a:t>Abhirup Saha (2023CSB108)</a:t>
            </a:r>
            <a:endParaRPr sz="1700">
              <a:latin typeface="Arial"/>
              <a:ea typeface="Arial"/>
              <a:cs typeface="Arial"/>
              <a:sym typeface="Arial"/>
            </a:endParaRPr>
          </a:p>
          <a:p>
            <a:pPr indent="-336550" lvl="0" marL="457200" rtl="0" algn="l">
              <a:lnSpc>
                <a:spcPct val="90000"/>
              </a:lnSpc>
              <a:spcBef>
                <a:spcPts val="0"/>
              </a:spcBef>
              <a:spcAft>
                <a:spcPts val="0"/>
              </a:spcAft>
              <a:buSzPts val="1700"/>
              <a:buFont typeface="Arial"/>
              <a:buAutoNum type="arabicParenR"/>
            </a:pPr>
            <a:r>
              <a:rPr lang="en" sz="1700">
                <a:latin typeface="Arial"/>
                <a:ea typeface="Arial"/>
                <a:cs typeface="Arial"/>
                <a:sym typeface="Arial"/>
              </a:rPr>
              <a:t>Swarnava Banerjee (2023CSB109)</a:t>
            </a:r>
            <a:endParaRPr sz="1700">
              <a:latin typeface="Arial"/>
              <a:ea typeface="Arial"/>
              <a:cs typeface="Arial"/>
              <a:sym typeface="Arial"/>
            </a:endParaRPr>
          </a:p>
        </p:txBody>
      </p:sp>
      <p:pic>
        <p:nvPicPr>
          <p:cNvPr id="400" name="Google Shape;400;p1" title="images.png"/>
          <p:cNvPicPr preferRelativeResize="0"/>
          <p:nvPr/>
        </p:nvPicPr>
        <p:blipFill rotWithShape="1">
          <a:blip r:embed="rId3">
            <a:alphaModFix/>
          </a:blip>
          <a:srcRect b="0" l="0" r="0" t="-4712"/>
          <a:stretch/>
        </p:blipFill>
        <p:spPr>
          <a:xfrm>
            <a:off x="715100" y="534900"/>
            <a:ext cx="1354800" cy="1083900"/>
          </a:xfrm>
          <a:prstGeom prst="rect">
            <a:avLst/>
          </a:prstGeom>
          <a:solidFill>
            <a:schemeClr val="lt1"/>
          </a:solidFill>
          <a:ln>
            <a:noFill/>
          </a:ln>
        </p:spPr>
      </p:pic>
      <p:pic>
        <p:nvPicPr>
          <p:cNvPr id="401" name="Google Shape;401;p1"/>
          <p:cNvPicPr preferRelativeResize="0"/>
          <p:nvPr/>
        </p:nvPicPr>
        <p:blipFill rotWithShape="1">
          <a:blip r:embed="rId4">
            <a:alphaModFix/>
          </a:blip>
          <a:srcRect b="0" l="0" r="0" t="0"/>
          <a:stretch/>
        </p:blipFill>
        <p:spPr>
          <a:xfrm>
            <a:off x="2358900" y="1801550"/>
            <a:ext cx="1354800" cy="1354800"/>
          </a:xfrm>
          <a:prstGeom prst="rect">
            <a:avLst/>
          </a:prstGeom>
          <a:noFill/>
          <a:ln>
            <a:noFill/>
          </a:ln>
        </p:spPr>
      </p:pic>
      <p:sp>
        <p:nvSpPr>
          <p:cNvPr id="402" name="Google Shape;402;p1"/>
          <p:cNvSpPr txBox="1"/>
          <p:nvPr/>
        </p:nvSpPr>
        <p:spPr>
          <a:xfrm>
            <a:off x="610025" y="3339000"/>
            <a:ext cx="3276000" cy="1083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n" sz="2100" u="none" cap="none" strike="noStrike">
                <a:solidFill>
                  <a:schemeClr val="dk1"/>
                </a:solidFill>
                <a:latin typeface="Arial"/>
                <a:ea typeface="Arial"/>
                <a:cs typeface="Arial"/>
                <a:sym typeface="Arial"/>
              </a:rPr>
              <a:t>Truth Tuner - 2025</a:t>
            </a:r>
            <a:endParaRPr b="1" i="0" sz="21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35a5363fe06_0_14"/>
          <p:cNvSpPr txBox="1"/>
          <p:nvPr>
            <p:ph type="title"/>
          </p:nvPr>
        </p:nvSpPr>
        <p:spPr>
          <a:xfrm>
            <a:off x="655075" y="44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Choice of Algorithms</a:t>
            </a:r>
            <a:endParaRPr b="1"/>
          </a:p>
        </p:txBody>
      </p:sp>
      <p:sp>
        <p:nvSpPr>
          <p:cNvPr id="534" name="Google Shape;534;g35a5363fe06_0_14"/>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35" name="Google Shape;535;g35a5363fe06_0_14"/>
          <p:cNvSpPr txBox="1"/>
          <p:nvPr/>
        </p:nvSpPr>
        <p:spPr>
          <a:xfrm>
            <a:off x="636675" y="1492250"/>
            <a:ext cx="7327500" cy="12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Open Sans"/>
              <a:ea typeface="Open Sans"/>
              <a:cs typeface="Open Sans"/>
              <a:sym typeface="Open Sans"/>
            </a:endParaRPr>
          </a:p>
        </p:txBody>
      </p:sp>
      <p:sp>
        <p:nvSpPr>
          <p:cNvPr id="536" name="Google Shape;536;g35a5363fe06_0_14"/>
          <p:cNvSpPr txBox="1"/>
          <p:nvPr/>
        </p:nvSpPr>
        <p:spPr>
          <a:xfrm>
            <a:off x="485475" y="1192900"/>
            <a:ext cx="7629900" cy="1563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BigBird-RoBERTa is designed to handle long documents (up to 4096 tokens)</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Selecting RoBERTa, a strong, performance-tuned variant of BERT. It employs dynamic masking and longer pretraining to enhance downstream performance, particularly text classification.</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BigBird uses Sparse Attention = Faster + Scalable</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Pretrained knowledge transfer and fine-tuning on domain-specific data makes it better.</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The model has adaptive classification heads, so it can scale up to 3-class (Left, Center, Right) tasks very easily without altering the architecture.</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Unlike LSTM-based or TF-IDF + SVM approaches, BigBird-RoBERTa does not require human feature engineering and can learn non-local dependencies, which are the key to bias detection between paragraphs.</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35a5363fe06_0_9"/>
          <p:cNvSpPr txBox="1"/>
          <p:nvPr>
            <p:ph type="title"/>
          </p:nvPr>
        </p:nvSpPr>
        <p:spPr>
          <a:xfrm>
            <a:off x="426475" y="1402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Evaluation Results </a:t>
            </a:r>
            <a:endParaRPr/>
          </a:p>
        </p:txBody>
      </p:sp>
      <p:sp>
        <p:nvSpPr>
          <p:cNvPr id="542" name="Google Shape;542;g35a5363fe06_0_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43" name="Google Shape;543;g35a5363fe06_0_9"/>
          <p:cNvSpPr txBox="1"/>
          <p:nvPr/>
        </p:nvSpPr>
        <p:spPr>
          <a:xfrm>
            <a:off x="1482400" y="4239500"/>
            <a:ext cx="2022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Training Loss vs. Epoch </a:t>
            </a:r>
            <a:endParaRPr b="1"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Validation Loss vs. Epoch</a:t>
            </a:r>
            <a:endParaRPr b="1" i="0" sz="1300" u="none" cap="none" strike="noStrike">
              <a:solidFill>
                <a:schemeClr val="dk1"/>
              </a:solidFill>
              <a:latin typeface="Times New Roman"/>
              <a:ea typeface="Times New Roman"/>
              <a:cs typeface="Times New Roman"/>
              <a:sym typeface="Times New Roman"/>
            </a:endParaRPr>
          </a:p>
        </p:txBody>
      </p:sp>
      <p:pic>
        <p:nvPicPr>
          <p:cNvPr id="544" name="Google Shape;544;g35a5363fe06_0_9"/>
          <p:cNvPicPr preferRelativeResize="0"/>
          <p:nvPr/>
        </p:nvPicPr>
        <p:blipFill rotWithShape="1">
          <a:blip r:embed="rId3">
            <a:alphaModFix/>
          </a:blip>
          <a:srcRect b="0" l="0" r="0" t="0"/>
          <a:stretch/>
        </p:blipFill>
        <p:spPr>
          <a:xfrm>
            <a:off x="964975" y="2483713"/>
            <a:ext cx="2877574" cy="1823825"/>
          </a:xfrm>
          <a:prstGeom prst="rect">
            <a:avLst/>
          </a:prstGeom>
          <a:noFill/>
          <a:ln>
            <a:noFill/>
          </a:ln>
        </p:spPr>
      </p:pic>
      <p:pic>
        <p:nvPicPr>
          <p:cNvPr id="545" name="Google Shape;545;g35a5363fe06_0_9"/>
          <p:cNvPicPr preferRelativeResize="0"/>
          <p:nvPr/>
        </p:nvPicPr>
        <p:blipFill rotWithShape="1">
          <a:blip r:embed="rId4">
            <a:alphaModFix/>
          </a:blip>
          <a:srcRect b="0" l="0" r="0" t="0"/>
          <a:stretch/>
        </p:blipFill>
        <p:spPr>
          <a:xfrm>
            <a:off x="5642450" y="2538200"/>
            <a:ext cx="2436724" cy="1987325"/>
          </a:xfrm>
          <a:prstGeom prst="rect">
            <a:avLst/>
          </a:prstGeom>
          <a:noFill/>
          <a:ln>
            <a:noFill/>
          </a:ln>
        </p:spPr>
      </p:pic>
      <p:sp>
        <p:nvSpPr>
          <p:cNvPr id="546" name="Google Shape;546;g35a5363fe06_0_9"/>
          <p:cNvSpPr txBox="1"/>
          <p:nvPr/>
        </p:nvSpPr>
        <p:spPr>
          <a:xfrm>
            <a:off x="426475" y="895200"/>
            <a:ext cx="5178600" cy="1229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Weighted F-beta Score</a:t>
            </a:r>
            <a:r>
              <a:rPr b="0" i="0" lang="en" sz="1300" u="none" cap="none" strike="noStrike">
                <a:solidFill>
                  <a:schemeClr val="dk1"/>
                </a:solidFill>
                <a:latin typeface="Times New Roman"/>
                <a:ea typeface="Times New Roman"/>
                <a:cs typeface="Times New Roman"/>
                <a:sym typeface="Times New Roman"/>
              </a:rPr>
              <a:t>:</a:t>
            </a:r>
            <a:endParaRPr b="0" i="0" sz="1300" u="none" cap="none" strike="noStrike">
              <a:solidFill>
                <a:schemeClr val="dk1"/>
              </a:solidFill>
              <a:latin typeface="Times New Roman"/>
              <a:ea typeface="Times New Roman"/>
              <a:cs typeface="Times New Roman"/>
              <a:sym typeface="Times New Roman"/>
            </a:endParaRPr>
          </a:p>
          <a:p>
            <a:pPr indent="-311150" lvl="1" marL="914400" marR="0" rtl="0" algn="l">
              <a:lnSpc>
                <a:spcPct val="115000"/>
              </a:lnSpc>
              <a:spcBef>
                <a:spcPts val="120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Tunable emphasis on precision and recall</a:t>
            </a:r>
            <a:endParaRPr b="0" i="0" sz="1300" u="none" cap="none" strike="noStrike">
              <a:solidFill>
                <a:schemeClr val="dk1"/>
              </a:solidFill>
              <a:latin typeface="Times New Roman"/>
              <a:ea typeface="Times New Roman"/>
              <a:cs typeface="Times New Roman"/>
              <a:sym typeface="Times New Roman"/>
            </a:endParaRPr>
          </a:p>
          <a:p>
            <a:pPr indent="-311150" lvl="1" marL="9144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Beta value: 1.8 </a:t>
            </a:r>
            <a:r>
              <a:rPr b="0" i="0" lang="en" sz="1100" u="none" cap="none" strike="noStrike">
                <a:solidFill>
                  <a:schemeClr val="dk1"/>
                </a:solidFill>
                <a:latin typeface="Times New Roman"/>
                <a:ea typeface="Times New Roman"/>
                <a:cs typeface="Times New Roman"/>
                <a:sym typeface="Times New Roman"/>
              </a:rPr>
              <a:t>[</a:t>
            </a:r>
            <a:r>
              <a:rPr b="0" i="1" lang="en" sz="1100" u="none" cap="none" strike="noStrike">
                <a:solidFill>
                  <a:schemeClr val="dk1"/>
                </a:solidFill>
                <a:latin typeface="Times New Roman"/>
                <a:ea typeface="Times New Roman"/>
                <a:cs typeface="Times New Roman"/>
                <a:sym typeface="Times New Roman"/>
              </a:rPr>
              <a:t>given imbalanced data, we slightly prioritize recall</a:t>
            </a:r>
            <a:r>
              <a:rPr b="0" i="0" lang="en" sz="1100" u="none" cap="none" strike="noStrike">
                <a:solidFill>
                  <a:schemeClr val="dk1"/>
                </a:solidFill>
                <a:latin typeface="Times New Roman"/>
                <a:ea typeface="Times New Roman"/>
                <a:cs typeface="Times New Roman"/>
                <a:sym typeface="Times New Roman"/>
              </a:rPr>
              <a:t>]</a:t>
            </a:r>
            <a:endParaRPr b="0" i="0" sz="1100" u="none" cap="none" strike="noStrike">
              <a:solidFill>
                <a:schemeClr val="dk1"/>
              </a:solidFill>
              <a:latin typeface="Times New Roman"/>
              <a:ea typeface="Times New Roman"/>
              <a:cs typeface="Times New Roman"/>
              <a:sym typeface="Times New Roman"/>
            </a:endParaRPr>
          </a:p>
          <a:p>
            <a:pPr indent="0" lvl="0" marL="914400" marR="0" rtl="0" algn="l">
              <a:lnSpc>
                <a:spcPct val="115000"/>
              </a:lnSpc>
              <a:spcBef>
                <a:spcPts val="0"/>
              </a:spcBef>
              <a:spcAft>
                <a:spcPts val="0"/>
              </a:spcAft>
              <a:buNone/>
            </a:pPr>
            <a:r>
              <a:t/>
            </a:r>
            <a:endParaRPr b="0" i="0" sz="1300" u="none" cap="none" strike="noStrike">
              <a:solidFill>
                <a:schemeClr val="dk1"/>
              </a:solidFill>
              <a:latin typeface="Times New Roman"/>
              <a:ea typeface="Times New Roman"/>
              <a:cs typeface="Times New Roman"/>
              <a:sym typeface="Times New Roman"/>
            </a:endParaRPr>
          </a:p>
        </p:txBody>
      </p:sp>
      <p:sp>
        <p:nvSpPr>
          <p:cNvPr id="547" name="Google Shape;547;g35a5363fe06_0_9"/>
          <p:cNvSpPr txBox="1"/>
          <p:nvPr/>
        </p:nvSpPr>
        <p:spPr>
          <a:xfrm>
            <a:off x="6010050" y="4525525"/>
            <a:ext cx="1536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Confusion Matrix</a:t>
            </a:r>
            <a:endParaRPr b="0" i="0" sz="1400" u="none" cap="none" strike="noStrike">
              <a:solidFill>
                <a:srgbClr val="000000"/>
              </a:solidFill>
              <a:latin typeface="Arial"/>
              <a:ea typeface="Arial"/>
              <a:cs typeface="Arial"/>
              <a:sym typeface="Arial"/>
            </a:endParaRPr>
          </a:p>
        </p:txBody>
      </p:sp>
      <p:pic>
        <p:nvPicPr>
          <p:cNvPr id="548" name="Google Shape;548;g35a5363fe06_0_9"/>
          <p:cNvPicPr preferRelativeResize="0"/>
          <p:nvPr/>
        </p:nvPicPr>
        <p:blipFill rotWithShape="1">
          <a:blip r:embed="rId5">
            <a:alphaModFix/>
          </a:blip>
          <a:srcRect b="0" l="0" r="0" t="0"/>
          <a:stretch/>
        </p:blipFill>
        <p:spPr>
          <a:xfrm>
            <a:off x="5642450" y="709650"/>
            <a:ext cx="2877575" cy="16001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35aba07fa47_0_209"/>
          <p:cNvSpPr txBox="1"/>
          <p:nvPr>
            <p:ph type="title"/>
          </p:nvPr>
        </p:nvSpPr>
        <p:spPr>
          <a:xfrm>
            <a:off x="509850" y="1402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Model Deployment</a:t>
            </a:r>
            <a:endParaRPr/>
          </a:p>
        </p:txBody>
      </p:sp>
      <p:sp>
        <p:nvSpPr>
          <p:cNvPr id="554" name="Google Shape;554;g35aba07fa47_0_20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55" name="Google Shape;555;g35aba07fa47_0_209"/>
          <p:cNvSpPr txBox="1"/>
          <p:nvPr/>
        </p:nvSpPr>
        <p:spPr>
          <a:xfrm>
            <a:off x="364625" y="712900"/>
            <a:ext cx="4676100" cy="1053300"/>
          </a:xfrm>
          <a:prstGeom prst="rect">
            <a:avLst/>
          </a:prstGeom>
          <a:noFill/>
          <a:ln>
            <a:noFill/>
          </a:ln>
        </p:spPr>
        <p:txBody>
          <a:bodyPr anchorCtr="0" anchor="t" bIns="91425" lIns="91425" spcFirstLastPara="1" rIns="91425" wrap="square" tIns="91425">
            <a:noAutofit/>
          </a:bodyPr>
          <a:lstStyle/>
          <a:p>
            <a:pPr indent="-298450" lvl="0" marL="457200" marR="0" rtl="0" algn="just">
              <a:lnSpc>
                <a:spcPct val="100000"/>
              </a:lnSpc>
              <a:spcBef>
                <a:spcPts val="0"/>
              </a:spcBef>
              <a:spcAft>
                <a:spcPts val="0"/>
              </a:spcAft>
              <a:buClr>
                <a:schemeClr val="dk1"/>
              </a:buClr>
              <a:buSzPts val="1100"/>
              <a:buFont typeface="Open Sans"/>
              <a:buChar char="●"/>
            </a:pPr>
            <a:r>
              <a:rPr b="0" i="0" lang="en" sz="1100" u="none" cap="none" strike="noStrike">
                <a:solidFill>
                  <a:schemeClr val="dk1"/>
                </a:solidFill>
                <a:latin typeface="Open Sans"/>
                <a:ea typeface="Open Sans"/>
                <a:cs typeface="Open Sans"/>
                <a:sym typeface="Open Sans"/>
              </a:rPr>
              <a:t>Created an interface that takes inputs in either of the two formats:</a:t>
            </a:r>
            <a:endParaRPr b="0" i="0" sz="1100" u="none" cap="none" strike="noStrike">
              <a:solidFill>
                <a:schemeClr val="dk1"/>
              </a:solidFill>
              <a:latin typeface="Open Sans"/>
              <a:ea typeface="Open Sans"/>
              <a:cs typeface="Open Sans"/>
              <a:sym typeface="Open Sans"/>
            </a:endParaRPr>
          </a:p>
          <a:p>
            <a:pPr indent="-298450" lvl="1" marL="914400" marR="0" rtl="0" algn="just">
              <a:lnSpc>
                <a:spcPct val="100000"/>
              </a:lnSpc>
              <a:spcBef>
                <a:spcPts val="0"/>
              </a:spcBef>
              <a:spcAft>
                <a:spcPts val="0"/>
              </a:spcAft>
              <a:buClr>
                <a:schemeClr val="dk1"/>
              </a:buClr>
              <a:buSzPts val="1100"/>
              <a:buFont typeface="Open Sans"/>
              <a:buChar char="○"/>
            </a:pPr>
            <a:r>
              <a:rPr b="0" i="0" lang="en" sz="1100" u="none" cap="none" strike="noStrike">
                <a:solidFill>
                  <a:schemeClr val="dk1"/>
                </a:solidFill>
                <a:latin typeface="Open Sans"/>
                <a:ea typeface="Open Sans"/>
                <a:cs typeface="Open Sans"/>
                <a:sym typeface="Open Sans"/>
              </a:rPr>
              <a:t>URL</a:t>
            </a:r>
            <a:endParaRPr b="0" i="0" sz="1100" u="none" cap="none" strike="noStrike">
              <a:solidFill>
                <a:schemeClr val="dk1"/>
              </a:solidFill>
              <a:latin typeface="Open Sans"/>
              <a:ea typeface="Open Sans"/>
              <a:cs typeface="Open Sans"/>
              <a:sym typeface="Open Sans"/>
            </a:endParaRPr>
          </a:p>
          <a:p>
            <a:pPr indent="-298450" lvl="1" marL="914400" marR="0" rtl="0" algn="just">
              <a:lnSpc>
                <a:spcPct val="100000"/>
              </a:lnSpc>
              <a:spcBef>
                <a:spcPts val="0"/>
              </a:spcBef>
              <a:spcAft>
                <a:spcPts val="0"/>
              </a:spcAft>
              <a:buClr>
                <a:schemeClr val="dk1"/>
              </a:buClr>
              <a:buSzPts val="1100"/>
              <a:buFont typeface="Open Sans"/>
              <a:buChar char="○"/>
            </a:pPr>
            <a:r>
              <a:rPr b="0" i="0" lang="en" sz="1100" u="none" cap="none" strike="noStrike">
                <a:solidFill>
                  <a:schemeClr val="dk1"/>
                </a:solidFill>
                <a:latin typeface="Open Sans"/>
                <a:ea typeface="Open Sans"/>
                <a:cs typeface="Open Sans"/>
                <a:sym typeface="Open Sans"/>
              </a:rPr>
              <a:t>Headline and Content of the news</a:t>
            </a:r>
            <a:endParaRPr b="0" i="0" sz="1100" u="none" cap="none" strike="noStrike">
              <a:solidFill>
                <a:schemeClr val="dk1"/>
              </a:solidFill>
              <a:latin typeface="Open Sans"/>
              <a:ea typeface="Open Sans"/>
              <a:cs typeface="Open Sans"/>
              <a:sym typeface="Open Sans"/>
            </a:endParaRPr>
          </a:p>
          <a:p>
            <a:pPr indent="-298450" lvl="0" marL="457200" marR="0" rtl="0" algn="just">
              <a:lnSpc>
                <a:spcPct val="100000"/>
              </a:lnSpc>
              <a:spcBef>
                <a:spcPts val="0"/>
              </a:spcBef>
              <a:spcAft>
                <a:spcPts val="0"/>
              </a:spcAft>
              <a:buClr>
                <a:schemeClr val="dk1"/>
              </a:buClr>
              <a:buSzPts val="1100"/>
              <a:buFont typeface="Open Sans"/>
              <a:buChar char="●"/>
            </a:pPr>
            <a:r>
              <a:rPr b="0" i="0" lang="en" sz="1100" u="none" cap="none" strike="noStrike">
                <a:solidFill>
                  <a:schemeClr val="dk1"/>
                </a:solidFill>
                <a:latin typeface="Open Sans"/>
                <a:ea typeface="Open Sans"/>
                <a:cs typeface="Open Sans"/>
                <a:sym typeface="Open Sans"/>
              </a:rPr>
              <a:t>Upon clicking on the predict button, the user gets the desired result based on our model.</a:t>
            </a:r>
            <a:endParaRPr b="0" i="0" sz="1100" u="none" cap="none" strike="noStrike">
              <a:solidFill>
                <a:schemeClr val="dk1"/>
              </a:solidFill>
              <a:latin typeface="Open Sans"/>
              <a:ea typeface="Open Sans"/>
              <a:cs typeface="Open Sans"/>
              <a:sym typeface="Open Sans"/>
            </a:endParaRPr>
          </a:p>
          <a:p>
            <a:pPr indent="0" lvl="0" marL="45720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Open Sans"/>
              <a:ea typeface="Open Sans"/>
              <a:cs typeface="Open Sans"/>
              <a:sym typeface="Open Sans"/>
            </a:endParaRPr>
          </a:p>
        </p:txBody>
      </p:sp>
      <p:pic>
        <p:nvPicPr>
          <p:cNvPr id="556" name="Google Shape;556;g35aba07fa47_0_209"/>
          <p:cNvPicPr preferRelativeResize="0"/>
          <p:nvPr/>
        </p:nvPicPr>
        <p:blipFill rotWithShape="1">
          <a:blip r:embed="rId3">
            <a:alphaModFix/>
          </a:blip>
          <a:srcRect b="1073" l="23500" r="24939" t="2185"/>
          <a:stretch/>
        </p:blipFill>
        <p:spPr>
          <a:xfrm>
            <a:off x="669750" y="1838700"/>
            <a:ext cx="3614701" cy="3088375"/>
          </a:xfrm>
          <a:prstGeom prst="rect">
            <a:avLst/>
          </a:prstGeom>
          <a:noFill/>
          <a:ln>
            <a:noFill/>
          </a:ln>
        </p:spPr>
      </p:pic>
      <p:pic>
        <p:nvPicPr>
          <p:cNvPr id="557" name="Google Shape;557;g35aba07fa47_0_209"/>
          <p:cNvPicPr preferRelativeResize="0"/>
          <p:nvPr/>
        </p:nvPicPr>
        <p:blipFill rotWithShape="1">
          <a:blip r:embed="rId4">
            <a:alphaModFix/>
          </a:blip>
          <a:srcRect b="0" l="27908" r="29422" t="1029"/>
          <a:stretch/>
        </p:blipFill>
        <p:spPr>
          <a:xfrm>
            <a:off x="5121275" y="1659200"/>
            <a:ext cx="3289121" cy="3302099"/>
          </a:xfrm>
          <a:prstGeom prst="rect">
            <a:avLst/>
          </a:prstGeom>
          <a:noFill/>
          <a:ln>
            <a:noFill/>
          </a:ln>
        </p:spPr>
      </p:pic>
      <p:sp>
        <p:nvSpPr>
          <p:cNvPr id="558" name="Google Shape;558;g35aba07fa47_0_209"/>
          <p:cNvSpPr txBox="1"/>
          <p:nvPr/>
        </p:nvSpPr>
        <p:spPr>
          <a:xfrm>
            <a:off x="4835713" y="808600"/>
            <a:ext cx="4199400" cy="8619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0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Languages: </a:t>
            </a:r>
            <a:r>
              <a:rPr b="0" i="0" lang="en" sz="1100" u="none" cap="none" strike="noStrike">
                <a:solidFill>
                  <a:schemeClr val="dk1"/>
                </a:solidFill>
                <a:latin typeface="Arial"/>
                <a:ea typeface="Arial"/>
                <a:cs typeface="Arial"/>
                <a:sym typeface="Arial"/>
              </a:rPr>
              <a:t>Python, JavaScript, HTML, CSS</a:t>
            </a:r>
            <a:endParaRPr b="0" i="0" sz="11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Frameworks/Libraries:</a:t>
            </a:r>
            <a:r>
              <a:rPr b="0" i="0" lang="en" sz="1100" u="none" cap="none" strike="noStrike">
                <a:solidFill>
                  <a:schemeClr val="dk1"/>
                </a:solidFill>
                <a:latin typeface="Arial"/>
                <a:ea typeface="Arial"/>
                <a:cs typeface="Arial"/>
                <a:sym typeface="Arial"/>
              </a:rPr>
              <a:t> FastAPI, PyTorch, Transformers, Selenium, BeautifulSoup, NLTK, Pydantic</a:t>
            </a:r>
            <a:endParaRPr b="0" i="0" sz="1100" u="none" cap="none" strike="noStrike">
              <a:solidFill>
                <a:schemeClr val="dk1"/>
              </a:solidFill>
              <a:latin typeface="Arial"/>
              <a:ea typeface="Arial"/>
              <a:cs typeface="Arial"/>
              <a:sym typeface="Arial"/>
            </a:endParaRPr>
          </a:p>
          <a:p>
            <a:pPr indent="-298450" lvl="0" marL="457200" marR="0" rtl="0" algn="l">
              <a:lnSpc>
                <a:spcPct val="100000"/>
              </a:lnSpc>
              <a:spcBef>
                <a:spcPts val="0"/>
              </a:spcBef>
              <a:spcAft>
                <a:spcPts val="0"/>
              </a:spcAft>
              <a:buClr>
                <a:schemeClr val="dk1"/>
              </a:buClr>
              <a:buSzPts val="1100"/>
              <a:buFont typeface="Arial"/>
              <a:buChar char="●"/>
            </a:pPr>
            <a:r>
              <a:rPr b="1" i="0" lang="en" sz="1100" u="none" cap="none" strike="noStrike">
                <a:solidFill>
                  <a:schemeClr val="dk1"/>
                </a:solidFill>
                <a:latin typeface="Arial"/>
                <a:ea typeface="Arial"/>
                <a:cs typeface="Arial"/>
                <a:sym typeface="Arial"/>
              </a:rPr>
              <a:t>Tools: </a:t>
            </a:r>
            <a:r>
              <a:rPr b="0" i="0" lang="en" sz="1100" u="none" cap="none" strike="noStrike">
                <a:solidFill>
                  <a:schemeClr val="dk1"/>
                </a:solidFill>
                <a:latin typeface="Arial"/>
                <a:ea typeface="Arial"/>
                <a:cs typeface="Arial"/>
                <a:sym typeface="Arial"/>
              </a:rPr>
              <a:t>Uvicorn (Server for FastAPI)</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35aba07fa47_0_122"/>
          <p:cNvSpPr txBox="1"/>
          <p:nvPr>
            <p:ph type="title"/>
          </p:nvPr>
        </p:nvSpPr>
        <p:spPr>
          <a:xfrm>
            <a:off x="578875" y="2926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Test on some inputs</a:t>
            </a:r>
            <a:endParaRPr/>
          </a:p>
        </p:txBody>
      </p:sp>
      <p:sp>
        <p:nvSpPr>
          <p:cNvPr id="564" name="Google Shape;564;g35aba07fa47_0_122"/>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pic>
        <p:nvPicPr>
          <p:cNvPr id="565" name="Google Shape;565;g35aba07fa47_0_122"/>
          <p:cNvPicPr preferRelativeResize="0"/>
          <p:nvPr/>
        </p:nvPicPr>
        <p:blipFill rotWithShape="1">
          <a:blip r:embed="rId3">
            <a:alphaModFix/>
          </a:blip>
          <a:srcRect b="0" l="802" r="0" t="0"/>
          <a:stretch/>
        </p:blipFill>
        <p:spPr>
          <a:xfrm>
            <a:off x="4479825" y="1877975"/>
            <a:ext cx="4436550" cy="2484126"/>
          </a:xfrm>
          <a:prstGeom prst="rect">
            <a:avLst/>
          </a:prstGeom>
          <a:noFill/>
          <a:ln>
            <a:noFill/>
          </a:ln>
        </p:spPr>
      </p:pic>
      <p:pic>
        <p:nvPicPr>
          <p:cNvPr id="566" name="Google Shape;566;g35aba07fa47_0_122"/>
          <p:cNvPicPr preferRelativeResize="0"/>
          <p:nvPr/>
        </p:nvPicPr>
        <p:blipFill rotWithShape="1">
          <a:blip r:embed="rId4">
            <a:alphaModFix/>
          </a:blip>
          <a:srcRect b="0" l="0" r="1565" t="0"/>
          <a:stretch/>
        </p:blipFill>
        <p:spPr>
          <a:xfrm>
            <a:off x="298700" y="1027625"/>
            <a:ext cx="4105849" cy="2584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35aba07fa47_0_133"/>
          <p:cNvSpPr txBox="1"/>
          <p:nvPr>
            <p:ph type="title"/>
          </p:nvPr>
        </p:nvSpPr>
        <p:spPr>
          <a:xfrm>
            <a:off x="578875" y="1402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Test on some inputs</a:t>
            </a:r>
            <a:endParaRPr/>
          </a:p>
        </p:txBody>
      </p:sp>
      <p:sp>
        <p:nvSpPr>
          <p:cNvPr id="572" name="Google Shape;572;g35aba07fa47_0_133"/>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pic>
        <p:nvPicPr>
          <p:cNvPr id="573" name="Google Shape;573;g35aba07fa47_0_133"/>
          <p:cNvPicPr preferRelativeResize="0"/>
          <p:nvPr/>
        </p:nvPicPr>
        <p:blipFill rotWithShape="1">
          <a:blip r:embed="rId3">
            <a:alphaModFix/>
          </a:blip>
          <a:srcRect b="0" l="0" r="0" t="0"/>
          <a:stretch/>
        </p:blipFill>
        <p:spPr>
          <a:xfrm>
            <a:off x="368850" y="955450"/>
            <a:ext cx="4138149" cy="2941048"/>
          </a:xfrm>
          <a:prstGeom prst="rect">
            <a:avLst/>
          </a:prstGeom>
          <a:noFill/>
          <a:ln>
            <a:noFill/>
          </a:ln>
        </p:spPr>
      </p:pic>
      <p:pic>
        <p:nvPicPr>
          <p:cNvPr id="574" name="Google Shape;574;g35aba07fa47_0_133"/>
          <p:cNvPicPr preferRelativeResize="0"/>
          <p:nvPr/>
        </p:nvPicPr>
        <p:blipFill rotWithShape="1">
          <a:blip r:embed="rId4">
            <a:alphaModFix/>
          </a:blip>
          <a:srcRect b="0" l="0" r="0" t="3493"/>
          <a:stretch/>
        </p:blipFill>
        <p:spPr>
          <a:xfrm>
            <a:off x="368850" y="3868611"/>
            <a:ext cx="4138150" cy="668939"/>
          </a:xfrm>
          <a:prstGeom prst="rect">
            <a:avLst/>
          </a:prstGeom>
          <a:noFill/>
          <a:ln>
            <a:noFill/>
          </a:ln>
        </p:spPr>
      </p:pic>
      <p:pic>
        <p:nvPicPr>
          <p:cNvPr id="575" name="Google Shape;575;g35aba07fa47_0_133"/>
          <p:cNvPicPr preferRelativeResize="0"/>
          <p:nvPr/>
        </p:nvPicPr>
        <p:blipFill rotWithShape="1">
          <a:blip r:embed="rId5">
            <a:alphaModFix/>
          </a:blip>
          <a:srcRect b="0" l="0" r="0" t="0"/>
          <a:stretch/>
        </p:blipFill>
        <p:spPr>
          <a:xfrm>
            <a:off x="4706102" y="955450"/>
            <a:ext cx="4138148" cy="2754701"/>
          </a:xfrm>
          <a:prstGeom prst="rect">
            <a:avLst/>
          </a:prstGeom>
          <a:noFill/>
          <a:ln>
            <a:noFill/>
          </a:ln>
        </p:spPr>
      </p:pic>
      <p:pic>
        <p:nvPicPr>
          <p:cNvPr id="576" name="Google Shape;576;g35aba07fa47_0_133"/>
          <p:cNvPicPr preferRelativeResize="0"/>
          <p:nvPr/>
        </p:nvPicPr>
        <p:blipFill rotWithShape="1">
          <a:blip r:embed="rId6">
            <a:alphaModFix/>
          </a:blip>
          <a:srcRect b="0" l="1096" r="0" t="4760"/>
          <a:stretch/>
        </p:blipFill>
        <p:spPr>
          <a:xfrm>
            <a:off x="4706100" y="3710150"/>
            <a:ext cx="4138149" cy="73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35a5363fe06_0_19"/>
          <p:cNvSpPr txBox="1"/>
          <p:nvPr>
            <p:ph type="title"/>
          </p:nvPr>
        </p:nvSpPr>
        <p:spPr>
          <a:xfrm>
            <a:off x="578875" y="2164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Challenges Faced </a:t>
            </a:r>
            <a:endParaRPr/>
          </a:p>
        </p:txBody>
      </p:sp>
      <p:sp>
        <p:nvSpPr>
          <p:cNvPr id="582" name="Google Shape;582;g35a5363fe06_0_1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83" name="Google Shape;583;g35a5363fe06_0_19"/>
          <p:cNvSpPr txBox="1"/>
          <p:nvPr/>
        </p:nvSpPr>
        <p:spPr>
          <a:xfrm>
            <a:off x="568875" y="1204675"/>
            <a:ext cx="7965300" cy="22257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Significant bottleneck of proxy availability. With only 100 premium, reliable proxies having a limit of 10 concurrent connections, the content extraction time was much higher.</a:t>
            </a:r>
            <a:endParaRPr b="0" i="0" sz="13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Some websites took too long to respond, thus returning empty title and content cells. Also, some websites have content within other &lt;p&gt; tags, that are located in the body of the web pages, nested within multiple &lt;div&gt; tags.Thus, their content extraction was not possible as it requires specific code for each publisher.</a:t>
            </a:r>
            <a:endParaRPr b="0" i="0" sz="13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We had difficulty to find centrist data. These class labelled data were fewer compared to the others. This lead to class imbalanced data. To overcome this, we used F-beta score with beta value=1.8</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35e4b7ec2f1_0_0"/>
          <p:cNvSpPr txBox="1"/>
          <p:nvPr>
            <p:ph type="title"/>
          </p:nvPr>
        </p:nvSpPr>
        <p:spPr>
          <a:xfrm>
            <a:off x="578875" y="2164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Improvements</a:t>
            </a:r>
            <a:endParaRPr/>
          </a:p>
        </p:txBody>
      </p:sp>
      <p:sp>
        <p:nvSpPr>
          <p:cNvPr id="589" name="Google Shape;589;g35e4b7ec2f1_0_0"/>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90" name="Google Shape;590;g35e4b7ec2f1_0_0"/>
          <p:cNvSpPr txBox="1"/>
          <p:nvPr/>
        </p:nvSpPr>
        <p:spPr>
          <a:xfrm>
            <a:off x="568875" y="1204675"/>
            <a:ext cx="7965300" cy="2878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An improved </a:t>
            </a:r>
            <a:r>
              <a:rPr lang="en">
                <a:solidFill>
                  <a:schemeClr val="dk1"/>
                </a:solidFill>
                <a:latin typeface="Times New Roman"/>
                <a:ea typeface="Times New Roman"/>
                <a:cs typeface="Times New Roman"/>
                <a:sym typeface="Times New Roman"/>
              </a:rPr>
              <a:t>method</a:t>
            </a:r>
            <a:r>
              <a:rPr lang="en">
                <a:solidFill>
                  <a:schemeClr val="dk1"/>
                </a:solidFill>
                <a:latin typeface="Times New Roman"/>
                <a:ea typeface="Times New Roman"/>
                <a:cs typeface="Times New Roman"/>
                <a:sym typeface="Times New Roman"/>
              </a:rPr>
              <a:t> has been utilized for dataset collection. It targets the news organization website archives to retrieve links to articles rather than GoogleNews, and scrapes the content from there. </a:t>
            </a:r>
            <a:endParaRPr>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As of now, only Times of India articles have been processed. More organizations might be added later on.</a:t>
            </a:r>
            <a:endParaRPr>
              <a:solidFill>
                <a:schemeClr val="dk1"/>
              </a:solidFill>
              <a:latin typeface="Times New Roman"/>
              <a:ea typeface="Times New Roman"/>
              <a:cs typeface="Times New Roman"/>
              <a:sym typeface="Times New Roman"/>
            </a:endParaRPr>
          </a:p>
          <a:p>
            <a:pPr indent="-317500" lvl="1" marL="914400" marR="0" rtl="0" algn="l">
              <a:lnSpc>
                <a:spcPct val="115000"/>
              </a:lnSpc>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3"/>
              </a:rPr>
              <a:t>https://drive.google.com/drive/u/3/folders/1Y3jMgRonE-HRdEPkj0VEBh0kpLtUND0J</a:t>
            </a:r>
            <a:endParaRPr>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This would enable to build a more balanced dataset, when targeting multiple publisher archives.</a:t>
            </a:r>
            <a:endParaRPr>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300"/>
              <a:buFont typeface="Arial"/>
              <a:buNone/>
            </a:pPr>
            <a:r>
              <a:t/>
            </a:r>
            <a:endParaRPr b="0" i="0" u="none" cap="none" strike="noStrike">
              <a:solidFill>
                <a:schemeClr val="dk1"/>
              </a:solidFill>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Having a premium proxy service with at least 1000 concurrent connections, will reduce the content extraction time by a great margin.</a:t>
            </a:r>
            <a:endParaRPr b="0" i="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300"/>
              <a:buFont typeface="Arial"/>
              <a:buNone/>
            </a:pPr>
            <a:r>
              <a:t/>
            </a:r>
            <a:endParaRPr b="0" i="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None/>
            </a:pPr>
            <a:r>
              <a:t/>
            </a:r>
            <a:endParaRPr b="0" i="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35a5363fe06_0_45"/>
          <p:cNvSpPr txBox="1"/>
          <p:nvPr>
            <p:ph type="title"/>
          </p:nvPr>
        </p:nvSpPr>
        <p:spPr>
          <a:xfrm>
            <a:off x="655075" y="3382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Conclusion</a:t>
            </a:r>
            <a:endParaRPr/>
          </a:p>
        </p:txBody>
      </p:sp>
      <p:sp>
        <p:nvSpPr>
          <p:cNvPr id="596" name="Google Shape;596;g35a5363fe06_0_45"/>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97" name="Google Shape;597;g35a5363fe06_0_45"/>
          <p:cNvSpPr txBox="1"/>
          <p:nvPr/>
        </p:nvSpPr>
        <p:spPr>
          <a:xfrm>
            <a:off x="655075" y="1022575"/>
            <a:ext cx="7832700" cy="3386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Times New Roman"/>
              <a:buChar char="●"/>
            </a:pPr>
            <a:r>
              <a:rPr b="0" i="0" lang="en" u="none" cap="none" strike="noStrike">
                <a:solidFill>
                  <a:schemeClr val="dk1"/>
                </a:solidFill>
                <a:latin typeface="Times New Roman"/>
                <a:ea typeface="Times New Roman"/>
                <a:cs typeface="Times New Roman"/>
                <a:sym typeface="Times New Roman"/>
              </a:rPr>
              <a:t>This system offers an easy and end-user-focused method of identifying bias in news articles.</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9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en" u="none" cap="none" strike="noStrike">
                <a:solidFill>
                  <a:schemeClr val="dk1"/>
                </a:solidFill>
                <a:latin typeface="Times New Roman"/>
                <a:ea typeface="Times New Roman"/>
                <a:cs typeface="Times New Roman"/>
                <a:sym typeface="Times New Roman"/>
              </a:rPr>
              <a:t>By supporting both manual input of article content and extraction based on URLs, it offers flexibility to users in different contexts.</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9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en" u="none" cap="none" strike="noStrike">
                <a:solidFill>
                  <a:schemeClr val="dk1"/>
                </a:solidFill>
                <a:latin typeface="Times New Roman"/>
                <a:ea typeface="Times New Roman"/>
                <a:cs typeface="Times New Roman"/>
                <a:sym typeface="Times New Roman"/>
              </a:rPr>
              <a:t>The extracted or input content is then analyzed by a back-end AI/ML engine that gives a prediction of potential bias and sends the output back to the user interface. New input is also stored in a centralized data repository so that the system is tunable and can learn continuously.</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9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 u="none" cap="none" strike="noStrike">
                <a:solidFill>
                  <a:schemeClr val="dk1"/>
                </a:solidFill>
                <a:latin typeface="Times New Roman"/>
                <a:ea typeface="Times New Roman"/>
                <a:cs typeface="Times New Roman"/>
                <a:sym typeface="Times New Roman"/>
              </a:rPr>
              <a:t>Built a bias classification model to detect political orientations (Left, Right, Centrist) in news headlines.</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Arial"/>
              <a:buNone/>
            </a:pPr>
            <a:r>
              <a:t/>
            </a:r>
            <a:endParaRPr b="0" i="0" sz="900" u="none" cap="none" strike="noStrike">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0" i="0" lang="en" u="none" cap="none" strike="noStrike">
                <a:solidFill>
                  <a:schemeClr val="dk1"/>
                </a:solidFill>
                <a:latin typeface="Times New Roman"/>
                <a:ea typeface="Times New Roman"/>
                <a:cs typeface="Times New Roman"/>
                <a:sym typeface="Times New Roman"/>
              </a:rPr>
              <a:t>Used pre-trained transformer model – </a:t>
            </a:r>
            <a:r>
              <a:rPr b="1" i="0" lang="en" u="none" cap="none" strike="noStrike">
                <a:solidFill>
                  <a:schemeClr val="dk1"/>
                </a:solidFill>
                <a:latin typeface="Times New Roman"/>
                <a:ea typeface="Times New Roman"/>
                <a:cs typeface="Times New Roman"/>
                <a:sym typeface="Times New Roman"/>
              </a:rPr>
              <a:t>BigBird-RoBERTa</a:t>
            </a:r>
            <a:r>
              <a:rPr b="0" i="0" lang="en" u="none" cap="none" strike="noStrike">
                <a:solidFill>
                  <a:schemeClr val="dk1"/>
                </a:solidFill>
                <a:latin typeface="Times New Roman"/>
                <a:ea typeface="Times New Roman"/>
                <a:cs typeface="Times New Roman"/>
                <a:sym typeface="Times New Roman"/>
              </a:rPr>
              <a:t> – to handle long-length text data.</a:t>
            </a:r>
            <a:endParaRPr b="0" i="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300"/>
              <a:buFont typeface="Arial"/>
              <a:buNone/>
            </a:pPr>
            <a:r>
              <a:t/>
            </a:r>
            <a:endParaRPr b="0" i="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en" u="none" cap="none" strike="noStrike">
                <a:solidFill>
                  <a:schemeClr val="dk1"/>
                </a:solidFill>
                <a:latin typeface="Times New Roman"/>
                <a:ea typeface="Times New Roman"/>
                <a:cs typeface="Times New Roman"/>
                <a:sym typeface="Times New Roman"/>
              </a:rPr>
              <a:t>Google drive link of Dataset, Model, Web Implementation along with the data : </a:t>
            </a:r>
            <a:endParaRPr b="0" i="0" u="none" cap="none" strike="noStrike">
              <a:solidFill>
                <a:schemeClr val="dk1"/>
              </a:solidFill>
              <a:latin typeface="Times New Roman"/>
              <a:ea typeface="Times New Roman"/>
              <a:cs typeface="Times New Roman"/>
              <a:sym typeface="Times New Roman"/>
            </a:endParaRPr>
          </a:p>
          <a:p>
            <a:pPr indent="-317500" lvl="1" marL="914400" marR="0" rtl="0" algn="l">
              <a:lnSpc>
                <a:spcPct val="100000"/>
              </a:lnSpc>
              <a:spcBef>
                <a:spcPts val="0"/>
              </a:spcBef>
              <a:spcAft>
                <a:spcPts val="0"/>
              </a:spcAft>
              <a:buClr>
                <a:schemeClr val="dk1"/>
              </a:buClr>
              <a:buSzPts val="1400"/>
              <a:buFont typeface="Times New Roman"/>
              <a:buChar char="○"/>
            </a:pPr>
            <a:r>
              <a:rPr lang="en" u="sng">
                <a:solidFill>
                  <a:schemeClr val="hlink"/>
                </a:solidFill>
                <a:latin typeface="Times New Roman"/>
                <a:ea typeface="Times New Roman"/>
                <a:cs typeface="Times New Roman"/>
                <a:sym typeface="Times New Roman"/>
                <a:hlinkClick r:id="rId3"/>
              </a:rPr>
              <a:t>https://drive.google.com/drive/folders/1Sz7sfGleHndchUXsiPrfI2dHaQ83AsIf?usp=sharing</a:t>
            </a:r>
            <a:endParaRPr b="0" i="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8"/>
          <p:cNvSpPr txBox="1"/>
          <p:nvPr>
            <p:ph type="title"/>
          </p:nvPr>
        </p:nvSpPr>
        <p:spPr>
          <a:xfrm>
            <a:off x="719575" y="47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REFERENCES</a:t>
            </a:r>
            <a:endParaRPr/>
          </a:p>
        </p:txBody>
      </p:sp>
      <p:sp>
        <p:nvSpPr>
          <p:cNvPr id="603" name="Google Shape;603;p38"/>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grpSp>
        <p:nvGrpSpPr>
          <p:cNvPr id="604" name="Google Shape;604;p38"/>
          <p:cNvGrpSpPr/>
          <p:nvPr/>
        </p:nvGrpSpPr>
        <p:grpSpPr>
          <a:xfrm rot="10800000">
            <a:off x="719585" y="4498700"/>
            <a:ext cx="5241329" cy="70175"/>
            <a:chOff x="4759925" y="4538325"/>
            <a:chExt cx="3678900" cy="70175"/>
          </a:xfrm>
        </p:grpSpPr>
        <p:cxnSp>
          <p:nvCxnSpPr>
            <p:cNvPr id="605" name="Google Shape;605;p38"/>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38"/>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sp>
        <p:nvSpPr>
          <p:cNvPr id="607" name="Google Shape;607;p38"/>
          <p:cNvSpPr txBox="1"/>
          <p:nvPr/>
        </p:nvSpPr>
        <p:spPr>
          <a:xfrm>
            <a:off x="794300" y="619700"/>
            <a:ext cx="7740600" cy="38790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Arial"/>
              <a:buChar char="★"/>
            </a:pPr>
            <a:r>
              <a:rPr b="0" i="1" lang="en" sz="1200" u="none" cap="none" strike="noStrike">
                <a:solidFill>
                  <a:schemeClr val="dk1"/>
                </a:solidFill>
                <a:latin typeface="Arial"/>
                <a:ea typeface="Arial"/>
                <a:cs typeface="Arial"/>
                <a:sym typeface="Arial"/>
              </a:rPr>
              <a:t>Nadeem, M.U. and Raza, S., 2021. Detecting Bias in News Articles using NLP Models</a:t>
            </a:r>
            <a:endParaRPr b="0" i="1"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1" lang="en" sz="1200" u="none" cap="none" strike="noStrike">
                <a:solidFill>
                  <a:schemeClr val="dk1"/>
                </a:solidFill>
                <a:latin typeface="Arial"/>
                <a:ea typeface="Arial"/>
                <a:cs typeface="Arial"/>
                <a:sym typeface="Arial"/>
              </a:rPr>
              <a:t>Raza, S., Reji, D.J. and Ding, C., 2024. Dbias: detecting biases and ensuring fairness in news articles. International Journal of Data Science and Analytics, 17(1), pp.39-59</a:t>
            </a:r>
            <a:endParaRPr b="0" i="1"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1" lang="en" sz="1200" u="none" cap="none" strike="noStrike">
                <a:solidFill>
                  <a:schemeClr val="dk1"/>
                </a:solidFill>
                <a:latin typeface="Arial"/>
                <a:ea typeface="Arial"/>
                <a:cs typeface="Arial"/>
                <a:sym typeface="Arial"/>
              </a:rPr>
              <a:t>Chen, W.F., Al-Khatib, K., Stein, B. and Wachsmuth, H., 2020. Detecting media bias in news articles using gaussian bias distributions. arXiv preprint arXiv:2010.10649</a:t>
            </a:r>
            <a:endParaRPr b="0" i="1"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1" lang="en" sz="1200" u="none" cap="none" strike="noStrike">
                <a:solidFill>
                  <a:schemeClr val="dk1"/>
                </a:solidFill>
                <a:latin typeface="Arial"/>
                <a:ea typeface="Arial"/>
                <a:cs typeface="Arial"/>
                <a:sym typeface="Arial"/>
              </a:rPr>
              <a:t>Gangula, R.R.R., Duggenpudi, S.R. and Mamidi, R., 2019, August. Detecting political bias in news articles using headline attention. In Proceedings of the 2019 ACL workshop BlackboxNLP: analyzing and interpreting neural networks for NLP (pp. 77-84)</a:t>
            </a:r>
            <a:endParaRPr b="0" i="1"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1" lang="en" sz="1200" u="none" cap="none" strike="noStrike">
                <a:solidFill>
                  <a:schemeClr val="dk1"/>
                </a:solidFill>
                <a:latin typeface="Arial"/>
                <a:ea typeface="Arial"/>
                <a:cs typeface="Arial"/>
                <a:sym typeface="Arial"/>
              </a:rPr>
              <a:t>Rodrigo-Ginés, F.J., Carrillo-de-Albornoz, J. and Plaza, L., 2024. A systematic review on media bias detection: What is media bias, how it is expressed, and how to detect it. Expert Systems with Applications, 237, p.121641</a:t>
            </a:r>
            <a:endParaRPr b="0" i="1" sz="12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304800" lvl="0" marL="457200" marR="0" rtl="0" algn="l">
              <a:lnSpc>
                <a:spcPct val="100000"/>
              </a:lnSpc>
              <a:spcBef>
                <a:spcPts val="0"/>
              </a:spcBef>
              <a:spcAft>
                <a:spcPts val="0"/>
              </a:spcAft>
              <a:buClr>
                <a:schemeClr val="dk1"/>
              </a:buClr>
              <a:buSzPts val="1200"/>
              <a:buFont typeface="Arial"/>
              <a:buChar char="★"/>
            </a:pPr>
            <a:r>
              <a:rPr b="0" i="1" lang="en" sz="1200" u="sng" cap="none" strike="noStrike">
                <a:solidFill>
                  <a:schemeClr val="hlink"/>
                </a:solidFill>
                <a:latin typeface="Arial"/>
                <a:ea typeface="Arial"/>
                <a:cs typeface="Arial"/>
                <a:sym typeface="Arial"/>
                <a:hlinkClick r:id="rId3"/>
              </a:rPr>
              <a:t>https://gist.github.com/huksley/bc3cb046157a99cd9d1517b32f91a99e?permalink_comment_id=5184759#gistcomment-5184759</a:t>
            </a:r>
            <a:endParaRPr i="1" sz="1200">
              <a:solidFill>
                <a:schemeClr val="dk1"/>
              </a:solidFill>
            </a:endParaRPr>
          </a:p>
          <a:p>
            <a:pPr indent="0" lvl="0" marL="457200" marR="0" rtl="0" algn="l">
              <a:lnSpc>
                <a:spcPct val="100000"/>
              </a:lnSpc>
              <a:spcBef>
                <a:spcPts val="0"/>
              </a:spcBef>
              <a:spcAft>
                <a:spcPts val="0"/>
              </a:spcAft>
              <a:buNone/>
            </a:pPr>
            <a:r>
              <a:t/>
            </a:r>
            <a:endParaRPr i="1"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i="1" lang="en" sz="1200" u="sng">
                <a:solidFill>
                  <a:schemeClr val="hlink"/>
                </a:solidFill>
                <a:hlinkClick r:id="rId4"/>
              </a:rPr>
              <a:t>coderishabh11/Media-Bias-Analysis-in-Indian-News-Articles</a:t>
            </a:r>
            <a:endParaRPr i="1" sz="1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
          <p:cNvSpPr txBox="1"/>
          <p:nvPr>
            <p:ph type="title"/>
          </p:nvPr>
        </p:nvSpPr>
        <p:spPr>
          <a:xfrm>
            <a:off x="655075" y="44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Introduction </a:t>
            </a:r>
            <a:endParaRPr b="1"/>
          </a:p>
        </p:txBody>
      </p:sp>
      <p:sp>
        <p:nvSpPr>
          <p:cNvPr id="408" name="Google Shape;408;p2"/>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409" name="Google Shape;409;p2"/>
          <p:cNvSpPr txBox="1"/>
          <p:nvPr/>
        </p:nvSpPr>
        <p:spPr>
          <a:xfrm>
            <a:off x="655075" y="1127625"/>
            <a:ext cx="75327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300" u="none" cap="none" strike="noStrike">
                <a:solidFill>
                  <a:schemeClr val="dk1"/>
                </a:solidFill>
                <a:latin typeface="Times New Roman"/>
                <a:ea typeface="Times New Roman"/>
                <a:cs typeface="Times New Roman"/>
                <a:sym typeface="Times New Roman"/>
              </a:rPr>
              <a:t>Bias</a:t>
            </a:r>
            <a:r>
              <a:rPr b="0" i="0" lang="en" sz="1300" u="none" cap="none" strike="noStrike">
                <a:solidFill>
                  <a:schemeClr val="dk1"/>
                </a:solidFill>
                <a:latin typeface="Times New Roman"/>
                <a:ea typeface="Times New Roman"/>
                <a:cs typeface="Times New Roman"/>
                <a:sym typeface="Times New Roman"/>
              </a:rPr>
              <a:t> in this context refers to the tendency of some news content to favor one political ideology over another.</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0" lang="en" sz="1300" u="none" cap="none" strike="noStrike">
                <a:solidFill>
                  <a:schemeClr val="dk1"/>
                </a:solidFill>
                <a:latin typeface="Times New Roman"/>
                <a:ea typeface="Times New Roman"/>
                <a:cs typeface="Times New Roman"/>
                <a:sym typeface="Times New Roman"/>
              </a:rPr>
              <a:t>It is typically categorized as </a:t>
            </a:r>
            <a:r>
              <a:rPr b="1" i="0" lang="en" sz="1300" u="none" cap="none" strike="noStrike">
                <a:solidFill>
                  <a:schemeClr val="dk1"/>
                </a:solidFill>
                <a:latin typeface="Times New Roman"/>
                <a:ea typeface="Times New Roman"/>
                <a:cs typeface="Times New Roman"/>
                <a:sym typeface="Times New Roman"/>
              </a:rPr>
              <a:t>left-leaning, right-leaning or neutral</a:t>
            </a:r>
            <a:r>
              <a:rPr b="0" i="0" lang="en" sz="1300" u="none" cap="none" strike="noStrike">
                <a:solidFill>
                  <a:schemeClr val="dk1"/>
                </a:solidFill>
                <a:latin typeface="Times New Roman"/>
                <a:ea typeface="Times New Roman"/>
                <a:cs typeface="Times New Roman"/>
                <a:sym typeface="Times New Roman"/>
              </a:rPr>
              <a:t>. </a:t>
            </a:r>
            <a:endParaRPr b="0" i="0" sz="1300" u="none" cap="none" strike="noStrike">
              <a:solidFill>
                <a:schemeClr val="dk1"/>
              </a:solidFill>
              <a:latin typeface="Times New Roman"/>
              <a:ea typeface="Times New Roman"/>
              <a:cs typeface="Times New Roman"/>
              <a:sym typeface="Times New Roman"/>
            </a:endParaRPr>
          </a:p>
        </p:txBody>
      </p:sp>
      <p:sp>
        <p:nvSpPr>
          <p:cNvPr id="410" name="Google Shape;410;p2"/>
          <p:cNvSpPr txBox="1"/>
          <p:nvPr/>
        </p:nvSpPr>
        <p:spPr>
          <a:xfrm>
            <a:off x="740725" y="1712625"/>
            <a:ext cx="7532700" cy="18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300" u="sng" cap="none" strike="noStrike">
                <a:solidFill>
                  <a:schemeClr val="dk1"/>
                </a:solidFill>
                <a:latin typeface="Times New Roman"/>
                <a:ea typeface="Times New Roman"/>
                <a:cs typeface="Times New Roman"/>
                <a:sym typeface="Times New Roman"/>
              </a:rPr>
              <a:t>Objective</a:t>
            </a:r>
            <a:r>
              <a:rPr b="1" i="0" lang="en" sz="1300" u="none" cap="none" strike="noStrike">
                <a:solidFill>
                  <a:schemeClr val="dk1"/>
                </a:solidFill>
                <a:latin typeface="Times New Roman"/>
                <a:ea typeface="Times New Roman"/>
                <a:cs typeface="Times New Roman"/>
                <a:sym typeface="Times New Roman"/>
              </a:rPr>
              <a:t>: </a:t>
            </a:r>
            <a:r>
              <a:rPr b="0" i="0" lang="en" sz="1300" u="none" cap="none" strike="noStrike">
                <a:solidFill>
                  <a:schemeClr val="dk1"/>
                </a:solidFill>
                <a:latin typeface="Times New Roman"/>
                <a:ea typeface="Times New Roman"/>
                <a:cs typeface="Times New Roman"/>
                <a:sym typeface="Times New Roman"/>
              </a:rPr>
              <a:t>To automate the detection of bias in Indian news. Classify news articles into political bias categories:</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1200"/>
              </a:spcBef>
              <a:spcAft>
                <a:spcPts val="0"/>
              </a:spcAft>
              <a:buClr>
                <a:schemeClr val="dk1"/>
              </a:buClr>
              <a:buSzPts val="1300"/>
              <a:buFont typeface="Times New Roman"/>
              <a:buChar char="●"/>
            </a:pPr>
            <a:r>
              <a:rPr b="1" i="0" lang="en" sz="1300" u="none" cap="none" strike="noStrike">
                <a:solidFill>
                  <a:schemeClr val="dk1"/>
                </a:solidFill>
                <a:latin typeface="Times New Roman"/>
                <a:ea typeface="Times New Roman"/>
                <a:cs typeface="Times New Roman"/>
                <a:sym typeface="Times New Roman"/>
              </a:rPr>
              <a:t>Left-leaning</a:t>
            </a:r>
            <a:br>
              <a:rPr b="1" i="0" lang="en" sz="1300" u="none" cap="none" strike="noStrike">
                <a:solidFill>
                  <a:schemeClr val="dk1"/>
                </a:solidFill>
                <a:latin typeface="Times New Roman"/>
                <a:ea typeface="Times New Roman"/>
                <a:cs typeface="Times New Roman"/>
                <a:sym typeface="Times New Roman"/>
              </a:rPr>
            </a:b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1" i="0" lang="en" sz="1300" u="none" cap="none" strike="noStrike">
                <a:solidFill>
                  <a:schemeClr val="dk1"/>
                </a:solidFill>
                <a:latin typeface="Times New Roman"/>
                <a:ea typeface="Times New Roman"/>
                <a:cs typeface="Times New Roman"/>
                <a:sym typeface="Times New Roman"/>
              </a:rPr>
              <a:t>Centrist</a:t>
            </a:r>
            <a:br>
              <a:rPr b="1" i="0" lang="en" sz="1300" u="none" cap="none" strike="noStrike">
                <a:solidFill>
                  <a:schemeClr val="dk1"/>
                </a:solidFill>
                <a:latin typeface="Times New Roman"/>
                <a:ea typeface="Times New Roman"/>
                <a:cs typeface="Times New Roman"/>
                <a:sym typeface="Times New Roman"/>
              </a:rPr>
            </a:b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1" i="0" lang="en" sz="1300" u="none" cap="none" strike="noStrike">
                <a:solidFill>
                  <a:schemeClr val="dk1"/>
                </a:solidFill>
                <a:latin typeface="Times New Roman"/>
                <a:ea typeface="Times New Roman"/>
                <a:cs typeface="Times New Roman"/>
                <a:sym typeface="Times New Roman"/>
              </a:rPr>
              <a:t>Right-leaning</a:t>
            </a:r>
            <a:endParaRPr b="1" i="0" sz="1300" u="none" cap="none" strike="noStrike">
              <a:solidFill>
                <a:schemeClr val="dk1"/>
              </a:solidFill>
              <a:latin typeface="Times New Roman"/>
              <a:ea typeface="Times New Roman"/>
              <a:cs typeface="Times New Roman"/>
              <a:sym typeface="Times New Roman"/>
            </a:endParaRPr>
          </a:p>
        </p:txBody>
      </p:sp>
      <p:sp>
        <p:nvSpPr>
          <p:cNvPr id="411" name="Google Shape;411;p2"/>
          <p:cNvSpPr txBox="1"/>
          <p:nvPr/>
        </p:nvSpPr>
        <p:spPr>
          <a:xfrm>
            <a:off x="740725" y="3746250"/>
            <a:ext cx="69471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sng" cap="none" strike="noStrike">
                <a:solidFill>
                  <a:schemeClr val="dk1"/>
                </a:solidFill>
                <a:latin typeface="Times New Roman"/>
                <a:ea typeface="Times New Roman"/>
                <a:cs typeface="Times New Roman"/>
                <a:sym typeface="Times New Roman"/>
              </a:rPr>
              <a:t>Need</a:t>
            </a:r>
            <a:r>
              <a:rPr b="1" i="0" lang="en" sz="1300" u="none" cap="none" strike="noStrike">
                <a:solidFill>
                  <a:schemeClr val="dk1"/>
                </a:solidFill>
                <a:latin typeface="Times New Roman"/>
                <a:ea typeface="Times New Roman"/>
                <a:cs typeface="Times New Roman"/>
                <a:sym typeface="Times New Roman"/>
              </a:rPr>
              <a:t>:</a:t>
            </a:r>
            <a:r>
              <a:rPr b="0" i="0" lang="en" sz="1300" u="none" cap="none" strike="noStrike">
                <a:solidFill>
                  <a:schemeClr val="dk1"/>
                </a:solidFill>
                <a:latin typeface="Times New Roman"/>
                <a:ea typeface="Times New Roman"/>
                <a:cs typeface="Times New Roman"/>
                <a:sym typeface="Times New Roman"/>
              </a:rPr>
              <a:t> Biased news can influence readers subconsciously, skewing their perception of reality.</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2"/>
              </a:buClr>
              <a:buSzPts val="1100"/>
              <a:buFont typeface="Arial"/>
              <a:buNone/>
            </a:pPr>
            <a:r>
              <a:rPr b="0" i="0" lang="en" sz="1300" u="none" cap="none" strike="noStrike">
                <a:solidFill>
                  <a:schemeClr val="dk1"/>
                </a:solidFill>
                <a:latin typeface="Times New Roman"/>
                <a:ea typeface="Times New Roman"/>
                <a:cs typeface="Times New Roman"/>
                <a:sym typeface="Times New Roman"/>
              </a:rPr>
              <a:t>So it is an important area of study in today’s context.</a:t>
            </a: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Times New Roman"/>
                <a:ea typeface="Times New Roman"/>
                <a:cs typeface="Times New Roman"/>
                <a:sym typeface="Times New Roman"/>
              </a:rPr>
              <a:t>Combat misinformation, media polarization, and understand content framing.</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417" name="Google Shape;417;p3"/>
          <p:cNvSpPr txBox="1"/>
          <p:nvPr>
            <p:ph type="title"/>
          </p:nvPr>
        </p:nvSpPr>
        <p:spPr>
          <a:xfrm>
            <a:off x="719213" y="841450"/>
            <a:ext cx="7359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01</a:t>
            </a:r>
            <a:endParaRPr sz="2800"/>
          </a:p>
        </p:txBody>
      </p:sp>
      <p:sp>
        <p:nvSpPr>
          <p:cNvPr id="418" name="Google Shape;418;p3"/>
          <p:cNvSpPr txBox="1"/>
          <p:nvPr>
            <p:ph idx="2" type="title"/>
          </p:nvPr>
        </p:nvSpPr>
        <p:spPr>
          <a:xfrm>
            <a:off x="619000" y="2486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Dataset Collection</a:t>
            </a:r>
            <a:endParaRPr/>
          </a:p>
        </p:txBody>
      </p:sp>
      <p:sp>
        <p:nvSpPr>
          <p:cNvPr id="419" name="Google Shape;419;p3"/>
          <p:cNvSpPr txBox="1"/>
          <p:nvPr>
            <p:ph idx="3" type="subTitle"/>
          </p:nvPr>
        </p:nvSpPr>
        <p:spPr>
          <a:xfrm>
            <a:off x="1333650" y="895750"/>
            <a:ext cx="159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300">
                <a:latin typeface="Arial"/>
                <a:ea typeface="Arial"/>
                <a:cs typeface="Arial"/>
                <a:sym typeface="Arial"/>
              </a:rPr>
              <a:t>Source of dataset </a:t>
            </a:r>
            <a:r>
              <a:rPr lang="en" sz="1300"/>
              <a:t> </a:t>
            </a:r>
            <a:endParaRPr sz="1300"/>
          </a:p>
        </p:txBody>
      </p:sp>
      <p:sp>
        <p:nvSpPr>
          <p:cNvPr id="420" name="Google Shape;420;p3"/>
          <p:cNvSpPr txBox="1"/>
          <p:nvPr>
            <p:ph idx="7" type="title"/>
          </p:nvPr>
        </p:nvSpPr>
        <p:spPr>
          <a:xfrm>
            <a:off x="719213" y="3210450"/>
            <a:ext cx="7359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04</a:t>
            </a:r>
            <a:endParaRPr sz="2800"/>
          </a:p>
        </p:txBody>
      </p:sp>
      <p:sp>
        <p:nvSpPr>
          <p:cNvPr id="421" name="Google Shape;421;p3"/>
          <p:cNvSpPr txBox="1"/>
          <p:nvPr>
            <p:ph idx="9" type="subTitle"/>
          </p:nvPr>
        </p:nvSpPr>
        <p:spPr>
          <a:xfrm>
            <a:off x="1387800" y="3310350"/>
            <a:ext cx="2010000" cy="39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300">
                <a:latin typeface="Arial"/>
                <a:ea typeface="Arial"/>
                <a:cs typeface="Arial"/>
                <a:sym typeface="Arial"/>
              </a:rPr>
              <a:t>Dataset attributes </a:t>
            </a:r>
            <a:r>
              <a:rPr lang="en" sz="1300"/>
              <a:t> </a:t>
            </a:r>
            <a:endParaRPr sz="1300"/>
          </a:p>
        </p:txBody>
      </p:sp>
      <p:sp>
        <p:nvSpPr>
          <p:cNvPr id="422" name="Google Shape;422;p3"/>
          <p:cNvSpPr txBox="1"/>
          <p:nvPr>
            <p:ph idx="7" type="title"/>
          </p:nvPr>
        </p:nvSpPr>
        <p:spPr>
          <a:xfrm>
            <a:off x="719213" y="3991550"/>
            <a:ext cx="7359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05</a:t>
            </a:r>
            <a:endParaRPr sz="2800"/>
          </a:p>
        </p:txBody>
      </p:sp>
      <p:sp>
        <p:nvSpPr>
          <p:cNvPr id="423" name="Google Shape;423;p3"/>
          <p:cNvSpPr txBox="1"/>
          <p:nvPr>
            <p:ph idx="9" type="subTitle"/>
          </p:nvPr>
        </p:nvSpPr>
        <p:spPr>
          <a:xfrm>
            <a:off x="1387800" y="4020700"/>
            <a:ext cx="159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300">
                <a:latin typeface="Arial"/>
                <a:ea typeface="Arial"/>
                <a:cs typeface="Arial"/>
                <a:sym typeface="Arial"/>
              </a:rPr>
              <a:t>Dataset size</a:t>
            </a:r>
            <a:endParaRPr sz="1300"/>
          </a:p>
        </p:txBody>
      </p:sp>
      <p:sp>
        <p:nvSpPr>
          <p:cNvPr id="424" name="Google Shape;424;p3"/>
          <p:cNvSpPr txBox="1"/>
          <p:nvPr/>
        </p:nvSpPr>
        <p:spPr>
          <a:xfrm>
            <a:off x="3263875" y="3318088"/>
            <a:ext cx="4068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title, publishe</a:t>
            </a:r>
            <a:r>
              <a:rPr b="0" i="0" lang="en" sz="1100" u="none" cap="none" strike="noStrike">
                <a:solidFill>
                  <a:schemeClr val="dk1"/>
                </a:solidFill>
                <a:latin typeface="Arial"/>
                <a:ea typeface="Arial"/>
                <a:cs typeface="Arial"/>
                <a:sym typeface="Arial"/>
              </a:rPr>
              <a:t>d</a:t>
            </a:r>
            <a:r>
              <a:rPr b="0" i="0" lang="en" sz="1100" u="none" cap="none" strike="noStrike">
                <a:solidFill>
                  <a:schemeClr val="dk1"/>
                </a:solidFill>
                <a:latin typeface="Arial"/>
                <a:ea typeface="Arial"/>
                <a:cs typeface="Arial"/>
                <a:sym typeface="Arial"/>
              </a:rPr>
              <a:t>, source, news_url, final_url, content</a:t>
            </a:r>
            <a:endParaRPr b="0" i="0" sz="1100" u="none" cap="none" strike="noStrike">
              <a:solidFill>
                <a:schemeClr val="dk1"/>
              </a:solidFill>
              <a:latin typeface="Arial"/>
              <a:ea typeface="Arial"/>
              <a:cs typeface="Arial"/>
              <a:sym typeface="Arial"/>
            </a:endParaRPr>
          </a:p>
        </p:txBody>
      </p:sp>
      <p:sp>
        <p:nvSpPr>
          <p:cNvPr id="425" name="Google Shape;425;p3"/>
          <p:cNvSpPr txBox="1"/>
          <p:nvPr/>
        </p:nvSpPr>
        <p:spPr>
          <a:xfrm>
            <a:off x="3263875" y="2206950"/>
            <a:ext cx="4939800" cy="1046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1" i="0" lang="en" sz="1000" u="none" cap="none" strike="noStrike">
                <a:solidFill>
                  <a:schemeClr val="dk1"/>
                </a:solidFill>
                <a:latin typeface="Arial"/>
                <a:ea typeface="Arial"/>
                <a:cs typeface="Arial"/>
                <a:sym typeface="Arial"/>
              </a:rPr>
              <a:t>BeautifulSoup</a:t>
            </a:r>
            <a:r>
              <a:rPr b="0" i="0" lang="en" sz="1000" u="none" cap="none" strike="noStrike">
                <a:solidFill>
                  <a:schemeClr val="dk1"/>
                </a:solidFill>
                <a:latin typeface="Arial"/>
                <a:ea typeface="Arial"/>
                <a:cs typeface="Arial"/>
                <a:sym typeface="Arial"/>
              </a:rPr>
              <a:t> (parses HTML), </a:t>
            </a:r>
            <a:r>
              <a:rPr b="1" i="0" lang="en" sz="1000" u="none" cap="none" strike="noStrike">
                <a:solidFill>
                  <a:schemeClr val="dk1"/>
                </a:solidFill>
                <a:latin typeface="Arial"/>
                <a:ea typeface="Arial"/>
                <a:cs typeface="Arial"/>
                <a:sym typeface="Arial"/>
              </a:rPr>
              <a:t>Selenium</a:t>
            </a:r>
            <a:r>
              <a:rPr b="0" i="0" lang="en" sz="1000" u="none" cap="none" strike="noStrike">
                <a:solidFill>
                  <a:schemeClr val="dk1"/>
                </a:solidFill>
                <a:latin typeface="Arial"/>
                <a:ea typeface="Arial"/>
                <a:cs typeface="Arial"/>
                <a:sym typeface="Arial"/>
              </a:rPr>
              <a:t> (automates scrape process, collect JS content in &lt;script&gt; tags), </a:t>
            </a:r>
            <a:r>
              <a:rPr b="1" i="0" lang="en" sz="1000" u="none" cap="none" strike="noStrike">
                <a:solidFill>
                  <a:schemeClr val="dk1"/>
                </a:solidFill>
                <a:latin typeface="Arial"/>
                <a:ea typeface="Arial"/>
                <a:cs typeface="Arial"/>
                <a:sym typeface="Arial"/>
              </a:rPr>
              <a:t>Parallel Processing</a:t>
            </a:r>
            <a:r>
              <a:rPr b="0" i="0" lang="en" sz="1000" u="none" cap="none" strike="noStrike">
                <a:solidFill>
                  <a:schemeClr val="dk1"/>
                </a:solidFill>
                <a:latin typeface="Arial"/>
                <a:ea typeface="Arial"/>
                <a:cs typeface="Arial"/>
                <a:sym typeface="Arial"/>
              </a:rPr>
              <a:t> or Threading (concurrent connections for faster article collection), </a:t>
            </a:r>
            <a:r>
              <a:rPr b="1" i="0" lang="en" sz="1000" u="none" cap="none" strike="noStrike">
                <a:solidFill>
                  <a:schemeClr val="dk1"/>
                </a:solidFill>
                <a:latin typeface="Arial"/>
                <a:ea typeface="Arial"/>
                <a:cs typeface="Arial"/>
                <a:sym typeface="Arial"/>
              </a:rPr>
              <a:t>Proxies</a:t>
            </a:r>
            <a:r>
              <a:rPr b="0" i="0" lang="en" sz="1000" u="none" cap="none" strike="noStrike">
                <a:solidFill>
                  <a:schemeClr val="dk1"/>
                </a:solidFill>
                <a:latin typeface="Arial"/>
                <a:ea typeface="Arial"/>
                <a:cs typeface="Arial"/>
                <a:sym typeface="Arial"/>
              </a:rPr>
              <a:t> (proxy rotation) &amp; </a:t>
            </a:r>
            <a:r>
              <a:rPr b="1" i="0" lang="en" sz="1000" u="none" cap="none" strike="noStrike">
                <a:solidFill>
                  <a:schemeClr val="dk1"/>
                </a:solidFill>
                <a:latin typeface="Arial"/>
                <a:ea typeface="Arial"/>
                <a:cs typeface="Arial"/>
                <a:sym typeface="Arial"/>
              </a:rPr>
              <a:t>Random Timeouts</a:t>
            </a:r>
            <a:r>
              <a:rPr b="0" i="0" lang="en" sz="1000" u="none" cap="none" strike="noStrike">
                <a:solidFill>
                  <a:schemeClr val="dk1"/>
                </a:solidFill>
                <a:latin typeface="Arial"/>
                <a:ea typeface="Arial"/>
                <a:cs typeface="Arial"/>
                <a:sym typeface="Arial"/>
              </a:rPr>
              <a:t> &amp; </a:t>
            </a:r>
            <a:r>
              <a:rPr b="1" i="0" lang="en" sz="1000" u="none" cap="none" strike="noStrike">
                <a:solidFill>
                  <a:schemeClr val="dk1"/>
                </a:solidFill>
                <a:latin typeface="Arial"/>
                <a:ea typeface="Arial"/>
                <a:cs typeface="Arial"/>
                <a:sym typeface="Arial"/>
              </a:rPr>
              <a:t>User Agents</a:t>
            </a:r>
            <a:r>
              <a:rPr b="0" i="0" lang="en" sz="1000" u="none" cap="none" strike="noStrike">
                <a:solidFill>
                  <a:schemeClr val="dk1"/>
                </a:solidFill>
                <a:latin typeface="Arial"/>
                <a:ea typeface="Arial"/>
                <a:cs typeface="Arial"/>
                <a:sym typeface="Arial"/>
              </a:rPr>
              <a:t> (Header change helps in avoiding 403 error, bans), </a:t>
            </a:r>
            <a:r>
              <a:rPr b="1" i="0" lang="en" sz="1000" u="none" cap="none" strike="noStrike">
                <a:solidFill>
                  <a:schemeClr val="dk1"/>
                </a:solidFill>
                <a:latin typeface="Arial"/>
                <a:ea typeface="Arial"/>
                <a:cs typeface="Arial"/>
                <a:sym typeface="Arial"/>
              </a:rPr>
              <a:t>Headless Browsing</a:t>
            </a:r>
            <a:r>
              <a:rPr b="0" i="0" lang="en" sz="1000" u="none" cap="none" strike="noStrike">
                <a:solidFill>
                  <a:schemeClr val="dk1"/>
                </a:solidFill>
                <a:latin typeface="Arial"/>
                <a:ea typeface="Arial"/>
                <a:cs typeface="Arial"/>
                <a:sym typeface="Arial"/>
              </a:rPr>
              <a:t> (using webdriver, hides GUI of loaded article websites, does process in background)</a:t>
            </a:r>
            <a:endParaRPr b="0" i="0" sz="1000" u="none" cap="none" strike="noStrike">
              <a:solidFill>
                <a:schemeClr val="dk1"/>
              </a:solidFill>
              <a:latin typeface="Arial"/>
              <a:ea typeface="Arial"/>
              <a:cs typeface="Arial"/>
              <a:sym typeface="Arial"/>
            </a:endParaRPr>
          </a:p>
        </p:txBody>
      </p:sp>
      <p:grpSp>
        <p:nvGrpSpPr>
          <p:cNvPr id="426" name="Google Shape;426;p3"/>
          <p:cNvGrpSpPr/>
          <p:nvPr/>
        </p:nvGrpSpPr>
        <p:grpSpPr>
          <a:xfrm rot="5400000">
            <a:off x="2708723" y="1160934"/>
            <a:ext cx="484879" cy="70175"/>
            <a:chOff x="4759925" y="4538325"/>
            <a:chExt cx="3678900" cy="70175"/>
          </a:xfrm>
        </p:grpSpPr>
        <p:cxnSp>
          <p:nvCxnSpPr>
            <p:cNvPr id="427" name="Google Shape;427;p3"/>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428" name="Google Shape;428;p3"/>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sp>
        <p:nvSpPr>
          <p:cNvPr id="429" name="Google Shape;429;p3"/>
          <p:cNvSpPr txBox="1"/>
          <p:nvPr>
            <p:ph idx="4" type="title"/>
          </p:nvPr>
        </p:nvSpPr>
        <p:spPr>
          <a:xfrm>
            <a:off x="719213" y="2266400"/>
            <a:ext cx="7359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03</a:t>
            </a:r>
            <a:endParaRPr sz="2800"/>
          </a:p>
        </p:txBody>
      </p:sp>
      <p:sp>
        <p:nvSpPr>
          <p:cNvPr id="430" name="Google Shape;430;p3"/>
          <p:cNvSpPr txBox="1"/>
          <p:nvPr>
            <p:ph idx="6" type="subTitle"/>
          </p:nvPr>
        </p:nvSpPr>
        <p:spPr>
          <a:xfrm>
            <a:off x="1346700" y="2554663"/>
            <a:ext cx="1674900" cy="34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2"/>
              </a:buClr>
              <a:buSzPts val="1100"/>
              <a:buFont typeface="Arial"/>
              <a:buNone/>
            </a:pPr>
            <a:r>
              <a:rPr lang="en" sz="1300">
                <a:latin typeface="Arial"/>
                <a:ea typeface="Arial"/>
                <a:cs typeface="Arial"/>
                <a:sym typeface="Arial"/>
              </a:rPr>
              <a:t>Methods/Modules used</a:t>
            </a:r>
            <a:endParaRPr sz="1300"/>
          </a:p>
        </p:txBody>
      </p:sp>
      <p:sp>
        <p:nvSpPr>
          <p:cNvPr id="431" name="Google Shape;431;p3"/>
          <p:cNvSpPr txBox="1"/>
          <p:nvPr/>
        </p:nvSpPr>
        <p:spPr>
          <a:xfrm>
            <a:off x="3263875" y="1457550"/>
            <a:ext cx="4939800" cy="692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pygooglenews (</a:t>
            </a:r>
            <a:r>
              <a:rPr b="1" i="0" lang="en" sz="1000" u="none" cap="none" strike="noStrike">
                <a:solidFill>
                  <a:schemeClr val="dk1"/>
                </a:solidFill>
              </a:rPr>
              <a:t>GoogleNews</a:t>
            </a:r>
            <a:r>
              <a:rPr b="0" i="0" lang="en" sz="1000" u="none" cap="none" strike="noStrike">
                <a:solidFill>
                  <a:schemeClr val="dk1"/>
                </a:solidFill>
                <a:latin typeface="Arial"/>
                <a:ea typeface="Arial"/>
                <a:cs typeface="Arial"/>
                <a:sym typeface="Arial"/>
              </a:rPr>
              <a:t>), pandas, re, requests, bs4 (</a:t>
            </a:r>
            <a:r>
              <a:rPr b="1" i="0" lang="en" sz="1000" u="none" cap="none" strike="noStrike">
                <a:solidFill>
                  <a:schemeClr val="dk1"/>
                </a:solidFill>
              </a:rPr>
              <a:t>BeautifulSoup</a:t>
            </a:r>
            <a:r>
              <a:rPr b="0" i="0" lang="en" sz="1000" u="none" cap="none" strike="noStrike">
                <a:solidFill>
                  <a:schemeClr val="dk1"/>
                </a:solidFill>
                <a:latin typeface="Arial"/>
                <a:ea typeface="Arial"/>
                <a:cs typeface="Arial"/>
                <a:sym typeface="Arial"/>
              </a:rPr>
              <a:t>), </a:t>
            </a:r>
            <a:r>
              <a:rPr b="1" i="0" lang="en" sz="1000" u="none" cap="none" strike="noStrike">
                <a:solidFill>
                  <a:schemeClr val="dk1"/>
                </a:solidFill>
              </a:rPr>
              <a:t>Selenium</a:t>
            </a:r>
            <a:r>
              <a:rPr b="0" i="0" lang="en" sz="1000" u="none" cap="none" strike="noStrike">
                <a:solidFill>
                  <a:schemeClr val="dk1"/>
                </a:solidFill>
                <a:latin typeface="Arial"/>
                <a:ea typeface="Arial"/>
                <a:cs typeface="Arial"/>
                <a:sym typeface="Arial"/>
              </a:rPr>
              <a:t>, webdriver (</a:t>
            </a:r>
            <a:r>
              <a:rPr b="1" i="0" lang="en" sz="1000" u="none" cap="none" strike="noStrike">
                <a:solidFill>
                  <a:schemeClr val="dk1"/>
                </a:solidFill>
              </a:rPr>
              <a:t>headless browsing</a:t>
            </a:r>
            <a:r>
              <a:rPr b="0" i="0" lang="en" sz="1000" u="none" cap="none" strike="noStrike">
                <a:solidFill>
                  <a:schemeClr val="dk1"/>
                </a:solidFill>
                <a:latin typeface="Arial"/>
                <a:ea typeface="Arial"/>
                <a:cs typeface="Arial"/>
                <a:sym typeface="Arial"/>
              </a:rPr>
              <a:t>), </a:t>
            </a:r>
            <a:r>
              <a:rPr b="1" i="0" lang="en" sz="1000" u="none" cap="none" strike="noStrike">
                <a:solidFill>
                  <a:schemeClr val="dk1"/>
                </a:solidFill>
              </a:rPr>
              <a:t>Proxy service</a:t>
            </a:r>
            <a:r>
              <a:rPr b="0" i="0" lang="en" sz="1000" u="none" cap="none" strike="noStrike">
                <a:solidFill>
                  <a:schemeClr val="dk1"/>
                </a:solidFill>
                <a:latin typeface="Arial"/>
                <a:ea typeface="Arial"/>
                <a:cs typeface="Arial"/>
                <a:sym typeface="Arial"/>
              </a:rPr>
              <a:t>, json, time, pandas, random, concurrent (for Threading or, Parallel Processing), os</a:t>
            </a:r>
            <a:endParaRPr b="0" i="0" sz="1000" u="none" cap="none" strike="noStrike">
              <a:solidFill>
                <a:srgbClr val="000000"/>
              </a:solidFill>
              <a:latin typeface="Arial"/>
              <a:ea typeface="Arial"/>
              <a:cs typeface="Arial"/>
              <a:sym typeface="Arial"/>
            </a:endParaRPr>
          </a:p>
        </p:txBody>
      </p:sp>
      <p:sp>
        <p:nvSpPr>
          <p:cNvPr id="432" name="Google Shape;432;p3"/>
          <p:cNvSpPr txBox="1"/>
          <p:nvPr/>
        </p:nvSpPr>
        <p:spPr>
          <a:xfrm>
            <a:off x="3263875" y="858550"/>
            <a:ext cx="4825500" cy="692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Article collection from GoogleNews API which in turn lists articles from multiple sources around the world which was refined to contain articles of only Indian publishers e.g Times of India, India Today, Hindustan Times, etc.</a:t>
            </a:r>
            <a:endParaRPr b="0" i="0" sz="1000" u="none" cap="none" strike="noStrike">
              <a:solidFill>
                <a:schemeClr val="dk1"/>
              </a:solidFill>
              <a:latin typeface="Arial"/>
              <a:ea typeface="Arial"/>
              <a:cs typeface="Arial"/>
              <a:sym typeface="Arial"/>
            </a:endParaRPr>
          </a:p>
        </p:txBody>
      </p:sp>
      <p:sp>
        <p:nvSpPr>
          <p:cNvPr id="433" name="Google Shape;433;p3"/>
          <p:cNvSpPr txBox="1"/>
          <p:nvPr>
            <p:ph type="title"/>
          </p:nvPr>
        </p:nvSpPr>
        <p:spPr>
          <a:xfrm>
            <a:off x="719213" y="1374850"/>
            <a:ext cx="735900" cy="59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t>02</a:t>
            </a:r>
            <a:endParaRPr sz="2800"/>
          </a:p>
        </p:txBody>
      </p:sp>
      <p:sp>
        <p:nvSpPr>
          <p:cNvPr id="434" name="Google Shape;434;p3"/>
          <p:cNvSpPr txBox="1"/>
          <p:nvPr>
            <p:ph idx="3" type="subTitle"/>
          </p:nvPr>
        </p:nvSpPr>
        <p:spPr>
          <a:xfrm>
            <a:off x="1333650" y="1429150"/>
            <a:ext cx="1592700" cy="484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1300">
                <a:latin typeface="Arial"/>
                <a:ea typeface="Arial"/>
                <a:cs typeface="Arial"/>
                <a:sym typeface="Arial"/>
              </a:rPr>
              <a:t>Requirements </a:t>
            </a:r>
            <a:r>
              <a:rPr lang="en" sz="1300"/>
              <a:t> </a:t>
            </a:r>
            <a:endParaRPr sz="1300"/>
          </a:p>
        </p:txBody>
      </p:sp>
      <p:grpSp>
        <p:nvGrpSpPr>
          <p:cNvPr id="435" name="Google Shape;435;p3"/>
          <p:cNvGrpSpPr/>
          <p:nvPr/>
        </p:nvGrpSpPr>
        <p:grpSpPr>
          <a:xfrm rot="5400000">
            <a:off x="2708729" y="1788379"/>
            <a:ext cx="484879" cy="70175"/>
            <a:chOff x="4759925" y="4538325"/>
            <a:chExt cx="3678900" cy="70175"/>
          </a:xfrm>
        </p:grpSpPr>
        <p:cxnSp>
          <p:nvCxnSpPr>
            <p:cNvPr id="436" name="Google Shape;436;p3"/>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437" name="Google Shape;437;p3"/>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grpSp>
        <p:nvGrpSpPr>
          <p:cNvPr id="438" name="Google Shape;438;p3"/>
          <p:cNvGrpSpPr/>
          <p:nvPr/>
        </p:nvGrpSpPr>
        <p:grpSpPr>
          <a:xfrm rot="5400000">
            <a:off x="2558811" y="2623647"/>
            <a:ext cx="784709" cy="70175"/>
            <a:chOff x="4759925" y="4538325"/>
            <a:chExt cx="3678900" cy="70175"/>
          </a:xfrm>
        </p:grpSpPr>
        <p:cxnSp>
          <p:nvCxnSpPr>
            <p:cNvPr id="439" name="Google Shape;439;p3"/>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3"/>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grpSp>
        <p:nvGrpSpPr>
          <p:cNvPr id="441" name="Google Shape;441;p3"/>
          <p:cNvGrpSpPr/>
          <p:nvPr/>
        </p:nvGrpSpPr>
        <p:grpSpPr>
          <a:xfrm rot="5400000">
            <a:off x="2576099" y="4303174"/>
            <a:ext cx="750128" cy="70175"/>
            <a:chOff x="4759925" y="4538325"/>
            <a:chExt cx="3678900" cy="70175"/>
          </a:xfrm>
        </p:grpSpPr>
        <p:cxnSp>
          <p:nvCxnSpPr>
            <p:cNvPr id="442" name="Google Shape;442;p3"/>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443" name="Google Shape;443;p3"/>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grpSp>
        <p:nvGrpSpPr>
          <p:cNvPr id="444" name="Google Shape;444;p3"/>
          <p:cNvGrpSpPr/>
          <p:nvPr/>
        </p:nvGrpSpPr>
        <p:grpSpPr>
          <a:xfrm rot="5400000">
            <a:off x="2781743" y="3471175"/>
            <a:ext cx="338827" cy="70175"/>
            <a:chOff x="4759925" y="4538325"/>
            <a:chExt cx="3678900" cy="70175"/>
          </a:xfrm>
        </p:grpSpPr>
        <p:cxnSp>
          <p:nvCxnSpPr>
            <p:cNvPr id="445" name="Google Shape;445;p3"/>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446" name="Google Shape;446;p3"/>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sp>
        <p:nvSpPr>
          <p:cNvPr id="447" name="Google Shape;447;p3"/>
          <p:cNvSpPr txBox="1"/>
          <p:nvPr/>
        </p:nvSpPr>
        <p:spPr>
          <a:xfrm>
            <a:off x="3263875" y="3899150"/>
            <a:ext cx="6387600" cy="953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Initial article collection using google news = 12613</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Articles after keeping only selected Indian sources = 3886</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After adding final_url in df.csv = 2702</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After saving content into f</a:t>
            </a:r>
            <a:r>
              <a:rPr b="1" i="0" lang="en" sz="1100" u="none" cap="none" strike="noStrike">
                <a:solidFill>
                  <a:schemeClr val="dk1"/>
                </a:solidFill>
                <a:latin typeface="Arial"/>
                <a:ea typeface="Arial"/>
                <a:cs typeface="Arial"/>
                <a:sym typeface="Arial"/>
              </a:rPr>
              <a:t>inal_df.csv</a:t>
            </a:r>
            <a:r>
              <a:rPr b="0" i="0" lang="en" sz="1100" u="none" cap="none" strike="noStrike">
                <a:solidFill>
                  <a:schemeClr val="dk1"/>
                </a:solidFill>
                <a:latin typeface="Arial"/>
                <a:ea typeface="Arial"/>
                <a:cs typeface="Arial"/>
                <a:sym typeface="Arial"/>
              </a:rPr>
              <a:t> = </a:t>
            </a:r>
            <a:r>
              <a:rPr b="1" i="0" lang="en" sz="1200" u="none" cap="none" strike="noStrike">
                <a:solidFill>
                  <a:schemeClr val="dk1"/>
                </a:solidFill>
                <a:latin typeface="Arial"/>
                <a:ea typeface="Arial"/>
                <a:cs typeface="Arial"/>
                <a:sym typeface="Arial"/>
              </a:rPr>
              <a:t>1576 (Final Dataset Size)</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35b1721cbf3_0_0"/>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300"/>
              <a:buFont typeface="Arial"/>
              <a:buNone/>
            </a:pPr>
            <a:fld id="{00000000-1234-1234-1234-123412341234}" type="slidenum">
              <a:rPr lang="en"/>
              <a:t>‹#›</a:t>
            </a:fld>
            <a:endParaRPr/>
          </a:p>
        </p:txBody>
      </p:sp>
      <p:pic>
        <p:nvPicPr>
          <p:cNvPr id="453" name="Google Shape;453;g35b1721cbf3_0_0" title="dataCollectionDiagram.png"/>
          <p:cNvPicPr preferRelativeResize="0"/>
          <p:nvPr/>
        </p:nvPicPr>
        <p:blipFill rotWithShape="1">
          <a:blip r:embed="rId3">
            <a:alphaModFix/>
          </a:blip>
          <a:srcRect b="0" l="0" r="0" t="0"/>
          <a:stretch/>
        </p:blipFill>
        <p:spPr>
          <a:xfrm>
            <a:off x="576900" y="338200"/>
            <a:ext cx="8251924" cy="4206550"/>
          </a:xfrm>
          <a:prstGeom prst="rect">
            <a:avLst/>
          </a:prstGeom>
          <a:noFill/>
          <a:ln>
            <a:noFill/>
          </a:ln>
        </p:spPr>
      </p:pic>
      <p:sp>
        <p:nvSpPr>
          <p:cNvPr id="454" name="Google Shape;454;g35b1721cbf3_0_0"/>
          <p:cNvSpPr txBox="1"/>
          <p:nvPr>
            <p:ph idx="2" type="title"/>
          </p:nvPr>
        </p:nvSpPr>
        <p:spPr>
          <a:xfrm>
            <a:off x="2999400" y="4488575"/>
            <a:ext cx="31452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1600"/>
              <a:t>Dataset Collection Methodology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35a5363fe06_0_39"/>
          <p:cNvSpPr txBox="1"/>
          <p:nvPr>
            <p:ph type="title"/>
          </p:nvPr>
        </p:nvSpPr>
        <p:spPr>
          <a:xfrm>
            <a:off x="655075" y="4450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Model's Design</a:t>
            </a:r>
            <a:endParaRPr b="1"/>
          </a:p>
        </p:txBody>
      </p:sp>
      <p:sp>
        <p:nvSpPr>
          <p:cNvPr id="460" name="Google Shape;460;g35a5363fe06_0_39"/>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461" name="Google Shape;461;g35a5363fe06_0_39"/>
          <p:cNvSpPr txBox="1"/>
          <p:nvPr/>
        </p:nvSpPr>
        <p:spPr>
          <a:xfrm>
            <a:off x="792125" y="1353525"/>
            <a:ext cx="2973600" cy="315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Base Model Used:</a:t>
            </a:r>
            <a:r>
              <a:rPr b="0" i="0" lang="en" sz="1300" u="none" cap="none" strike="noStrike">
                <a:solidFill>
                  <a:schemeClr val="dk1"/>
                </a:solidFill>
                <a:latin typeface="Times New Roman"/>
                <a:ea typeface="Times New Roman"/>
                <a:cs typeface="Times New Roman"/>
                <a:sym typeface="Times New Roman"/>
              </a:rPr>
              <a:t> google/bigbird-roberta-base</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Why is BigBird-RoBERTa chosen?</a:t>
            </a:r>
            <a:br>
              <a:rPr b="1" i="0" lang="en" sz="1300" u="none" cap="none" strike="noStrike">
                <a:solidFill>
                  <a:schemeClr val="dk1"/>
                </a:solidFill>
                <a:latin typeface="Times New Roman"/>
                <a:ea typeface="Times New Roman"/>
                <a:cs typeface="Times New Roman"/>
                <a:sym typeface="Times New Roman"/>
              </a:rPr>
            </a:b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120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Handles </a:t>
            </a:r>
            <a:r>
              <a:rPr b="1" i="0" lang="en" sz="1300" u="none" cap="none" strike="noStrike">
                <a:solidFill>
                  <a:schemeClr val="dk1"/>
                </a:solidFill>
                <a:latin typeface="Times New Roman"/>
                <a:ea typeface="Times New Roman"/>
                <a:cs typeface="Times New Roman"/>
                <a:sym typeface="Times New Roman"/>
              </a:rPr>
              <a:t>long documents</a:t>
            </a:r>
            <a:r>
              <a:rPr b="0" i="0" lang="en" sz="1300" u="none" cap="none" strike="noStrike">
                <a:solidFill>
                  <a:schemeClr val="dk1"/>
                </a:solidFill>
                <a:latin typeface="Times New Roman"/>
                <a:ea typeface="Times New Roman"/>
                <a:cs typeface="Times New Roman"/>
                <a:sym typeface="Times New Roman"/>
              </a:rPr>
              <a:t> (4096 tokens)</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Efficient use of memory via sparse attention</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Robust language understanding (pretrained)</a:t>
            </a:r>
            <a:endParaRPr b="0" i="0" sz="1300" u="none" cap="none" strike="noStrike">
              <a:solidFill>
                <a:schemeClr val="dk1"/>
              </a:solidFill>
              <a:latin typeface="Times New Roman"/>
              <a:ea typeface="Times New Roman"/>
              <a:cs typeface="Times New Roman"/>
              <a:sym typeface="Times New Roman"/>
            </a:endParaRPr>
          </a:p>
        </p:txBody>
      </p:sp>
      <p:sp>
        <p:nvSpPr>
          <p:cNvPr id="462" name="Google Shape;462;g35a5363fe06_0_39"/>
          <p:cNvSpPr txBox="1"/>
          <p:nvPr/>
        </p:nvSpPr>
        <p:spPr>
          <a:xfrm>
            <a:off x="4386925" y="1212975"/>
            <a:ext cx="4631400" cy="322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Main model for classification</a:t>
            </a:r>
            <a:r>
              <a:rPr b="0" i="0" lang="en" sz="1300" u="none" cap="none" strike="noStrike">
                <a:solidFill>
                  <a:schemeClr val="dk1"/>
                </a:solidFill>
                <a:latin typeface="Times New Roman"/>
                <a:ea typeface="Times New Roman"/>
                <a:cs typeface="Times New Roman"/>
                <a:sym typeface="Times New Roman"/>
              </a:rPr>
              <a:t>: AutoModelForSequenceClassification from Hugging Face</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latin typeface="Times New Roman"/>
                <a:ea typeface="Times New Roman"/>
                <a:cs typeface="Times New Roman"/>
                <a:sym typeface="Times New Roman"/>
              </a:rPr>
              <a:t>Parameters:</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120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num_labels(number of labels) = 3</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id2label &amp; label2id used for interpretability</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15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id2label = { 0: Left-leaning, 1: Centrist, 2: Right-leaning}</a:t>
            </a:r>
            <a:br>
              <a:rPr b="0" i="0" lang="en"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dk1"/>
                </a:solidFill>
                <a:latin typeface="Times New Roman"/>
                <a:ea typeface="Times New Roman"/>
                <a:cs typeface="Times New Roman"/>
                <a:sym typeface="Times New Roman"/>
              </a:rPr>
              <a:t>Output: Softmax over 3 classes</a:t>
            </a:r>
            <a:endParaRPr b="0" i="0" sz="1300" u="none" cap="none" strike="noStrike">
              <a:solidFill>
                <a:schemeClr val="dk1"/>
              </a:solidFill>
              <a:latin typeface="Times New Roman"/>
              <a:ea typeface="Times New Roman"/>
              <a:cs typeface="Times New Roman"/>
              <a:sym typeface="Times New Roman"/>
            </a:endParaRPr>
          </a:p>
        </p:txBody>
      </p:sp>
      <p:grpSp>
        <p:nvGrpSpPr>
          <p:cNvPr id="463" name="Google Shape;463;g35a5363fe06_0_39"/>
          <p:cNvGrpSpPr/>
          <p:nvPr/>
        </p:nvGrpSpPr>
        <p:grpSpPr>
          <a:xfrm rot="5400000">
            <a:off x="2149716" y="2538211"/>
            <a:ext cx="3930169" cy="70175"/>
            <a:chOff x="4759925" y="4538325"/>
            <a:chExt cx="3678900" cy="70175"/>
          </a:xfrm>
        </p:grpSpPr>
        <p:cxnSp>
          <p:nvCxnSpPr>
            <p:cNvPr id="464" name="Google Shape;464;g35a5363fe06_0_39"/>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465" name="Google Shape;465;g35a5363fe06_0_39"/>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35b239c6a4b_0_1"/>
          <p:cNvSpPr txBox="1"/>
          <p:nvPr>
            <p:ph type="title"/>
          </p:nvPr>
        </p:nvSpPr>
        <p:spPr>
          <a:xfrm>
            <a:off x="1218700" y="1527100"/>
            <a:ext cx="2193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Overall Workflow</a:t>
            </a:r>
            <a:endParaRPr b="1"/>
          </a:p>
        </p:txBody>
      </p:sp>
      <p:sp>
        <p:nvSpPr>
          <p:cNvPr id="471" name="Google Shape;471;g35b239c6a4b_0_1"/>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472" name="Google Shape;472;g35b239c6a4b_0_1"/>
          <p:cNvSpPr/>
          <p:nvPr/>
        </p:nvSpPr>
        <p:spPr>
          <a:xfrm>
            <a:off x="4854950" y="230825"/>
            <a:ext cx="3015300" cy="46530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473" name="Google Shape;473;g35b239c6a4b_0_1"/>
          <p:cNvPicPr preferRelativeResize="0"/>
          <p:nvPr/>
        </p:nvPicPr>
        <p:blipFill rotWithShape="1">
          <a:blip r:embed="rId3">
            <a:alphaModFix/>
          </a:blip>
          <a:srcRect b="0" l="0" r="0" t="0"/>
          <a:stretch/>
        </p:blipFill>
        <p:spPr>
          <a:xfrm>
            <a:off x="4854950" y="225875"/>
            <a:ext cx="3015301" cy="4653000"/>
          </a:xfrm>
          <a:prstGeom prst="rect">
            <a:avLst/>
          </a:prstGeom>
          <a:noFill/>
          <a:ln>
            <a:noFill/>
          </a:ln>
        </p:spPr>
      </p:pic>
      <p:grpSp>
        <p:nvGrpSpPr>
          <p:cNvPr id="474" name="Google Shape;474;g35b239c6a4b_0_1"/>
          <p:cNvGrpSpPr/>
          <p:nvPr/>
        </p:nvGrpSpPr>
        <p:grpSpPr>
          <a:xfrm>
            <a:off x="292309" y="3677000"/>
            <a:ext cx="1354800" cy="1083900"/>
            <a:chOff x="715100" y="1862701"/>
            <a:chExt cx="1354800" cy="1083900"/>
          </a:xfrm>
        </p:grpSpPr>
        <p:sp>
          <p:nvSpPr>
            <p:cNvPr id="475" name="Google Shape;475;g35b239c6a4b_0_1"/>
            <p:cNvSpPr/>
            <p:nvPr/>
          </p:nvSpPr>
          <p:spPr>
            <a:xfrm>
              <a:off x="715100" y="1862701"/>
              <a:ext cx="1354800" cy="1083900"/>
            </a:xfrm>
            <a:prstGeom prst="roundRect">
              <a:avLst>
                <a:gd fmla="val 10152"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naheim"/>
                <a:ea typeface="Anaheim"/>
                <a:cs typeface="Anaheim"/>
                <a:sym typeface="Anaheim"/>
              </a:endParaRPr>
            </a:p>
          </p:txBody>
        </p:sp>
        <p:cxnSp>
          <p:nvCxnSpPr>
            <p:cNvPr id="476" name="Google Shape;476;g35b239c6a4b_0_1"/>
            <p:cNvCxnSpPr/>
            <p:nvPr/>
          </p:nvCxnSpPr>
          <p:spPr>
            <a:xfrm>
              <a:off x="1005939" y="2698319"/>
              <a:ext cx="765900" cy="0"/>
            </a:xfrm>
            <a:prstGeom prst="straightConnector1">
              <a:avLst/>
            </a:prstGeom>
            <a:noFill/>
            <a:ln cap="flat" cmpd="sng" w="9525">
              <a:solidFill>
                <a:schemeClr val="lt1"/>
              </a:solidFill>
              <a:prstDash val="solid"/>
              <a:round/>
              <a:headEnd len="sm" w="sm" type="none"/>
              <a:tailEnd len="sm" w="sm" type="none"/>
            </a:ln>
          </p:spPr>
        </p:cxnSp>
        <p:cxnSp>
          <p:nvCxnSpPr>
            <p:cNvPr id="477" name="Google Shape;477;g35b239c6a4b_0_1"/>
            <p:cNvCxnSpPr/>
            <p:nvPr/>
          </p:nvCxnSpPr>
          <p:spPr>
            <a:xfrm>
              <a:off x="1005939" y="2628694"/>
              <a:ext cx="765900" cy="0"/>
            </a:xfrm>
            <a:prstGeom prst="straightConnector1">
              <a:avLst/>
            </a:prstGeom>
            <a:noFill/>
            <a:ln cap="flat" cmpd="sng" w="9525">
              <a:solidFill>
                <a:schemeClr val="lt1"/>
              </a:solidFill>
              <a:prstDash val="solid"/>
              <a:round/>
              <a:headEnd len="sm" w="sm" type="none"/>
              <a:tailEnd len="sm" w="sm" type="none"/>
            </a:ln>
          </p:spPr>
        </p:cxnSp>
        <p:cxnSp>
          <p:nvCxnSpPr>
            <p:cNvPr id="478" name="Google Shape;478;g35b239c6a4b_0_1"/>
            <p:cNvCxnSpPr/>
            <p:nvPr/>
          </p:nvCxnSpPr>
          <p:spPr>
            <a:xfrm>
              <a:off x="1005939" y="2628694"/>
              <a:ext cx="765900" cy="0"/>
            </a:xfrm>
            <a:prstGeom prst="straightConnector1">
              <a:avLst/>
            </a:prstGeom>
            <a:noFill/>
            <a:ln cap="flat" cmpd="sng" w="9525">
              <a:solidFill>
                <a:schemeClr val="lt1"/>
              </a:solidFill>
              <a:prstDash val="solid"/>
              <a:round/>
              <a:headEnd len="sm" w="sm" type="none"/>
              <a:tailEnd len="sm" w="sm" type="none"/>
            </a:ln>
          </p:spPr>
        </p:cxnSp>
        <p:cxnSp>
          <p:nvCxnSpPr>
            <p:cNvPr id="479" name="Google Shape;479;g35b239c6a4b_0_1"/>
            <p:cNvCxnSpPr/>
            <p:nvPr/>
          </p:nvCxnSpPr>
          <p:spPr>
            <a:xfrm>
              <a:off x="1005939" y="2559069"/>
              <a:ext cx="765900" cy="0"/>
            </a:xfrm>
            <a:prstGeom prst="straightConnector1">
              <a:avLst/>
            </a:prstGeom>
            <a:noFill/>
            <a:ln cap="flat" cmpd="sng" w="9525">
              <a:solidFill>
                <a:schemeClr val="lt1"/>
              </a:solidFill>
              <a:prstDash val="solid"/>
              <a:round/>
              <a:headEnd len="sm" w="sm" type="none"/>
              <a:tailEnd len="sm" w="sm" type="none"/>
            </a:ln>
          </p:spPr>
        </p:cxnSp>
        <p:cxnSp>
          <p:nvCxnSpPr>
            <p:cNvPr id="480" name="Google Shape;480;g35b239c6a4b_0_1"/>
            <p:cNvCxnSpPr/>
            <p:nvPr/>
          </p:nvCxnSpPr>
          <p:spPr>
            <a:xfrm>
              <a:off x="1005939" y="2559069"/>
              <a:ext cx="765900" cy="0"/>
            </a:xfrm>
            <a:prstGeom prst="straightConnector1">
              <a:avLst/>
            </a:prstGeom>
            <a:noFill/>
            <a:ln cap="flat" cmpd="sng" w="9525">
              <a:solidFill>
                <a:schemeClr val="lt1"/>
              </a:solidFill>
              <a:prstDash val="solid"/>
              <a:round/>
              <a:headEnd len="sm" w="sm" type="none"/>
              <a:tailEnd len="sm" w="sm" type="none"/>
            </a:ln>
          </p:spPr>
        </p:cxnSp>
        <p:cxnSp>
          <p:nvCxnSpPr>
            <p:cNvPr id="481" name="Google Shape;481;g35b239c6a4b_0_1"/>
            <p:cNvCxnSpPr/>
            <p:nvPr/>
          </p:nvCxnSpPr>
          <p:spPr>
            <a:xfrm>
              <a:off x="1005939" y="2489444"/>
              <a:ext cx="765900" cy="0"/>
            </a:xfrm>
            <a:prstGeom prst="straightConnector1">
              <a:avLst/>
            </a:prstGeom>
            <a:noFill/>
            <a:ln cap="flat" cmpd="sng" w="9525">
              <a:solidFill>
                <a:schemeClr val="lt1"/>
              </a:solidFill>
              <a:prstDash val="solid"/>
              <a:round/>
              <a:headEnd len="sm" w="sm" type="none"/>
              <a:tailEnd len="sm" w="sm" type="none"/>
            </a:ln>
          </p:spPr>
        </p:cxnSp>
        <p:cxnSp>
          <p:nvCxnSpPr>
            <p:cNvPr id="482" name="Google Shape;482;g35b239c6a4b_0_1"/>
            <p:cNvCxnSpPr/>
            <p:nvPr/>
          </p:nvCxnSpPr>
          <p:spPr>
            <a:xfrm>
              <a:off x="1005939" y="2489444"/>
              <a:ext cx="765900" cy="0"/>
            </a:xfrm>
            <a:prstGeom prst="straightConnector1">
              <a:avLst/>
            </a:prstGeom>
            <a:noFill/>
            <a:ln cap="flat" cmpd="sng" w="9525">
              <a:solidFill>
                <a:schemeClr val="lt1"/>
              </a:solidFill>
              <a:prstDash val="solid"/>
              <a:round/>
              <a:headEnd len="sm" w="sm" type="none"/>
              <a:tailEnd len="sm" w="sm" type="none"/>
            </a:ln>
          </p:spPr>
        </p:cxnSp>
        <p:cxnSp>
          <p:nvCxnSpPr>
            <p:cNvPr id="483" name="Google Shape;483;g35b239c6a4b_0_1"/>
            <p:cNvCxnSpPr/>
            <p:nvPr/>
          </p:nvCxnSpPr>
          <p:spPr>
            <a:xfrm>
              <a:off x="1005939" y="2419819"/>
              <a:ext cx="765900" cy="0"/>
            </a:xfrm>
            <a:prstGeom prst="straightConnector1">
              <a:avLst/>
            </a:prstGeom>
            <a:noFill/>
            <a:ln cap="flat" cmpd="sng" w="9525">
              <a:solidFill>
                <a:schemeClr val="lt1"/>
              </a:solidFill>
              <a:prstDash val="solid"/>
              <a:round/>
              <a:headEnd len="sm" w="sm" type="none"/>
              <a:tailEnd len="sm" w="sm" type="none"/>
            </a:ln>
          </p:spPr>
        </p:cxnSp>
        <p:cxnSp>
          <p:nvCxnSpPr>
            <p:cNvPr id="484" name="Google Shape;484;g35b239c6a4b_0_1"/>
            <p:cNvCxnSpPr/>
            <p:nvPr/>
          </p:nvCxnSpPr>
          <p:spPr>
            <a:xfrm>
              <a:off x="1005939" y="2419819"/>
              <a:ext cx="765900" cy="0"/>
            </a:xfrm>
            <a:prstGeom prst="straightConnector1">
              <a:avLst/>
            </a:prstGeom>
            <a:noFill/>
            <a:ln cap="flat" cmpd="sng" w="9525">
              <a:solidFill>
                <a:schemeClr val="lt1"/>
              </a:solidFill>
              <a:prstDash val="solid"/>
              <a:round/>
              <a:headEnd len="sm" w="sm" type="none"/>
              <a:tailEnd len="sm" w="sm" type="none"/>
            </a:ln>
          </p:spPr>
        </p:cxnSp>
        <p:cxnSp>
          <p:nvCxnSpPr>
            <p:cNvPr id="485" name="Google Shape;485;g35b239c6a4b_0_1"/>
            <p:cNvCxnSpPr/>
            <p:nvPr/>
          </p:nvCxnSpPr>
          <p:spPr>
            <a:xfrm>
              <a:off x="1005939" y="2350194"/>
              <a:ext cx="765900" cy="0"/>
            </a:xfrm>
            <a:prstGeom prst="straightConnector1">
              <a:avLst/>
            </a:prstGeom>
            <a:noFill/>
            <a:ln cap="flat" cmpd="sng" w="9525">
              <a:solidFill>
                <a:schemeClr val="lt1"/>
              </a:solidFill>
              <a:prstDash val="solid"/>
              <a:round/>
              <a:headEnd len="sm" w="sm" type="none"/>
              <a:tailEnd len="sm" w="sm" type="none"/>
            </a:ln>
          </p:spPr>
        </p:cxnSp>
        <p:cxnSp>
          <p:nvCxnSpPr>
            <p:cNvPr id="486" name="Google Shape;486;g35b239c6a4b_0_1"/>
            <p:cNvCxnSpPr/>
            <p:nvPr/>
          </p:nvCxnSpPr>
          <p:spPr>
            <a:xfrm>
              <a:off x="1005939" y="2350194"/>
              <a:ext cx="765900" cy="0"/>
            </a:xfrm>
            <a:prstGeom prst="straightConnector1">
              <a:avLst/>
            </a:prstGeom>
            <a:noFill/>
            <a:ln cap="flat" cmpd="sng" w="9525">
              <a:solidFill>
                <a:schemeClr val="lt1"/>
              </a:solidFill>
              <a:prstDash val="solid"/>
              <a:round/>
              <a:headEnd len="sm" w="sm" type="none"/>
              <a:tailEnd len="sm" w="sm" type="none"/>
            </a:ln>
          </p:spPr>
        </p:cxnSp>
        <p:cxnSp>
          <p:nvCxnSpPr>
            <p:cNvPr id="487" name="Google Shape;487;g35b239c6a4b_0_1"/>
            <p:cNvCxnSpPr/>
            <p:nvPr/>
          </p:nvCxnSpPr>
          <p:spPr>
            <a:xfrm>
              <a:off x="1005939" y="2280569"/>
              <a:ext cx="765900" cy="0"/>
            </a:xfrm>
            <a:prstGeom prst="straightConnector1">
              <a:avLst/>
            </a:prstGeom>
            <a:noFill/>
            <a:ln cap="flat" cmpd="sng" w="9525">
              <a:solidFill>
                <a:schemeClr val="lt1"/>
              </a:solidFill>
              <a:prstDash val="solid"/>
              <a:round/>
              <a:headEnd len="sm" w="sm" type="none"/>
              <a:tailEnd len="sm" w="sm" type="none"/>
            </a:ln>
          </p:spPr>
        </p:cxnSp>
        <p:cxnSp>
          <p:nvCxnSpPr>
            <p:cNvPr id="488" name="Google Shape;488;g35b239c6a4b_0_1"/>
            <p:cNvCxnSpPr/>
            <p:nvPr/>
          </p:nvCxnSpPr>
          <p:spPr>
            <a:xfrm>
              <a:off x="1005939" y="2280569"/>
              <a:ext cx="765900" cy="0"/>
            </a:xfrm>
            <a:prstGeom prst="straightConnector1">
              <a:avLst/>
            </a:prstGeom>
            <a:noFill/>
            <a:ln cap="flat" cmpd="sng" w="9525">
              <a:solidFill>
                <a:schemeClr val="lt1"/>
              </a:solidFill>
              <a:prstDash val="solid"/>
              <a:round/>
              <a:headEnd len="sm" w="sm" type="none"/>
              <a:tailEnd len="sm" w="sm" type="none"/>
            </a:ln>
          </p:spPr>
        </p:cxnSp>
        <p:cxnSp>
          <p:nvCxnSpPr>
            <p:cNvPr id="489" name="Google Shape;489;g35b239c6a4b_0_1"/>
            <p:cNvCxnSpPr/>
            <p:nvPr/>
          </p:nvCxnSpPr>
          <p:spPr>
            <a:xfrm>
              <a:off x="1005939" y="2210944"/>
              <a:ext cx="765900" cy="0"/>
            </a:xfrm>
            <a:prstGeom prst="straightConnector1">
              <a:avLst/>
            </a:prstGeom>
            <a:noFill/>
            <a:ln cap="flat" cmpd="sng" w="9525">
              <a:solidFill>
                <a:schemeClr val="lt1"/>
              </a:solidFill>
              <a:prstDash val="solid"/>
              <a:round/>
              <a:headEnd len="sm" w="sm" type="none"/>
              <a:tailEnd len="sm" w="sm" type="none"/>
            </a:ln>
          </p:spPr>
        </p:cxnSp>
        <p:cxnSp>
          <p:nvCxnSpPr>
            <p:cNvPr id="490" name="Google Shape;490;g35b239c6a4b_0_1"/>
            <p:cNvCxnSpPr/>
            <p:nvPr/>
          </p:nvCxnSpPr>
          <p:spPr>
            <a:xfrm>
              <a:off x="1005939" y="2210944"/>
              <a:ext cx="765900" cy="0"/>
            </a:xfrm>
            <a:prstGeom prst="straightConnector1">
              <a:avLst/>
            </a:prstGeom>
            <a:noFill/>
            <a:ln cap="flat" cmpd="sng" w="9525">
              <a:solidFill>
                <a:schemeClr val="lt1"/>
              </a:solidFill>
              <a:prstDash val="solid"/>
              <a:round/>
              <a:headEnd len="sm" w="sm" type="none"/>
              <a:tailEnd len="sm" w="sm" type="none"/>
            </a:ln>
          </p:spPr>
        </p:cxnSp>
        <p:cxnSp>
          <p:nvCxnSpPr>
            <p:cNvPr id="491" name="Google Shape;491;g35b239c6a4b_0_1"/>
            <p:cNvCxnSpPr/>
            <p:nvPr/>
          </p:nvCxnSpPr>
          <p:spPr>
            <a:xfrm>
              <a:off x="1005939" y="2141319"/>
              <a:ext cx="765900" cy="0"/>
            </a:xfrm>
            <a:prstGeom prst="straightConnector1">
              <a:avLst/>
            </a:prstGeom>
            <a:noFill/>
            <a:ln cap="flat" cmpd="sng" w="9525">
              <a:solidFill>
                <a:schemeClr val="lt1"/>
              </a:solidFill>
              <a:prstDash val="solid"/>
              <a:round/>
              <a:headEnd len="sm" w="sm" type="none"/>
              <a:tailEnd len="sm" w="sm" type="none"/>
            </a:ln>
          </p:spPr>
        </p:cxnSp>
        <p:cxnSp>
          <p:nvCxnSpPr>
            <p:cNvPr id="492" name="Google Shape;492;g35b239c6a4b_0_1"/>
            <p:cNvCxnSpPr/>
            <p:nvPr/>
          </p:nvCxnSpPr>
          <p:spPr>
            <a:xfrm>
              <a:off x="1005939" y="2071694"/>
              <a:ext cx="765900" cy="0"/>
            </a:xfrm>
            <a:prstGeom prst="straightConnector1">
              <a:avLst/>
            </a:prstGeom>
            <a:noFill/>
            <a:ln cap="flat" cmpd="sng" w="9525">
              <a:solidFill>
                <a:schemeClr val="lt1"/>
              </a:solidFill>
              <a:prstDash val="solid"/>
              <a:round/>
              <a:headEnd len="sm" w="sm" type="none"/>
              <a:tailEnd len="sm" w="sm" type="none"/>
            </a:ln>
          </p:spPr>
        </p:cxnSp>
        <p:grpSp>
          <p:nvGrpSpPr>
            <p:cNvPr id="493" name="Google Shape;493;g35b239c6a4b_0_1"/>
            <p:cNvGrpSpPr/>
            <p:nvPr/>
          </p:nvGrpSpPr>
          <p:grpSpPr>
            <a:xfrm>
              <a:off x="1005939" y="2039707"/>
              <a:ext cx="765957" cy="729512"/>
              <a:chOff x="958885" y="877228"/>
              <a:chExt cx="1138800" cy="1084615"/>
            </a:xfrm>
          </p:grpSpPr>
          <p:cxnSp>
            <p:nvCxnSpPr>
              <p:cNvPr id="494" name="Google Shape;494;g35b239c6a4b_0_1"/>
              <p:cNvCxnSpPr/>
              <p:nvPr/>
            </p:nvCxnSpPr>
            <p:spPr>
              <a:xfrm>
                <a:off x="958885" y="1961843"/>
                <a:ext cx="1138800" cy="0"/>
              </a:xfrm>
              <a:prstGeom prst="straightConnector1">
                <a:avLst/>
              </a:prstGeom>
              <a:noFill/>
              <a:ln cap="flat" cmpd="sng" w="9525">
                <a:solidFill>
                  <a:schemeClr val="dk1"/>
                </a:solidFill>
                <a:prstDash val="solid"/>
                <a:round/>
                <a:headEnd len="sm" w="sm" type="none"/>
                <a:tailEnd len="sm" w="sm" type="none"/>
              </a:ln>
            </p:spPr>
          </p:cxnSp>
          <p:cxnSp>
            <p:nvCxnSpPr>
              <p:cNvPr id="495" name="Google Shape;495;g35b239c6a4b_0_1"/>
              <p:cNvCxnSpPr/>
              <p:nvPr/>
            </p:nvCxnSpPr>
            <p:spPr>
              <a:xfrm>
                <a:off x="968472" y="877228"/>
                <a:ext cx="0" cy="1084500"/>
              </a:xfrm>
              <a:prstGeom prst="straightConnector1">
                <a:avLst/>
              </a:prstGeom>
              <a:noFill/>
              <a:ln cap="flat" cmpd="sng" w="9525">
                <a:solidFill>
                  <a:schemeClr val="dk1"/>
                </a:solidFill>
                <a:prstDash val="solid"/>
                <a:round/>
                <a:headEnd len="sm" w="sm" type="none"/>
                <a:tailEnd len="sm" w="sm" type="none"/>
              </a:ln>
            </p:spPr>
          </p:cxnSp>
        </p:grpSp>
      </p:grpSp>
      <p:sp>
        <p:nvSpPr>
          <p:cNvPr id="496" name="Google Shape;496;g35b239c6a4b_0_1"/>
          <p:cNvSpPr/>
          <p:nvPr/>
        </p:nvSpPr>
        <p:spPr>
          <a:xfrm>
            <a:off x="618509" y="3890624"/>
            <a:ext cx="712635" cy="668925"/>
          </a:xfrm>
          <a:custGeom>
            <a:rect b="b" l="l" r="r" t="t"/>
            <a:pathLst>
              <a:path extrusionOk="0" h="26757" w="29099">
                <a:moveTo>
                  <a:pt x="0" y="26757"/>
                </a:moveTo>
                <a:cubicBezTo>
                  <a:pt x="0" y="25250"/>
                  <a:pt x="527" y="22262"/>
                  <a:pt x="1973" y="22688"/>
                </a:cubicBezTo>
                <a:cubicBezTo>
                  <a:pt x="4405" y="23404"/>
                  <a:pt x="7552" y="26791"/>
                  <a:pt x="9248" y="24907"/>
                </a:cubicBezTo>
                <a:cubicBezTo>
                  <a:pt x="11796" y="22077"/>
                  <a:pt x="8942" y="16132"/>
                  <a:pt x="11960" y="13810"/>
                </a:cubicBezTo>
                <a:cubicBezTo>
                  <a:pt x="14248" y="12050"/>
                  <a:pt x="18661" y="18826"/>
                  <a:pt x="20222" y="16399"/>
                </a:cubicBezTo>
                <a:cubicBezTo>
                  <a:pt x="22401" y="13011"/>
                  <a:pt x="18663" y="8080"/>
                  <a:pt x="20098" y="4316"/>
                </a:cubicBezTo>
                <a:cubicBezTo>
                  <a:pt x="21011" y="1921"/>
                  <a:pt x="25406" y="7211"/>
                  <a:pt x="27620" y="5919"/>
                </a:cubicBezTo>
                <a:cubicBezTo>
                  <a:pt x="29377" y="4894"/>
                  <a:pt x="28812" y="2013"/>
                  <a:pt x="29099" y="0"/>
                </a:cubicBezTo>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g35b239c6a4b_0_1"/>
          <p:cNvSpPr/>
          <p:nvPr/>
        </p:nvSpPr>
        <p:spPr>
          <a:xfrm>
            <a:off x="666409" y="3902599"/>
            <a:ext cx="689675" cy="656970"/>
          </a:xfrm>
          <a:custGeom>
            <a:rect b="b" l="l" r="r" t="t"/>
            <a:pathLst>
              <a:path extrusionOk="0" h="25307" w="27587">
                <a:moveTo>
                  <a:pt x="27587" y="3113"/>
                </a:moveTo>
                <a:cubicBezTo>
                  <a:pt x="25129" y="3113"/>
                  <a:pt x="22129" y="-1463"/>
                  <a:pt x="20682" y="524"/>
                </a:cubicBezTo>
                <a:cubicBezTo>
                  <a:pt x="18502" y="3519"/>
                  <a:pt x="23619" y="10575"/>
                  <a:pt x="20065" y="11621"/>
                </a:cubicBezTo>
                <a:cubicBezTo>
                  <a:pt x="17135" y="12484"/>
                  <a:pt x="13514" y="5478"/>
                  <a:pt x="11681" y="7922"/>
                </a:cubicBezTo>
                <a:cubicBezTo>
                  <a:pt x="9276" y="11128"/>
                  <a:pt x="15621" y="16927"/>
                  <a:pt x="12914" y="19882"/>
                </a:cubicBezTo>
                <a:cubicBezTo>
                  <a:pt x="10310" y="22724"/>
                  <a:pt x="5817" y="14271"/>
                  <a:pt x="2187" y="15566"/>
                </a:cubicBezTo>
                <a:cubicBezTo>
                  <a:pt x="-896" y="16666"/>
                  <a:pt x="-82" y="22202"/>
                  <a:pt x="954" y="25307"/>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5b239c6a4b_0_17"/>
          <p:cNvSpPr txBox="1"/>
          <p:nvPr>
            <p:ph type="title"/>
          </p:nvPr>
        </p:nvSpPr>
        <p:spPr>
          <a:xfrm>
            <a:off x="598300" y="158700"/>
            <a:ext cx="5475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Model's Architecture</a:t>
            </a:r>
            <a:endParaRPr b="1"/>
          </a:p>
        </p:txBody>
      </p:sp>
      <p:sp>
        <p:nvSpPr>
          <p:cNvPr id="503" name="Google Shape;503;g35b239c6a4b_0_17"/>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04" name="Google Shape;504;g35b239c6a4b_0_17"/>
          <p:cNvSpPr/>
          <p:nvPr/>
        </p:nvSpPr>
        <p:spPr>
          <a:xfrm>
            <a:off x="370513" y="1005625"/>
            <a:ext cx="8065200" cy="37656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505" name="Google Shape;505;g35b239c6a4b_0_17"/>
          <p:cNvPicPr preferRelativeResize="0"/>
          <p:nvPr/>
        </p:nvPicPr>
        <p:blipFill rotWithShape="1">
          <a:blip r:embed="rId3">
            <a:alphaModFix/>
          </a:blip>
          <a:srcRect b="0" l="0" r="0" t="0"/>
          <a:stretch/>
        </p:blipFill>
        <p:spPr>
          <a:xfrm>
            <a:off x="384525" y="1111650"/>
            <a:ext cx="8017674" cy="361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grpSp>
        <p:nvGrpSpPr>
          <p:cNvPr id="511" name="Google Shape;511;p4"/>
          <p:cNvGrpSpPr/>
          <p:nvPr/>
        </p:nvGrpSpPr>
        <p:grpSpPr>
          <a:xfrm>
            <a:off x="715224" y="4538325"/>
            <a:ext cx="3351846" cy="70175"/>
            <a:chOff x="4759925" y="4538325"/>
            <a:chExt cx="3678900" cy="70175"/>
          </a:xfrm>
        </p:grpSpPr>
        <p:cxnSp>
          <p:nvCxnSpPr>
            <p:cNvPr id="512" name="Google Shape;512;p4"/>
            <p:cNvCxnSpPr/>
            <p:nvPr/>
          </p:nvCxnSpPr>
          <p:spPr>
            <a:xfrm rot="10800000">
              <a:off x="4759925" y="4538325"/>
              <a:ext cx="3678900" cy="0"/>
            </a:xfrm>
            <a:prstGeom prst="straightConnector1">
              <a:avLst/>
            </a:prstGeom>
            <a:noFill/>
            <a:ln cap="flat" cmpd="sng" w="9525">
              <a:solidFill>
                <a:schemeClr val="dk1"/>
              </a:solidFill>
              <a:prstDash val="solid"/>
              <a:round/>
              <a:headEnd len="sm" w="sm" type="none"/>
              <a:tailEnd len="sm" w="sm" type="none"/>
            </a:ln>
          </p:spPr>
        </p:cxnSp>
        <p:cxnSp>
          <p:nvCxnSpPr>
            <p:cNvPr id="513" name="Google Shape;513;p4"/>
            <p:cNvCxnSpPr/>
            <p:nvPr/>
          </p:nvCxnSpPr>
          <p:spPr>
            <a:xfrm rot="10800000">
              <a:off x="4759925" y="4608500"/>
              <a:ext cx="3678900" cy="0"/>
            </a:xfrm>
            <a:prstGeom prst="straightConnector1">
              <a:avLst/>
            </a:prstGeom>
            <a:noFill/>
            <a:ln cap="flat" cmpd="sng" w="9525">
              <a:solidFill>
                <a:schemeClr val="dk1"/>
              </a:solidFill>
              <a:prstDash val="solid"/>
              <a:round/>
              <a:headEnd len="sm" w="sm" type="none"/>
              <a:tailEnd len="sm" w="sm" type="none"/>
            </a:ln>
          </p:spPr>
        </p:cxnSp>
      </p:grpSp>
      <p:sp>
        <p:nvSpPr>
          <p:cNvPr id="514" name="Google Shape;514;p4"/>
          <p:cNvSpPr txBox="1"/>
          <p:nvPr/>
        </p:nvSpPr>
        <p:spPr>
          <a:xfrm>
            <a:off x="381000" y="166800"/>
            <a:ext cx="68172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 sz="3500" u="none" cap="none" strike="noStrike">
                <a:solidFill>
                  <a:schemeClr val="dk1"/>
                </a:solidFill>
                <a:latin typeface="Kanit"/>
                <a:ea typeface="Kanit"/>
                <a:cs typeface="Kanit"/>
                <a:sym typeface="Kanit"/>
              </a:rPr>
              <a:t>Preprocessing steps</a:t>
            </a:r>
            <a:endParaRPr b="0" i="0" sz="3500" u="none" cap="none" strike="noStrike">
              <a:solidFill>
                <a:schemeClr val="dk1"/>
              </a:solidFill>
              <a:latin typeface="Kanit"/>
              <a:ea typeface="Kanit"/>
              <a:cs typeface="Kanit"/>
              <a:sym typeface="Kanit"/>
            </a:endParaRPr>
          </a:p>
        </p:txBody>
      </p:sp>
      <p:sp>
        <p:nvSpPr>
          <p:cNvPr id="515" name="Google Shape;515;p4"/>
          <p:cNvSpPr txBox="1"/>
          <p:nvPr/>
        </p:nvSpPr>
        <p:spPr>
          <a:xfrm>
            <a:off x="570375" y="998600"/>
            <a:ext cx="7936800" cy="2375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Removed Duplicate Entries</a:t>
            </a:r>
            <a:endParaRPr b="0" i="0" sz="1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Trimmed whitespaces</a:t>
            </a:r>
            <a:endParaRPr b="0" i="0" sz="1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Final dataset size: 1329 [</a:t>
            </a:r>
            <a:r>
              <a:rPr b="0" i="1" lang="en" sz="1300" u="none" cap="none" strike="noStrike">
                <a:solidFill>
                  <a:schemeClr val="dk1"/>
                </a:solidFill>
                <a:latin typeface="Times New Roman"/>
                <a:ea typeface="Times New Roman"/>
                <a:cs typeface="Times New Roman"/>
                <a:sym typeface="Times New Roman"/>
              </a:rPr>
              <a:t>Right-leaning: 888, Left-leaning: 412, Centrist: 29</a:t>
            </a:r>
            <a:r>
              <a:rPr b="0" i="0" lang="en" sz="1500" u="none" cap="none" strike="noStrike">
                <a:solidFill>
                  <a:schemeClr val="dk1"/>
                </a:solidFill>
                <a:latin typeface="Times New Roman"/>
                <a:ea typeface="Times New Roman"/>
                <a:cs typeface="Times New Roman"/>
                <a:sym typeface="Times New Roman"/>
              </a:rPr>
              <a:t>]</a:t>
            </a:r>
            <a:endParaRPr b="0" i="0" sz="1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Sanitized the data by removing HTML links, tags, Promotional content, Disclaimers and embedded JavaScript functions collected along with </a:t>
            </a:r>
            <a:r>
              <a:rPr b="0" i="1" lang="en" sz="1500" u="none" cap="none" strike="noStrike">
                <a:solidFill>
                  <a:schemeClr val="dk1"/>
                </a:solidFill>
                <a:latin typeface="Times New Roman"/>
                <a:ea typeface="Times New Roman"/>
                <a:cs typeface="Times New Roman"/>
                <a:sym typeface="Times New Roman"/>
              </a:rPr>
              <a:t>content</a:t>
            </a:r>
            <a:r>
              <a:rPr b="0" i="0" lang="en" sz="1500" u="none" cap="none" strike="noStrike">
                <a:solidFill>
                  <a:schemeClr val="dk1"/>
                </a:solidFill>
                <a:latin typeface="Times New Roman"/>
                <a:ea typeface="Times New Roman"/>
                <a:cs typeface="Times New Roman"/>
                <a:sym typeface="Times New Roman"/>
              </a:rPr>
              <a:t> during scraping</a:t>
            </a:r>
            <a:endParaRPr b="0" i="0" sz="1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Using Natural Language Toolkit(nltk) word tokenization, stopword removal and POS-wise lemmatization is done</a:t>
            </a:r>
            <a:endParaRPr b="0" i="0" sz="15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label2id = {"Left-leaning": 0, "Centrist": 1, "Right-leaning": 2} map and it’s vice-versa map both are used.</a:t>
            </a:r>
            <a:endParaRPr b="0" i="0" sz="1500" u="none" cap="none" strike="noStrike">
              <a:solidFill>
                <a:schemeClr val="dk1"/>
              </a:solidFill>
              <a:latin typeface="Times New Roman"/>
              <a:ea typeface="Times New Roman"/>
              <a:cs typeface="Times New Roman"/>
              <a:sym typeface="Times New Roman"/>
            </a:endParaRPr>
          </a:p>
        </p:txBody>
      </p:sp>
      <p:pic>
        <p:nvPicPr>
          <p:cNvPr id="516" name="Google Shape;516;p4"/>
          <p:cNvPicPr preferRelativeResize="0"/>
          <p:nvPr/>
        </p:nvPicPr>
        <p:blipFill rotWithShape="1">
          <a:blip r:embed="rId3">
            <a:alphaModFix/>
          </a:blip>
          <a:srcRect b="5869" l="12660" r="12824" t="7946"/>
          <a:stretch/>
        </p:blipFill>
        <p:spPr>
          <a:xfrm>
            <a:off x="7395138" y="686600"/>
            <a:ext cx="966675" cy="87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35aba07fa47_0_47"/>
          <p:cNvSpPr txBox="1"/>
          <p:nvPr>
            <p:ph idx="12" type="sldNum"/>
          </p:nvPr>
        </p:nvSpPr>
        <p:spPr>
          <a:xfrm>
            <a:off x="8428909" y="338201"/>
            <a:ext cx="5487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fld id="{00000000-1234-1234-1234-123412341234}" type="slidenum">
              <a:rPr lang="en"/>
              <a:t>‹#›</a:t>
            </a:fld>
            <a:endParaRPr/>
          </a:p>
        </p:txBody>
      </p:sp>
      <p:sp>
        <p:nvSpPr>
          <p:cNvPr id="522" name="Google Shape;522;g35aba07fa47_0_47"/>
          <p:cNvSpPr/>
          <p:nvPr/>
        </p:nvSpPr>
        <p:spPr>
          <a:xfrm>
            <a:off x="8071209" y="4191474"/>
            <a:ext cx="712635" cy="668925"/>
          </a:xfrm>
          <a:custGeom>
            <a:rect b="b" l="l" r="r" t="t"/>
            <a:pathLst>
              <a:path extrusionOk="0" h="26757" w="29099">
                <a:moveTo>
                  <a:pt x="0" y="26757"/>
                </a:moveTo>
                <a:cubicBezTo>
                  <a:pt x="0" y="25250"/>
                  <a:pt x="527" y="22262"/>
                  <a:pt x="1973" y="22688"/>
                </a:cubicBezTo>
                <a:cubicBezTo>
                  <a:pt x="4405" y="23404"/>
                  <a:pt x="7552" y="26791"/>
                  <a:pt x="9248" y="24907"/>
                </a:cubicBezTo>
                <a:cubicBezTo>
                  <a:pt x="11796" y="22077"/>
                  <a:pt x="8942" y="16132"/>
                  <a:pt x="11960" y="13810"/>
                </a:cubicBezTo>
                <a:cubicBezTo>
                  <a:pt x="14248" y="12050"/>
                  <a:pt x="18661" y="18826"/>
                  <a:pt x="20222" y="16399"/>
                </a:cubicBezTo>
                <a:cubicBezTo>
                  <a:pt x="22401" y="13011"/>
                  <a:pt x="18663" y="8080"/>
                  <a:pt x="20098" y="4316"/>
                </a:cubicBezTo>
                <a:cubicBezTo>
                  <a:pt x="21011" y="1921"/>
                  <a:pt x="25406" y="7211"/>
                  <a:pt x="27620" y="5919"/>
                </a:cubicBezTo>
                <a:cubicBezTo>
                  <a:pt x="29377" y="4894"/>
                  <a:pt x="28812" y="2013"/>
                  <a:pt x="29099" y="0"/>
                </a:cubicBezTo>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g35aba07fa47_0_47"/>
          <p:cNvSpPr/>
          <p:nvPr/>
        </p:nvSpPr>
        <p:spPr>
          <a:xfrm>
            <a:off x="8212859" y="4197449"/>
            <a:ext cx="689675" cy="656970"/>
          </a:xfrm>
          <a:custGeom>
            <a:rect b="b" l="l" r="r" t="t"/>
            <a:pathLst>
              <a:path extrusionOk="0" h="25307" w="27587">
                <a:moveTo>
                  <a:pt x="27587" y="3113"/>
                </a:moveTo>
                <a:cubicBezTo>
                  <a:pt x="25129" y="3113"/>
                  <a:pt x="22129" y="-1463"/>
                  <a:pt x="20682" y="524"/>
                </a:cubicBezTo>
                <a:cubicBezTo>
                  <a:pt x="18502" y="3519"/>
                  <a:pt x="23619" y="10575"/>
                  <a:pt x="20065" y="11621"/>
                </a:cubicBezTo>
                <a:cubicBezTo>
                  <a:pt x="17135" y="12484"/>
                  <a:pt x="13514" y="5478"/>
                  <a:pt x="11681" y="7922"/>
                </a:cubicBezTo>
                <a:cubicBezTo>
                  <a:pt x="9276" y="11128"/>
                  <a:pt x="15621" y="16927"/>
                  <a:pt x="12914" y="19882"/>
                </a:cubicBezTo>
                <a:cubicBezTo>
                  <a:pt x="10310" y="22724"/>
                  <a:pt x="5817" y="14271"/>
                  <a:pt x="2187" y="15566"/>
                </a:cubicBezTo>
                <a:cubicBezTo>
                  <a:pt x="-896" y="16666"/>
                  <a:pt x="-82" y="22202"/>
                  <a:pt x="954" y="25307"/>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g35aba07fa47_0_47"/>
          <p:cNvSpPr txBox="1"/>
          <p:nvPr/>
        </p:nvSpPr>
        <p:spPr>
          <a:xfrm>
            <a:off x="381000" y="166800"/>
            <a:ext cx="68172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 sz="3500" u="none" cap="none" strike="noStrike">
                <a:solidFill>
                  <a:schemeClr val="dk1"/>
                </a:solidFill>
                <a:latin typeface="Kanit"/>
                <a:ea typeface="Kanit"/>
                <a:cs typeface="Kanit"/>
                <a:sym typeface="Kanit"/>
              </a:rPr>
              <a:t>Preprocessing Steps</a:t>
            </a:r>
            <a:endParaRPr b="0" i="0" sz="3500" u="none" cap="none" strike="noStrike">
              <a:solidFill>
                <a:schemeClr val="dk1"/>
              </a:solidFill>
              <a:latin typeface="Kanit"/>
              <a:ea typeface="Kanit"/>
              <a:cs typeface="Kanit"/>
              <a:sym typeface="Kanit"/>
            </a:endParaRPr>
          </a:p>
        </p:txBody>
      </p:sp>
      <p:sp>
        <p:nvSpPr>
          <p:cNvPr id="525" name="Google Shape;525;g35aba07fa47_0_47"/>
          <p:cNvSpPr txBox="1"/>
          <p:nvPr/>
        </p:nvSpPr>
        <p:spPr>
          <a:xfrm>
            <a:off x="501700" y="951350"/>
            <a:ext cx="80034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Label Encoding</a:t>
            </a: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Converted bias categories to numerical IDs:  </a:t>
            </a:r>
            <a:r>
              <a:rPr b="0" i="0" lang="en" sz="1300" u="none" cap="none" strike="noStrike">
                <a:solidFill>
                  <a:schemeClr val="dk1"/>
                </a:solidFill>
                <a:highlight>
                  <a:srgbClr val="1E1E1E"/>
                </a:highlight>
                <a:latin typeface="Times New Roman"/>
                <a:ea typeface="Times New Roman"/>
                <a:cs typeface="Times New Roman"/>
                <a:sym typeface="Times New Roman"/>
              </a:rPr>
              <a:t>Left-leaning: 0, Centrist: 1, Right-leaning: 2</a:t>
            </a:r>
            <a:endParaRPr b="0" i="0" sz="1300" u="none" cap="none" strike="noStrike">
              <a:solidFill>
                <a:schemeClr val="dk1"/>
              </a:solidFill>
              <a:latin typeface="Times New Roman"/>
              <a:ea typeface="Times New Roman"/>
              <a:cs typeface="Times New Roman"/>
              <a:sym typeface="Times New Roman"/>
            </a:endParaRPr>
          </a:p>
        </p:txBody>
      </p:sp>
      <p:sp>
        <p:nvSpPr>
          <p:cNvPr id="526" name="Google Shape;526;g35aba07fa47_0_47"/>
          <p:cNvSpPr txBox="1"/>
          <p:nvPr/>
        </p:nvSpPr>
        <p:spPr>
          <a:xfrm>
            <a:off x="497775" y="1582100"/>
            <a:ext cx="7307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Data Splitting</a:t>
            </a: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Used train_test_split from sklearn with </a:t>
            </a:r>
            <a:r>
              <a:rPr b="1" i="0" lang="en" sz="1300" u="none" cap="none" strike="noStrike">
                <a:solidFill>
                  <a:schemeClr val="dk1"/>
                </a:solidFill>
                <a:latin typeface="Times New Roman"/>
                <a:ea typeface="Times New Roman"/>
                <a:cs typeface="Times New Roman"/>
                <a:sym typeface="Times New Roman"/>
              </a:rPr>
              <a:t>stratification</a:t>
            </a:r>
            <a:r>
              <a:rPr b="0" i="0" lang="en" sz="1300" u="none" cap="none" strike="noStrike">
                <a:solidFill>
                  <a:schemeClr val="dk1"/>
                </a:solidFill>
                <a:latin typeface="Times New Roman"/>
                <a:ea typeface="Times New Roman"/>
                <a:cs typeface="Times New Roman"/>
                <a:sym typeface="Times New Roman"/>
              </a:rPr>
              <a:t> to maintain class balance with 70% Training, 15% Validation and 15% Test</a:t>
            </a:r>
            <a:endParaRPr b="0" i="0" sz="1300" u="none" cap="none" strike="noStrike">
              <a:solidFill>
                <a:schemeClr val="dk1"/>
              </a:solidFill>
              <a:latin typeface="Times New Roman"/>
              <a:ea typeface="Times New Roman"/>
              <a:cs typeface="Times New Roman"/>
              <a:sym typeface="Times New Roman"/>
            </a:endParaRPr>
          </a:p>
        </p:txBody>
      </p:sp>
      <p:sp>
        <p:nvSpPr>
          <p:cNvPr id="527" name="Google Shape;527;g35aba07fa47_0_47"/>
          <p:cNvSpPr txBox="1"/>
          <p:nvPr/>
        </p:nvSpPr>
        <p:spPr>
          <a:xfrm>
            <a:off x="522525" y="2356225"/>
            <a:ext cx="71058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Tokenization:</a:t>
            </a: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Combined processed_title and processed_content</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Used Hugging Face AutoTokenizer for:</a:t>
            </a:r>
            <a:endParaRPr b="0" i="0" sz="1300" u="none" cap="none" strike="noStrike">
              <a:solidFill>
                <a:schemeClr val="dk1"/>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Times New Roman"/>
              <a:buChar char="○"/>
            </a:pPr>
            <a:r>
              <a:rPr b="1" i="0" lang="en" sz="1300" u="none" cap="none" strike="noStrike">
                <a:solidFill>
                  <a:schemeClr val="dk1"/>
                </a:solidFill>
                <a:latin typeface="Times New Roman"/>
                <a:ea typeface="Times New Roman"/>
                <a:cs typeface="Times New Roman"/>
                <a:sym typeface="Times New Roman"/>
              </a:rPr>
              <a:t>Tokenization</a:t>
            </a:r>
            <a:endParaRPr b="1" i="0" sz="1300" u="none" cap="none" strike="noStrike">
              <a:solidFill>
                <a:schemeClr val="dk1"/>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Times New Roman"/>
              <a:buChar char="○"/>
            </a:pPr>
            <a:r>
              <a:rPr b="1" i="0" lang="en" sz="1300" u="none" cap="none" strike="noStrike">
                <a:solidFill>
                  <a:schemeClr val="dk1"/>
                </a:solidFill>
                <a:latin typeface="Times New Roman"/>
                <a:ea typeface="Times New Roman"/>
                <a:cs typeface="Times New Roman"/>
                <a:sym typeface="Times New Roman"/>
              </a:rPr>
              <a:t>Padding</a:t>
            </a:r>
            <a:endParaRPr b="1" i="0" sz="1300" u="none" cap="none" strike="noStrike">
              <a:solidFill>
                <a:schemeClr val="dk1"/>
              </a:solidFill>
              <a:latin typeface="Times New Roman"/>
              <a:ea typeface="Times New Roman"/>
              <a:cs typeface="Times New Roman"/>
              <a:sym typeface="Times New Roman"/>
            </a:endParaRPr>
          </a:p>
          <a:p>
            <a:pPr indent="-311150" lvl="1" marL="914400" marR="0" rtl="0" algn="l">
              <a:lnSpc>
                <a:spcPct val="100000"/>
              </a:lnSpc>
              <a:spcBef>
                <a:spcPts val="0"/>
              </a:spcBef>
              <a:spcAft>
                <a:spcPts val="0"/>
              </a:spcAft>
              <a:buClr>
                <a:schemeClr val="dk1"/>
              </a:buClr>
              <a:buSzPts val="1300"/>
              <a:buFont typeface="Arial"/>
              <a:buChar char="○"/>
            </a:pPr>
            <a:r>
              <a:rPr b="1" i="0" lang="en" sz="1300" u="none" cap="none" strike="noStrike">
                <a:solidFill>
                  <a:schemeClr val="dk1"/>
                </a:solidFill>
                <a:latin typeface="Times New Roman"/>
                <a:ea typeface="Times New Roman"/>
                <a:cs typeface="Times New Roman"/>
                <a:sym typeface="Times New Roman"/>
              </a:rPr>
              <a:t>Truncation</a:t>
            </a:r>
            <a:r>
              <a:rPr b="0" i="0" lang="en" sz="1300" u="none" cap="none" strike="noStrike">
                <a:solidFill>
                  <a:schemeClr val="dk1"/>
                </a:solidFill>
                <a:latin typeface="Times New Roman"/>
                <a:ea typeface="Times New Roman"/>
                <a:cs typeface="Times New Roman"/>
                <a:sym typeface="Times New Roman"/>
              </a:rPr>
              <a:t> (to max 4096 tokens)</a:t>
            </a:r>
            <a:endParaRPr b="0" i="0" sz="1300" u="none" cap="none" strike="noStrike">
              <a:solidFill>
                <a:schemeClr val="dk1"/>
              </a:solidFill>
              <a:latin typeface="Times New Roman"/>
              <a:ea typeface="Times New Roman"/>
              <a:cs typeface="Times New Roman"/>
              <a:sym typeface="Times New Roman"/>
            </a:endParaRPr>
          </a:p>
        </p:txBody>
      </p:sp>
      <p:sp>
        <p:nvSpPr>
          <p:cNvPr id="528" name="Google Shape;528;g35aba07fa47_0_47"/>
          <p:cNvSpPr txBox="1"/>
          <p:nvPr/>
        </p:nvSpPr>
        <p:spPr>
          <a:xfrm>
            <a:off x="484575" y="3648663"/>
            <a:ext cx="72468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Times New Roman"/>
                <a:ea typeface="Times New Roman"/>
                <a:cs typeface="Times New Roman"/>
                <a:sym typeface="Times New Roman"/>
              </a:rPr>
              <a:t>Dataset Conversion:</a:t>
            </a:r>
            <a:endParaRPr b="1"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Converted pandas DataFrame → HuggingFace Dataset</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Times New Roman"/>
              <a:buChar char="●"/>
            </a:pPr>
            <a:r>
              <a:rPr b="0" i="0" lang="en" sz="1300" u="none" cap="none" strike="noStrike">
                <a:solidFill>
                  <a:schemeClr val="dk1"/>
                </a:solidFill>
                <a:latin typeface="Times New Roman"/>
                <a:ea typeface="Times New Roman"/>
                <a:cs typeface="Times New Roman"/>
                <a:sym typeface="Times New Roman"/>
              </a:rPr>
              <a:t>Removed raw text columns after tokenization</a:t>
            </a:r>
            <a:endParaRPr b="0" i="0" sz="1300" u="none" cap="none" strike="noStrike">
              <a:solidFill>
                <a:schemeClr val="dk1"/>
              </a:solidFill>
              <a:latin typeface="Times New Roman"/>
              <a:ea typeface="Times New Roman"/>
              <a:cs typeface="Times New Roman"/>
              <a:sym typeface="Times New Roman"/>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Times New Roman"/>
                <a:ea typeface="Times New Roman"/>
                <a:cs typeface="Times New Roman"/>
                <a:sym typeface="Times New Roman"/>
              </a:rPr>
              <a:t>Set format to "torch" for use with PyTorch models.</a:t>
            </a:r>
            <a:endParaRPr b="0" i="0" sz="1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perations Research by Slidesgo">
  <a:themeElements>
    <a:clrScheme name="Simple Light">
      <a:dk1>
        <a:srgbClr val="F9F9F9"/>
      </a:dk1>
      <a:lt1>
        <a:srgbClr val="272727"/>
      </a:lt1>
      <a:dk2>
        <a:srgbClr val="000000"/>
      </a:dk2>
      <a:lt2>
        <a:srgbClr val="53321F"/>
      </a:lt2>
      <a:accent1>
        <a:srgbClr val="945937"/>
      </a:accent1>
      <a:accent2>
        <a:srgbClr val="FFB673"/>
      </a:accent2>
      <a:accent3>
        <a:srgbClr val="FFFFFF"/>
      </a:accent3>
      <a:accent4>
        <a:srgbClr val="FFFFFF"/>
      </a:accent4>
      <a:accent5>
        <a:srgbClr val="FFFFFF"/>
      </a:accent5>
      <a:accent6>
        <a:srgbClr val="FFFFFF"/>
      </a:accent6>
      <a:hlink>
        <a:srgbClr val="F9F9F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