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00" y="-4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318" y="1812932"/>
            <a:ext cx="9450762" cy="748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581" y="2363488"/>
            <a:ext cx="9088237" cy="179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71" y="3744077"/>
            <a:ext cx="7153275" cy="907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750" spc="290" dirty="0"/>
              <a:t>D</a:t>
            </a:r>
            <a:r>
              <a:rPr sz="5750" spc="-250" dirty="0"/>
              <a:t>a</a:t>
            </a:r>
            <a:r>
              <a:rPr sz="5750" spc="-550" dirty="0"/>
              <a:t>t</a:t>
            </a:r>
            <a:r>
              <a:rPr sz="5750" spc="-195" dirty="0"/>
              <a:t>a</a:t>
            </a:r>
            <a:r>
              <a:rPr sz="5750" spc="-630" dirty="0"/>
              <a:t> </a:t>
            </a:r>
            <a:r>
              <a:rPr sz="5750" spc="-85" dirty="0"/>
              <a:t>V</a:t>
            </a:r>
            <a:r>
              <a:rPr sz="5750" spc="-430" dirty="0"/>
              <a:t>i</a:t>
            </a:r>
            <a:r>
              <a:rPr sz="5750" spc="325" dirty="0"/>
              <a:t>s</a:t>
            </a:r>
            <a:r>
              <a:rPr sz="5750" spc="-200" dirty="0"/>
              <a:t>u</a:t>
            </a:r>
            <a:r>
              <a:rPr sz="5750" spc="-195" dirty="0"/>
              <a:t>a</a:t>
            </a:r>
            <a:r>
              <a:rPr sz="5750" spc="-315" dirty="0"/>
              <a:t>l</a:t>
            </a:r>
            <a:r>
              <a:rPr sz="5750" spc="-430" dirty="0"/>
              <a:t>i</a:t>
            </a:r>
            <a:r>
              <a:rPr sz="5750" spc="325" dirty="0"/>
              <a:t>s</a:t>
            </a:r>
            <a:r>
              <a:rPr sz="5750" spc="-195" dirty="0"/>
              <a:t>a</a:t>
            </a:r>
            <a:r>
              <a:rPr sz="5750" spc="-550" dirty="0"/>
              <a:t>t</a:t>
            </a:r>
            <a:r>
              <a:rPr sz="5750" spc="-430" dirty="0"/>
              <a:t>i</a:t>
            </a:r>
            <a:r>
              <a:rPr sz="5750" spc="-145" dirty="0"/>
              <a:t>o</a:t>
            </a:r>
            <a:r>
              <a:rPr sz="5750" spc="-220" dirty="0"/>
              <a:t>n</a:t>
            </a:r>
            <a:r>
              <a:rPr sz="5750" spc="-610" dirty="0"/>
              <a:t> </a:t>
            </a:r>
            <a:r>
              <a:rPr sz="5750" spc="-20" dirty="0"/>
              <a:t>L</a:t>
            </a:r>
            <a:r>
              <a:rPr sz="5750" spc="-250" dirty="0"/>
              <a:t>a</a:t>
            </a:r>
            <a:r>
              <a:rPr sz="5750" spc="-204" dirty="0"/>
              <a:t>b</a:t>
            </a:r>
            <a:r>
              <a:rPr sz="5750" spc="-570" dirty="0"/>
              <a:t> </a:t>
            </a:r>
            <a:r>
              <a:rPr lang="en-US" sz="5750" spc="5" dirty="0"/>
              <a:t>3</a:t>
            </a:r>
            <a:endParaRPr sz="5750" dirty="0"/>
          </a:p>
        </p:txBody>
      </p:sp>
      <p:sp>
        <p:nvSpPr>
          <p:cNvPr id="3" name="object 3"/>
          <p:cNvSpPr txBox="1"/>
          <p:nvPr/>
        </p:nvSpPr>
        <p:spPr>
          <a:xfrm>
            <a:off x="857458" y="5120089"/>
            <a:ext cx="13792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80" dirty="0">
                <a:latin typeface="Trebuchet MS"/>
                <a:cs typeface="Trebuchet MS"/>
              </a:rPr>
              <a:t>S</a:t>
            </a:r>
            <a:r>
              <a:rPr sz="2100" dirty="0">
                <a:latin typeface="Trebuchet MS"/>
                <a:cs typeface="Trebuchet MS"/>
              </a:rPr>
              <a:t>p</a:t>
            </a:r>
            <a:r>
              <a:rPr sz="2100" spc="-125" dirty="0">
                <a:latin typeface="Trebuchet MS"/>
                <a:cs typeface="Trebuchet MS"/>
              </a:rPr>
              <a:t>r</a:t>
            </a:r>
            <a:r>
              <a:rPr sz="2100" spc="-100" dirty="0">
                <a:latin typeface="Trebuchet MS"/>
                <a:cs typeface="Trebuchet MS"/>
              </a:rPr>
              <a:t>i</a:t>
            </a:r>
            <a:r>
              <a:rPr sz="2100" spc="5" dirty="0">
                <a:latin typeface="Trebuchet MS"/>
                <a:cs typeface="Trebuchet MS"/>
              </a:rPr>
              <a:t>n</a:t>
            </a:r>
            <a:r>
              <a:rPr sz="2100" spc="-40" dirty="0">
                <a:latin typeface="Trebuchet MS"/>
                <a:cs typeface="Trebuchet MS"/>
              </a:rPr>
              <a:t>g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202</a:t>
            </a:r>
            <a:r>
              <a:rPr sz="2100" spc="20" dirty="0">
                <a:latin typeface="Trebuchet MS"/>
                <a:cs typeface="Trebuchet MS"/>
              </a:rPr>
              <a:t>4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6279" y="4878704"/>
            <a:ext cx="4782820" cy="72390"/>
            <a:chOff x="716279" y="4878704"/>
            <a:chExt cx="4782820" cy="72390"/>
          </a:xfrm>
        </p:grpSpPr>
        <p:sp>
          <p:nvSpPr>
            <p:cNvPr id="5" name="object 5"/>
            <p:cNvSpPr/>
            <p:nvPr/>
          </p:nvSpPr>
          <p:spPr>
            <a:xfrm>
              <a:off x="734567" y="4897630"/>
              <a:ext cx="4745990" cy="41275"/>
            </a:xfrm>
            <a:custGeom>
              <a:avLst/>
              <a:gdLst/>
              <a:ahLst/>
              <a:cxnLst/>
              <a:rect l="l" t="t" r="r" b="b"/>
              <a:pathLst>
                <a:path w="4745990" h="41275">
                  <a:moveTo>
                    <a:pt x="2198963" y="40657"/>
                  </a:moveTo>
                  <a:lnTo>
                    <a:pt x="2147477" y="39957"/>
                  </a:lnTo>
                  <a:lnTo>
                    <a:pt x="2097410" y="38418"/>
                  </a:lnTo>
                  <a:lnTo>
                    <a:pt x="2048637" y="36318"/>
                  </a:lnTo>
                  <a:lnTo>
                    <a:pt x="1954462" y="31560"/>
                  </a:lnTo>
                  <a:lnTo>
                    <a:pt x="1908807" y="29460"/>
                  </a:lnTo>
                  <a:lnTo>
                    <a:pt x="1863939" y="27921"/>
                  </a:lnTo>
                  <a:lnTo>
                    <a:pt x="1819731" y="27221"/>
                  </a:lnTo>
                  <a:lnTo>
                    <a:pt x="1776056" y="27641"/>
                  </a:lnTo>
                  <a:lnTo>
                    <a:pt x="1732787" y="29460"/>
                  </a:lnTo>
                  <a:lnTo>
                    <a:pt x="1674600" y="33123"/>
                  </a:lnTo>
                  <a:lnTo>
                    <a:pt x="1620243" y="35898"/>
                  </a:lnTo>
                  <a:lnTo>
                    <a:pt x="1568977" y="37813"/>
                  </a:lnTo>
                  <a:lnTo>
                    <a:pt x="1520061" y="38897"/>
                  </a:lnTo>
                  <a:lnTo>
                    <a:pt x="1472755" y="39176"/>
                  </a:lnTo>
                  <a:lnTo>
                    <a:pt x="1426317" y="38678"/>
                  </a:lnTo>
                  <a:lnTo>
                    <a:pt x="1380007" y="37429"/>
                  </a:lnTo>
                  <a:lnTo>
                    <a:pt x="1333085" y="35459"/>
                  </a:lnTo>
                  <a:lnTo>
                    <a:pt x="1284809" y="32793"/>
                  </a:lnTo>
                  <a:lnTo>
                    <a:pt x="1234440" y="29460"/>
                  </a:lnTo>
                  <a:lnTo>
                    <a:pt x="1190149" y="26987"/>
                  </a:lnTo>
                  <a:lnTo>
                    <a:pt x="1143007" y="24910"/>
                  </a:lnTo>
                  <a:lnTo>
                    <a:pt x="1093589" y="23245"/>
                  </a:lnTo>
                  <a:lnTo>
                    <a:pt x="1042472" y="22010"/>
                  </a:lnTo>
                  <a:lnTo>
                    <a:pt x="990233" y="21219"/>
                  </a:lnTo>
                  <a:lnTo>
                    <a:pt x="937450" y="20888"/>
                  </a:lnTo>
                  <a:lnTo>
                    <a:pt x="884698" y="21033"/>
                  </a:lnTo>
                  <a:lnTo>
                    <a:pt x="832555" y="21671"/>
                  </a:lnTo>
                  <a:lnTo>
                    <a:pt x="781597" y="22817"/>
                  </a:lnTo>
                  <a:lnTo>
                    <a:pt x="732401" y="24486"/>
                  </a:lnTo>
                  <a:lnTo>
                    <a:pt x="685545" y="26696"/>
                  </a:lnTo>
                  <a:lnTo>
                    <a:pt x="602380" y="31908"/>
                  </a:lnTo>
                  <a:lnTo>
                    <a:pt x="562587" y="33077"/>
                  </a:lnTo>
                  <a:lnTo>
                    <a:pt x="521924" y="33206"/>
                  </a:lnTo>
                  <a:lnTo>
                    <a:pt x="480091" y="32532"/>
                  </a:lnTo>
                  <a:lnTo>
                    <a:pt x="436790" y="31292"/>
                  </a:lnTo>
                  <a:lnTo>
                    <a:pt x="344580" y="28062"/>
                  </a:lnTo>
                  <a:lnTo>
                    <a:pt x="295072" y="26547"/>
                  </a:lnTo>
                  <a:lnTo>
                    <a:pt x="242897" y="25415"/>
                  </a:lnTo>
                  <a:lnTo>
                    <a:pt x="187754" y="24903"/>
                  </a:lnTo>
                  <a:lnTo>
                    <a:pt x="129344" y="25248"/>
                  </a:lnTo>
                  <a:lnTo>
                    <a:pt x="67367" y="26689"/>
                  </a:lnTo>
                  <a:lnTo>
                    <a:pt x="1523" y="29460"/>
                  </a:lnTo>
                  <a:lnTo>
                    <a:pt x="1523" y="23364"/>
                  </a:lnTo>
                  <a:lnTo>
                    <a:pt x="0" y="20316"/>
                  </a:lnTo>
                  <a:lnTo>
                    <a:pt x="1523" y="14220"/>
                  </a:lnTo>
                  <a:lnTo>
                    <a:pt x="65687" y="13602"/>
                  </a:lnTo>
                  <a:lnTo>
                    <a:pt x="122775" y="14035"/>
                  </a:lnTo>
                  <a:lnTo>
                    <a:pt x="174174" y="15210"/>
                  </a:lnTo>
                  <a:lnTo>
                    <a:pt x="221273" y="16817"/>
                  </a:lnTo>
                  <a:lnTo>
                    <a:pt x="308119" y="20094"/>
                  </a:lnTo>
                  <a:lnTo>
                    <a:pt x="350642" y="21145"/>
                  </a:lnTo>
                  <a:lnTo>
                    <a:pt x="394416" y="21393"/>
                  </a:lnTo>
                  <a:lnTo>
                    <a:pt x="440827" y="20527"/>
                  </a:lnTo>
                  <a:lnTo>
                    <a:pt x="491265" y="18239"/>
                  </a:lnTo>
                  <a:lnTo>
                    <a:pt x="616120" y="9203"/>
                  </a:lnTo>
                  <a:lnTo>
                    <a:pt x="679994" y="6933"/>
                  </a:lnTo>
                  <a:lnTo>
                    <a:pt x="738914" y="6770"/>
                  </a:lnTo>
                  <a:lnTo>
                    <a:pt x="793054" y="8074"/>
                  </a:lnTo>
                  <a:lnTo>
                    <a:pt x="842592" y="10207"/>
                  </a:lnTo>
                  <a:lnTo>
                    <a:pt x="887701" y="12527"/>
                  </a:lnTo>
                  <a:lnTo>
                    <a:pt x="928559" y="14396"/>
                  </a:lnTo>
                  <a:lnTo>
                    <a:pt x="965340" y="15174"/>
                  </a:lnTo>
                  <a:lnTo>
                    <a:pt x="998219" y="14220"/>
                  </a:lnTo>
                  <a:lnTo>
                    <a:pt x="1020672" y="13202"/>
                  </a:lnTo>
                  <a:lnTo>
                    <a:pt x="1048609" y="12701"/>
                  </a:lnTo>
                  <a:lnTo>
                    <a:pt x="1081685" y="12626"/>
                  </a:lnTo>
                  <a:lnTo>
                    <a:pt x="1119553" y="12888"/>
                  </a:lnTo>
                  <a:lnTo>
                    <a:pt x="1312012" y="15500"/>
                  </a:lnTo>
                  <a:lnTo>
                    <a:pt x="1368641" y="16095"/>
                  </a:lnTo>
                  <a:lnTo>
                    <a:pt x="1427983" y="16486"/>
                  </a:lnTo>
                  <a:lnTo>
                    <a:pt x="1489691" y="16585"/>
                  </a:lnTo>
                  <a:lnTo>
                    <a:pt x="1553418" y="16300"/>
                  </a:lnTo>
                  <a:lnTo>
                    <a:pt x="1618817" y="15542"/>
                  </a:lnTo>
                  <a:lnTo>
                    <a:pt x="1765543" y="12537"/>
                  </a:lnTo>
                  <a:lnTo>
                    <a:pt x="1835237" y="12242"/>
                  </a:lnTo>
                  <a:lnTo>
                    <a:pt x="1896034" y="12984"/>
                  </a:lnTo>
                  <a:lnTo>
                    <a:pt x="1949343" y="14413"/>
                  </a:lnTo>
                  <a:lnTo>
                    <a:pt x="2039130" y="17930"/>
                  </a:lnTo>
                  <a:lnTo>
                    <a:pt x="2078424" y="19318"/>
                  </a:lnTo>
                  <a:lnTo>
                    <a:pt x="2115863" y="19991"/>
                  </a:lnTo>
                  <a:lnTo>
                    <a:pt x="2152856" y="19600"/>
                  </a:lnTo>
                  <a:lnTo>
                    <a:pt x="2190811" y="17793"/>
                  </a:lnTo>
                  <a:lnTo>
                    <a:pt x="2231136" y="14220"/>
                  </a:lnTo>
                  <a:lnTo>
                    <a:pt x="2272628" y="9652"/>
                  </a:lnTo>
                  <a:lnTo>
                    <a:pt x="2313619" y="5935"/>
                  </a:lnTo>
                  <a:lnTo>
                    <a:pt x="2354817" y="3091"/>
                  </a:lnTo>
                  <a:lnTo>
                    <a:pt x="2396927" y="1140"/>
                  </a:lnTo>
                  <a:lnTo>
                    <a:pt x="2440660" y="103"/>
                  </a:lnTo>
                  <a:lnTo>
                    <a:pt x="2486721" y="0"/>
                  </a:lnTo>
                  <a:lnTo>
                    <a:pt x="2535819" y="851"/>
                  </a:lnTo>
                  <a:lnTo>
                    <a:pt x="2588661" y="2679"/>
                  </a:lnTo>
                  <a:lnTo>
                    <a:pt x="2645954" y="5502"/>
                  </a:lnTo>
                  <a:lnTo>
                    <a:pt x="2708407" y="9343"/>
                  </a:lnTo>
                  <a:lnTo>
                    <a:pt x="2776727" y="14220"/>
                  </a:lnTo>
                  <a:lnTo>
                    <a:pt x="2830436" y="17556"/>
                  </a:lnTo>
                  <a:lnTo>
                    <a:pt x="2879822" y="19819"/>
                  </a:lnTo>
                  <a:lnTo>
                    <a:pt x="2925789" y="21148"/>
                  </a:lnTo>
                  <a:lnTo>
                    <a:pt x="2969240" y="21685"/>
                  </a:lnTo>
                  <a:lnTo>
                    <a:pt x="3011079" y="21568"/>
                  </a:lnTo>
                  <a:lnTo>
                    <a:pt x="3052207" y="20938"/>
                  </a:lnTo>
                  <a:lnTo>
                    <a:pt x="3093529" y="19935"/>
                  </a:lnTo>
                  <a:lnTo>
                    <a:pt x="3227685" y="16087"/>
                  </a:lnTo>
                  <a:lnTo>
                    <a:pt x="3278811" y="14990"/>
                  </a:lnTo>
                  <a:lnTo>
                    <a:pt x="3334645" y="14220"/>
                  </a:lnTo>
                  <a:lnTo>
                    <a:pt x="3396091" y="13917"/>
                  </a:lnTo>
                  <a:lnTo>
                    <a:pt x="3546694" y="14770"/>
                  </a:lnTo>
                  <a:lnTo>
                    <a:pt x="3613584" y="15519"/>
                  </a:lnTo>
                  <a:lnTo>
                    <a:pt x="3778850" y="18446"/>
                  </a:lnTo>
                  <a:lnTo>
                    <a:pt x="3808401" y="18645"/>
                  </a:lnTo>
                  <a:lnTo>
                    <a:pt x="3838770" y="18425"/>
                  </a:lnTo>
                  <a:lnTo>
                    <a:pt x="3872718" y="17683"/>
                  </a:lnTo>
                  <a:lnTo>
                    <a:pt x="3913007" y="16316"/>
                  </a:lnTo>
                  <a:lnTo>
                    <a:pt x="3962399" y="14220"/>
                  </a:lnTo>
                  <a:lnTo>
                    <a:pt x="4004583" y="12722"/>
                  </a:lnTo>
                  <a:lnTo>
                    <a:pt x="4050337" y="11825"/>
                  </a:lnTo>
                  <a:lnTo>
                    <a:pt x="4099169" y="11441"/>
                  </a:lnTo>
                  <a:lnTo>
                    <a:pt x="4150586" y="11479"/>
                  </a:lnTo>
                  <a:lnTo>
                    <a:pt x="4204095" y="11850"/>
                  </a:lnTo>
                  <a:lnTo>
                    <a:pt x="4485752" y="15575"/>
                  </a:lnTo>
                  <a:lnTo>
                    <a:pt x="4541455" y="16068"/>
                  </a:lnTo>
                  <a:lnTo>
                    <a:pt x="4595798" y="16269"/>
                  </a:lnTo>
                  <a:lnTo>
                    <a:pt x="4648288" y="16087"/>
                  </a:lnTo>
                  <a:lnTo>
                    <a:pt x="4698431" y="15434"/>
                  </a:lnTo>
                  <a:lnTo>
                    <a:pt x="4745735" y="14220"/>
                  </a:lnTo>
                  <a:lnTo>
                    <a:pt x="4745735" y="29460"/>
                  </a:lnTo>
                  <a:lnTo>
                    <a:pt x="4683145" y="34481"/>
                  </a:lnTo>
                  <a:lnTo>
                    <a:pt x="4624852" y="37068"/>
                  </a:lnTo>
                  <a:lnTo>
                    <a:pt x="4570308" y="37717"/>
                  </a:lnTo>
                  <a:lnTo>
                    <a:pt x="4518964" y="36922"/>
                  </a:lnTo>
                  <a:lnTo>
                    <a:pt x="4470272" y="35175"/>
                  </a:lnTo>
                  <a:lnTo>
                    <a:pt x="4378650" y="30805"/>
                  </a:lnTo>
                  <a:lnTo>
                    <a:pt x="4334621" y="29168"/>
                  </a:lnTo>
                  <a:lnTo>
                    <a:pt x="4291050" y="28555"/>
                  </a:lnTo>
                  <a:lnTo>
                    <a:pt x="4247388" y="29460"/>
                  </a:lnTo>
                  <a:lnTo>
                    <a:pt x="4209471" y="30741"/>
                  </a:lnTo>
                  <a:lnTo>
                    <a:pt x="4168972" y="30942"/>
                  </a:lnTo>
                  <a:lnTo>
                    <a:pt x="4126039" y="30318"/>
                  </a:lnTo>
                  <a:lnTo>
                    <a:pt x="4080820" y="29122"/>
                  </a:lnTo>
                  <a:lnTo>
                    <a:pt x="3984116" y="26031"/>
                  </a:lnTo>
                  <a:lnTo>
                    <a:pt x="3932928" y="24645"/>
                  </a:lnTo>
                  <a:lnTo>
                    <a:pt x="3880047" y="23703"/>
                  </a:lnTo>
                  <a:lnTo>
                    <a:pt x="3825620" y="23460"/>
                  </a:lnTo>
                  <a:lnTo>
                    <a:pt x="3769797" y="24169"/>
                  </a:lnTo>
                  <a:lnTo>
                    <a:pt x="3712724" y="26084"/>
                  </a:lnTo>
                  <a:lnTo>
                    <a:pt x="3654551" y="29460"/>
                  </a:lnTo>
                  <a:lnTo>
                    <a:pt x="3594201" y="32724"/>
                  </a:lnTo>
                  <a:lnTo>
                    <a:pt x="3540225" y="33727"/>
                  </a:lnTo>
                  <a:lnTo>
                    <a:pt x="3491217" y="33005"/>
                  </a:lnTo>
                  <a:lnTo>
                    <a:pt x="3445767" y="31096"/>
                  </a:lnTo>
                  <a:lnTo>
                    <a:pt x="3359910" y="25854"/>
                  </a:lnTo>
                  <a:lnTo>
                    <a:pt x="3316686" y="23593"/>
                  </a:lnTo>
                  <a:lnTo>
                    <a:pt x="3271387" y="22288"/>
                  </a:lnTo>
                  <a:lnTo>
                    <a:pt x="3222606" y="22474"/>
                  </a:lnTo>
                  <a:lnTo>
                    <a:pt x="3168932" y="24686"/>
                  </a:lnTo>
                  <a:lnTo>
                    <a:pt x="3108959" y="29460"/>
                  </a:lnTo>
                  <a:lnTo>
                    <a:pt x="3059778" y="33554"/>
                  </a:lnTo>
                  <a:lnTo>
                    <a:pt x="3011943" y="35619"/>
                  </a:lnTo>
                  <a:lnTo>
                    <a:pt x="2965121" y="36004"/>
                  </a:lnTo>
                  <a:lnTo>
                    <a:pt x="2918979" y="35059"/>
                  </a:lnTo>
                  <a:lnTo>
                    <a:pt x="2873184" y="33134"/>
                  </a:lnTo>
                  <a:lnTo>
                    <a:pt x="2827402" y="30580"/>
                  </a:lnTo>
                  <a:lnTo>
                    <a:pt x="2734544" y="24982"/>
                  </a:lnTo>
                  <a:lnTo>
                    <a:pt x="2686803" y="22637"/>
                  </a:lnTo>
                  <a:lnTo>
                    <a:pt x="2637741" y="21063"/>
                  </a:lnTo>
                  <a:lnTo>
                    <a:pt x="2587027" y="20608"/>
                  </a:lnTo>
                  <a:lnTo>
                    <a:pt x="2534327" y="21623"/>
                  </a:lnTo>
                  <a:lnTo>
                    <a:pt x="2479308" y="24457"/>
                  </a:lnTo>
                  <a:lnTo>
                    <a:pt x="2421636" y="29460"/>
                  </a:lnTo>
                  <a:lnTo>
                    <a:pt x="2363205" y="34919"/>
                  </a:lnTo>
                  <a:lnTo>
                    <a:pt x="2306700" y="38418"/>
                  </a:lnTo>
                  <a:lnTo>
                    <a:pt x="2251995" y="40237"/>
                  </a:lnTo>
                  <a:lnTo>
                    <a:pt x="2198963" y="40657"/>
                  </a:lnTo>
                  <a:close/>
                </a:path>
              </a:pathLst>
            </a:custGeom>
            <a:solidFill>
              <a:srgbClr val="E8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567" y="4896992"/>
              <a:ext cx="4745990" cy="36195"/>
            </a:xfrm>
            <a:custGeom>
              <a:avLst/>
              <a:gdLst/>
              <a:ahLst/>
              <a:cxnLst/>
              <a:rect l="l" t="t" r="r" b="b"/>
              <a:pathLst>
                <a:path w="4745990" h="36195">
                  <a:moveTo>
                    <a:pt x="1523" y="14859"/>
                  </a:moveTo>
                  <a:lnTo>
                    <a:pt x="44404" y="10373"/>
                  </a:lnTo>
                  <a:lnTo>
                    <a:pt x="87441" y="6958"/>
                  </a:lnTo>
                  <a:lnTo>
                    <a:pt x="131153" y="4585"/>
                  </a:lnTo>
                  <a:lnTo>
                    <a:pt x="176064" y="3227"/>
                  </a:lnTo>
                  <a:lnTo>
                    <a:pt x="222694" y="2857"/>
                  </a:lnTo>
                  <a:lnTo>
                    <a:pt x="271564" y="3447"/>
                  </a:lnTo>
                  <a:lnTo>
                    <a:pt x="323196" y="4969"/>
                  </a:lnTo>
                  <a:lnTo>
                    <a:pt x="378110" y="7397"/>
                  </a:lnTo>
                  <a:lnTo>
                    <a:pt x="436828" y="10703"/>
                  </a:lnTo>
                  <a:lnTo>
                    <a:pt x="499872" y="14859"/>
                  </a:lnTo>
                  <a:lnTo>
                    <a:pt x="549408" y="17456"/>
                  </a:lnTo>
                  <a:lnTo>
                    <a:pt x="597659" y="19025"/>
                  </a:lnTo>
                  <a:lnTo>
                    <a:pt x="644960" y="19728"/>
                  </a:lnTo>
                  <a:lnTo>
                    <a:pt x="691650" y="19728"/>
                  </a:lnTo>
                  <a:lnTo>
                    <a:pt x="738065" y="19187"/>
                  </a:lnTo>
                  <a:lnTo>
                    <a:pt x="784542" y="18267"/>
                  </a:lnTo>
                  <a:lnTo>
                    <a:pt x="831420" y="17131"/>
                  </a:lnTo>
                  <a:lnTo>
                    <a:pt x="879033" y="15941"/>
                  </a:lnTo>
                  <a:lnTo>
                    <a:pt x="927721" y="14859"/>
                  </a:lnTo>
                  <a:lnTo>
                    <a:pt x="977819" y="14047"/>
                  </a:lnTo>
                  <a:lnTo>
                    <a:pt x="1029666" y="13668"/>
                  </a:lnTo>
                  <a:lnTo>
                    <a:pt x="1083597" y="13885"/>
                  </a:lnTo>
                  <a:lnTo>
                    <a:pt x="1139951" y="14859"/>
                  </a:lnTo>
                  <a:lnTo>
                    <a:pt x="1203291" y="16164"/>
                  </a:lnTo>
                  <a:lnTo>
                    <a:pt x="1258235" y="16837"/>
                  </a:lnTo>
                  <a:lnTo>
                    <a:pt x="1306666" y="17002"/>
                  </a:lnTo>
                  <a:lnTo>
                    <a:pt x="1350467" y="16782"/>
                  </a:lnTo>
                  <a:lnTo>
                    <a:pt x="1391520" y="16301"/>
                  </a:lnTo>
                  <a:lnTo>
                    <a:pt x="1431708" y="15683"/>
                  </a:lnTo>
                  <a:lnTo>
                    <a:pt x="1472912" y="15051"/>
                  </a:lnTo>
                  <a:lnTo>
                    <a:pt x="1517015" y="14529"/>
                  </a:lnTo>
                  <a:lnTo>
                    <a:pt x="1565900" y="14240"/>
                  </a:lnTo>
                  <a:lnTo>
                    <a:pt x="1621449" y="14309"/>
                  </a:lnTo>
                  <a:lnTo>
                    <a:pt x="1685544" y="14859"/>
                  </a:lnTo>
                  <a:lnTo>
                    <a:pt x="1758010" y="15147"/>
                  </a:lnTo>
                  <a:lnTo>
                    <a:pt x="1823984" y="14420"/>
                  </a:lnTo>
                  <a:lnTo>
                    <a:pt x="1884014" y="13034"/>
                  </a:lnTo>
                  <a:lnTo>
                    <a:pt x="1938649" y="11347"/>
                  </a:lnTo>
                  <a:lnTo>
                    <a:pt x="1988439" y="9715"/>
                  </a:lnTo>
                  <a:lnTo>
                    <a:pt x="2033930" y="8494"/>
                  </a:lnTo>
                  <a:lnTo>
                    <a:pt x="2075672" y="8042"/>
                  </a:lnTo>
                  <a:lnTo>
                    <a:pt x="2114214" y="8714"/>
                  </a:lnTo>
                  <a:lnTo>
                    <a:pt x="2150104" y="10867"/>
                  </a:lnTo>
                  <a:lnTo>
                    <a:pt x="2183891" y="14859"/>
                  </a:lnTo>
                  <a:lnTo>
                    <a:pt x="2213126" y="17655"/>
                  </a:lnTo>
                  <a:lnTo>
                    <a:pt x="2250089" y="18567"/>
                  </a:lnTo>
                  <a:lnTo>
                    <a:pt x="2293582" y="17980"/>
                  </a:lnTo>
                  <a:lnTo>
                    <a:pt x="2342407" y="16282"/>
                  </a:lnTo>
                  <a:lnTo>
                    <a:pt x="2395365" y="13860"/>
                  </a:lnTo>
                  <a:lnTo>
                    <a:pt x="2451257" y="11100"/>
                  </a:lnTo>
                  <a:lnTo>
                    <a:pt x="2508884" y="8391"/>
                  </a:lnTo>
                  <a:lnTo>
                    <a:pt x="2567049" y="6118"/>
                  </a:lnTo>
                  <a:lnTo>
                    <a:pt x="2624552" y="4670"/>
                  </a:lnTo>
                  <a:lnTo>
                    <a:pt x="2680194" y="4433"/>
                  </a:lnTo>
                  <a:lnTo>
                    <a:pt x="2732777" y="5794"/>
                  </a:lnTo>
                  <a:lnTo>
                    <a:pt x="2781103" y="9140"/>
                  </a:lnTo>
                  <a:lnTo>
                    <a:pt x="2823972" y="14859"/>
                  </a:lnTo>
                  <a:lnTo>
                    <a:pt x="2867825" y="21669"/>
                  </a:lnTo>
                  <a:lnTo>
                    <a:pt x="2913182" y="26924"/>
                  </a:lnTo>
                  <a:lnTo>
                    <a:pt x="2959893" y="30718"/>
                  </a:lnTo>
                  <a:lnTo>
                    <a:pt x="3007811" y="33147"/>
                  </a:lnTo>
                  <a:lnTo>
                    <a:pt x="3056787" y="34305"/>
                  </a:lnTo>
                  <a:lnTo>
                    <a:pt x="3106674" y="34290"/>
                  </a:lnTo>
                  <a:lnTo>
                    <a:pt x="3157322" y="33194"/>
                  </a:lnTo>
                  <a:lnTo>
                    <a:pt x="3208584" y="31115"/>
                  </a:lnTo>
                  <a:lnTo>
                    <a:pt x="3260312" y="28146"/>
                  </a:lnTo>
                  <a:lnTo>
                    <a:pt x="3312357" y="24384"/>
                  </a:lnTo>
                  <a:lnTo>
                    <a:pt x="3364572" y="19923"/>
                  </a:lnTo>
                  <a:lnTo>
                    <a:pt x="3416807" y="14859"/>
                  </a:lnTo>
                  <a:lnTo>
                    <a:pt x="3469684" y="10027"/>
                  </a:lnTo>
                  <a:lnTo>
                    <a:pt x="3522951" y="6180"/>
                  </a:lnTo>
                  <a:lnTo>
                    <a:pt x="3576304" y="3286"/>
                  </a:lnTo>
                  <a:lnTo>
                    <a:pt x="3629434" y="1312"/>
                  </a:lnTo>
                  <a:lnTo>
                    <a:pt x="3682035" y="227"/>
                  </a:lnTo>
                  <a:lnTo>
                    <a:pt x="3733800" y="0"/>
                  </a:lnTo>
                  <a:lnTo>
                    <a:pt x="3784421" y="597"/>
                  </a:lnTo>
                  <a:lnTo>
                    <a:pt x="3833593" y="1989"/>
                  </a:lnTo>
                  <a:lnTo>
                    <a:pt x="3881008" y="4143"/>
                  </a:lnTo>
                  <a:lnTo>
                    <a:pt x="3926360" y="7027"/>
                  </a:lnTo>
                  <a:lnTo>
                    <a:pt x="3969340" y="10609"/>
                  </a:lnTo>
                  <a:lnTo>
                    <a:pt x="4009643" y="14859"/>
                  </a:lnTo>
                  <a:lnTo>
                    <a:pt x="4043847" y="17703"/>
                  </a:lnTo>
                  <a:lnTo>
                    <a:pt x="4083205" y="19613"/>
                  </a:lnTo>
                  <a:lnTo>
                    <a:pt x="4127016" y="20711"/>
                  </a:lnTo>
                  <a:lnTo>
                    <a:pt x="4174582" y="21117"/>
                  </a:lnTo>
                  <a:lnTo>
                    <a:pt x="4225205" y="20955"/>
                  </a:lnTo>
                  <a:lnTo>
                    <a:pt x="4278184" y="20345"/>
                  </a:lnTo>
                  <a:lnTo>
                    <a:pt x="4332822" y="19410"/>
                  </a:lnTo>
                  <a:lnTo>
                    <a:pt x="4388419" y="18272"/>
                  </a:lnTo>
                  <a:lnTo>
                    <a:pt x="4444276" y="17053"/>
                  </a:lnTo>
                  <a:lnTo>
                    <a:pt x="4499694" y="15875"/>
                  </a:lnTo>
                  <a:lnTo>
                    <a:pt x="4553974" y="14859"/>
                  </a:lnTo>
                  <a:lnTo>
                    <a:pt x="4606417" y="14127"/>
                  </a:lnTo>
                  <a:lnTo>
                    <a:pt x="4656325" y="13802"/>
                  </a:lnTo>
                  <a:lnTo>
                    <a:pt x="4702997" y="14005"/>
                  </a:lnTo>
                  <a:lnTo>
                    <a:pt x="4745735" y="14859"/>
                  </a:lnTo>
                  <a:lnTo>
                    <a:pt x="4745735" y="20955"/>
                  </a:lnTo>
                  <a:lnTo>
                    <a:pt x="4745735" y="25527"/>
                  </a:lnTo>
                  <a:lnTo>
                    <a:pt x="4745735" y="30099"/>
                  </a:lnTo>
                  <a:lnTo>
                    <a:pt x="4680635" y="28206"/>
                  </a:lnTo>
                  <a:lnTo>
                    <a:pt x="4626168" y="27758"/>
                  </a:lnTo>
                  <a:lnTo>
                    <a:pt x="4579621" y="28370"/>
                  </a:lnTo>
                  <a:lnTo>
                    <a:pt x="4538276" y="29660"/>
                  </a:lnTo>
                  <a:lnTo>
                    <a:pt x="4499419" y="31242"/>
                  </a:lnTo>
                  <a:lnTo>
                    <a:pt x="4460333" y="32732"/>
                  </a:lnTo>
                  <a:lnTo>
                    <a:pt x="4418303" y="33747"/>
                  </a:lnTo>
                  <a:lnTo>
                    <a:pt x="4370612" y="33902"/>
                  </a:lnTo>
                  <a:lnTo>
                    <a:pt x="4314546" y="32814"/>
                  </a:lnTo>
                  <a:lnTo>
                    <a:pt x="4247388" y="30099"/>
                  </a:lnTo>
                  <a:lnTo>
                    <a:pt x="4170757" y="27038"/>
                  </a:lnTo>
                  <a:lnTo>
                    <a:pt x="4103621" y="24918"/>
                  </a:lnTo>
                  <a:lnTo>
                    <a:pt x="4044752" y="23664"/>
                  </a:lnTo>
                  <a:lnTo>
                    <a:pt x="3992919" y="23200"/>
                  </a:lnTo>
                  <a:lnTo>
                    <a:pt x="3946894" y="23451"/>
                  </a:lnTo>
                  <a:lnTo>
                    <a:pt x="3905447" y="24341"/>
                  </a:lnTo>
                  <a:lnTo>
                    <a:pt x="3867349" y="25796"/>
                  </a:lnTo>
                  <a:lnTo>
                    <a:pt x="3831371" y="27740"/>
                  </a:lnTo>
                  <a:lnTo>
                    <a:pt x="3796283" y="30099"/>
                  </a:lnTo>
                  <a:lnTo>
                    <a:pt x="3767174" y="31672"/>
                  </a:lnTo>
                  <a:lnTo>
                    <a:pt x="3684283" y="33782"/>
                  </a:lnTo>
                  <a:lnTo>
                    <a:pt x="3633423" y="34369"/>
                  </a:lnTo>
                  <a:lnTo>
                    <a:pt x="3578234" y="34677"/>
                  </a:lnTo>
                  <a:lnTo>
                    <a:pt x="3520178" y="34731"/>
                  </a:lnTo>
                  <a:lnTo>
                    <a:pt x="3460715" y="34556"/>
                  </a:lnTo>
                  <a:lnTo>
                    <a:pt x="3401306" y="34177"/>
                  </a:lnTo>
                  <a:lnTo>
                    <a:pt x="3343412" y="33620"/>
                  </a:lnTo>
                  <a:lnTo>
                    <a:pt x="3288494" y="32908"/>
                  </a:lnTo>
                  <a:lnTo>
                    <a:pt x="3238013" y="32067"/>
                  </a:lnTo>
                  <a:lnTo>
                    <a:pt x="3193429" y="31122"/>
                  </a:lnTo>
                  <a:lnTo>
                    <a:pt x="3156204" y="30099"/>
                  </a:lnTo>
                  <a:lnTo>
                    <a:pt x="3113858" y="29728"/>
                  </a:lnTo>
                  <a:lnTo>
                    <a:pt x="3072188" y="30245"/>
                  </a:lnTo>
                  <a:lnTo>
                    <a:pt x="3030318" y="31347"/>
                  </a:lnTo>
                  <a:lnTo>
                    <a:pt x="2987369" y="32732"/>
                  </a:lnTo>
                  <a:lnTo>
                    <a:pt x="2942463" y="34099"/>
                  </a:lnTo>
                  <a:lnTo>
                    <a:pt x="2894722" y="35146"/>
                  </a:lnTo>
                  <a:lnTo>
                    <a:pt x="2843268" y="35571"/>
                  </a:lnTo>
                  <a:lnTo>
                    <a:pt x="2787225" y="35073"/>
                  </a:lnTo>
                  <a:lnTo>
                    <a:pt x="2725713" y="33349"/>
                  </a:lnTo>
                  <a:lnTo>
                    <a:pt x="2657856" y="30099"/>
                  </a:lnTo>
                  <a:lnTo>
                    <a:pt x="2605522" y="27826"/>
                  </a:lnTo>
                  <a:lnTo>
                    <a:pt x="2556955" y="26527"/>
                  </a:lnTo>
                  <a:lnTo>
                    <a:pt x="2511269" y="26041"/>
                  </a:lnTo>
                  <a:lnTo>
                    <a:pt x="2467575" y="26203"/>
                  </a:lnTo>
                  <a:lnTo>
                    <a:pt x="2424989" y="26852"/>
                  </a:lnTo>
                  <a:lnTo>
                    <a:pt x="2382624" y="27826"/>
                  </a:lnTo>
                  <a:lnTo>
                    <a:pt x="2339593" y="28962"/>
                  </a:lnTo>
                  <a:lnTo>
                    <a:pt x="2295009" y="30099"/>
                  </a:lnTo>
                  <a:lnTo>
                    <a:pt x="2247986" y="31072"/>
                  </a:lnTo>
                  <a:lnTo>
                    <a:pt x="2197638" y="31722"/>
                  </a:lnTo>
                  <a:lnTo>
                    <a:pt x="2143078" y="31884"/>
                  </a:lnTo>
                  <a:lnTo>
                    <a:pt x="2083419" y="31397"/>
                  </a:lnTo>
                  <a:lnTo>
                    <a:pt x="2017775" y="30099"/>
                  </a:lnTo>
                  <a:lnTo>
                    <a:pt x="1956117" y="28821"/>
                  </a:lnTo>
                  <a:lnTo>
                    <a:pt x="1898761" y="28179"/>
                  </a:lnTo>
                  <a:lnTo>
                    <a:pt x="1845111" y="28064"/>
                  </a:lnTo>
                  <a:lnTo>
                    <a:pt x="1794569" y="28366"/>
                  </a:lnTo>
                  <a:lnTo>
                    <a:pt x="1746541" y="28974"/>
                  </a:lnTo>
                  <a:lnTo>
                    <a:pt x="1700428" y="29779"/>
                  </a:lnTo>
                  <a:lnTo>
                    <a:pt x="1655635" y="30670"/>
                  </a:lnTo>
                  <a:lnTo>
                    <a:pt x="1611565" y="31538"/>
                  </a:lnTo>
                  <a:lnTo>
                    <a:pt x="1567622" y="32273"/>
                  </a:lnTo>
                  <a:lnTo>
                    <a:pt x="1523209" y="32764"/>
                  </a:lnTo>
                  <a:lnTo>
                    <a:pt x="1477729" y="32903"/>
                  </a:lnTo>
                  <a:lnTo>
                    <a:pt x="1430587" y="32578"/>
                  </a:lnTo>
                  <a:lnTo>
                    <a:pt x="1381185" y="31680"/>
                  </a:lnTo>
                  <a:lnTo>
                    <a:pt x="1328928" y="30099"/>
                  </a:lnTo>
                  <a:lnTo>
                    <a:pt x="1263287" y="27591"/>
                  </a:lnTo>
                  <a:lnTo>
                    <a:pt x="1202359" y="25152"/>
                  </a:lnTo>
                  <a:lnTo>
                    <a:pt x="1145642" y="22926"/>
                  </a:lnTo>
                  <a:lnTo>
                    <a:pt x="1092635" y="21058"/>
                  </a:lnTo>
                  <a:lnTo>
                    <a:pt x="1042837" y="19690"/>
                  </a:lnTo>
                  <a:lnTo>
                    <a:pt x="995745" y="18969"/>
                  </a:lnTo>
                  <a:lnTo>
                    <a:pt x="950859" y="19038"/>
                  </a:lnTo>
                  <a:lnTo>
                    <a:pt x="907676" y="20041"/>
                  </a:lnTo>
                  <a:lnTo>
                    <a:pt x="865696" y="22122"/>
                  </a:lnTo>
                  <a:lnTo>
                    <a:pt x="824416" y="25427"/>
                  </a:lnTo>
                  <a:lnTo>
                    <a:pt x="783336" y="30099"/>
                  </a:lnTo>
                  <a:lnTo>
                    <a:pt x="751734" y="33246"/>
                  </a:lnTo>
                  <a:lnTo>
                    <a:pt x="713550" y="34849"/>
                  </a:lnTo>
                  <a:lnTo>
                    <a:pt x="669700" y="35148"/>
                  </a:lnTo>
                  <a:lnTo>
                    <a:pt x="621101" y="34385"/>
                  </a:lnTo>
                  <a:lnTo>
                    <a:pt x="568671" y="32800"/>
                  </a:lnTo>
                  <a:lnTo>
                    <a:pt x="513329" y="30634"/>
                  </a:lnTo>
                  <a:lnTo>
                    <a:pt x="455990" y="28130"/>
                  </a:lnTo>
                  <a:lnTo>
                    <a:pt x="397573" y="25527"/>
                  </a:lnTo>
                  <a:lnTo>
                    <a:pt x="338995" y="23066"/>
                  </a:lnTo>
                  <a:lnTo>
                    <a:pt x="281175" y="20990"/>
                  </a:lnTo>
                  <a:lnTo>
                    <a:pt x="225028" y="19539"/>
                  </a:lnTo>
                  <a:lnTo>
                    <a:pt x="171473" y="18954"/>
                  </a:lnTo>
                  <a:lnTo>
                    <a:pt x="121428" y="19477"/>
                  </a:lnTo>
                  <a:lnTo>
                    <a:pt x="75810" y="21347"/>
                  </a:lnTo>
                  <a:lnTo>
                    <a:pt x="35536" y="24808"/>
                  </a:lnTo>
                  <a:lnTo>
                    <a:pt x="1523" y="30099"/>
                  </a:lnTo>
                  <a:lnTo>
                    <a:pt x="0" y="22479"/>
                  </a:lnTo>
                  <a:lnTo>
                    <a:pt x="1523" y="19431"/>
                  </a:lnTo>
                  <a:lnTo>
                    <a:pt x="1523" y="14859"/>
                  </a:lnTo>
                </a:path>
              </a:pathLst>
            </a:custGeom>
            <a:ln w="36576">
              <a:solidFill>
                <a:srgbClr val="E8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55" y="1114425"/>
            <a:ext cx="76200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35" dirty="0"/>
              <a:t>Q</a:t>
            </a:r>
            <a:r>
              <a:rPr spc="10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117" y="1991677"/>
            <a:ext cx="2887980" cy="74295"/>
            <a:chOff x="548640" y="2823982"/>
            <a:chExt cx="2887980" cy="74295"/>
          </a:xfrm>
        </p:grpSpPr>
        <p:sp>
          <p:nvSpPr>
            <p:cNvPr id="4" name="object 4"/>
            <p:cNvSpPr/>
            <p:nvPr/>
          </p:nvSpPr>
          <p:spPr>
            <a:xfrm>
              <a:off x="565404" y="2845015"/>
              <a:ext cx="2854960" cy="34290"/>
            </a:xfrm>
            <a:custGeom>
              <a:avLst/>
              <a:gdLst/>
              <a:ahLst/>
              <a:cxnLst/>
              <a:rect l="l" t="t" r="r" b="b"/>
              <a:pathLst>
                <a:path w="2854960" h="34289">
                  <a:moveTo>
                    <a:pt x="2485287" y="33717"/>
                  </a:moveTo>
                  <a:lnTo>
                    <a:pt x="2427356" y="33662"/>
                  </a:lnTo>
                  <a:lnTo>
                    <a:pt x="2373196" y="32343"/>
                  </a:lnTo>
                  <a:lnTo>
                    <a:pt x="2324498" y="29451"/>
                  </a:lnTo>
                  <a:lnTo>
                    <a:pt x="2282951" y="24676"/>
                  </a:lnTo>
                  <a:lnTo>
                    <a:pt x="2247081" y="20223"/>
                  </a:lnTo>
                  <a:lnTo>
                    <a:pt x="2207443" y="17374"/>
                  </a:lnTo>
                  <a:lnTo>
                    <a:pt x="2164270" y="15889"/>
                  </a:lnTo>
                  <a:lnTo>
                    <a:pt x="2117795" y="15532"/>
                  </a:lnTo>
                  <a:lnTo>
                    <a:pt x="2068251" y="16064"/>
                  </a:lnTo>
                  <a:lnTo>
                    <a:pt x="2015870" y="17247"/>
                  </a:lnTo>
                  <a:lnTo>
                    <a:pt x="1844039" y="22319"/>
                  </a:lnTo>
                  <a:lnTo>
                    <a:pt x="1782642" y="23724"/>
                  </a:lnTo>
                  <a:lnTo>
                    <a:pt x="1719572" y="24589"/>
                  </a:lnTo>
                  <a:lnTo>
                    <a:pt x="1655063" y="24676"/>
                  </a:lnTo>
                  <a:lnTo>
                    <a:pt x="1583228" y="24429"/>
                  </a:lnTo>
                  <a:lnTo>
                    <a:pt x="1522585" y="23798"/>
                  </a:lnTo>
                  <a:lnTo>
                    <a:pt x="1385315" y="21247"/>
                  </a:lnTo>
                  <a:lnTo>
                    <a:pt x="1346947" y="20726"/>
                  </a:lnTo>
                  <a:lnTo>
                    <a:pt x="1308524" y="20644"/>
                  </a:lnTo>
                  <a:lnTo>
                    <a:pt x="1267797" y="21165"/>
                  </a:lnTo>
                  <a:lnTo>
                    <a:pt x="1222516" y="22454"/>
                  </a:lnTo>
                  <a:lnTo>
                    <a:pt x="1120710" y="26909"/>
                  </a:lnTo>
                  <a:lnTo>
                    <a:pt x="1073880" y="27953"/>
                  </a:lnTo>
                  <a:lnTo>
                    <a:pt x="1028830" y="28056"/>
                  </a:lnTo>
                  <a:lnTo>
                    <a:pt x="984446" y="27465"/>
                  </a:lnTo>
                  <a:lnTo>
                    <a:pt x="844164" y="24003"/>
                  </a:lnTo>
                  <a:lnTo>
                    <a:pt x="791316" y="23110"/>
                  </a:lnTo>
                  <a:lnTo>
                    <a:pt x="733570" y="22759"/>
                  </a:lnTo>
                  <a:lnTo>
                    <a:pt x="669813" y="23199"/>
                  </a:lnTo>
                  <a:lnTo>
                    <a:pt x="598932" y="24676"/>
                  </a:lnTo>
                  <a:lnTo>
                    <a:pt x="532839" y="26248"/>
                  </a:lnTo>
                  <a:lnTo>
                    <a:pt x="471381" y="27216"/>
                  </a:lnTo>
                  <a:lnTo>
                    <a:pt x="414051" y="27676"/>
                  </a:lnTo>
                  <a:lnTo>
                    <a:pt x="360341" y="27724"/>
                  </a:lnTo>
                  <a:lnTo>
                    <a:pt x="309742" y="27454"/>
                  </a:lnTo>
                  <a:lnTo>
                    <a:pt x="128301" y="25105"/>
                  </a:lnTo>
                  <a:lnTo>
                    <a:pt x="85640" y="24676"/>
                  </a:lnTo>
                  <a:lnTo>
                    <a:pt x="43042" y="24501"/>
                  </a:lnTo>
                  <a:lnTo>
                    <a:pt x="0" y="24676"/>
                  </a:lnTo>
                  <a:lnTo>
                    <a:pt x="0" y="9436"/>
                  </a:lnTo>
                  <a:lnTo>
                    <a:pt x="65294" y="13386"/>
                  </a:lnTo>
                  <a:lnTo>
                    <a:pt x="122593" y="16176"/>
                  </a:lnTo>
                  <a:lnTo>
                    <a:pt x="173495" y="17927"/>
                  </a:lnTo>
                  <a:lnTo>
                    <a:pt x="219602" y="18766"/>
                  </a:lnTo>
                  <a:lnTo>
                    <a:pt x="262515" y="18814"/>
                  </a:lnTo>
                  <a:lnTo>
                    <a:pt x="303833" y="18195"/>
                  </a:lnTo>
                  <a:lnTo>
                    <a:pt x="345159" y="17034"/>
                  </a:lnTo>
                  <a:lnTo>
                    <a:pt x="485183" y="11531"/>
                  </a:lnTo>
                  <a:lnTo>
                    <a:pt x="603845" y="7132"/>
                  </a:lnTo>
                  <a:lnTo>
                    <a:pt x="700991" y="2907"/>
                  </a:lnTo>
                  <a:lnTo>
                    <a:pt x="741663" y="1316"/>
                  </a:lnTo>
                  <a:lnTo>
                    <a:pt x="780287" y="292"/>
                  </a:lnTo>
                  <a:lnTo>
                    <a:pt x="819277" y="0"/>
                  </a:lnTo>
                  <a:lnTo>
                    <a:pt x="861047" y="603"/>
                  </a:lnTo>
                  <a:lnTo>
                    <a:pt x="908011" y="2267"/>
                  </a:lnTo>
                  <a:lnTo>
                    <a:pt x="962582" y="5157"/>
                  </a:lnTo>
                  <a:lnTo>
                    <a:pt x="1027175" y="9436"/>
                  </a:lnTo>
                  <a:lnTo>
                    <a:pt x="1086417" y="13132"/>
                  </a:lnTo>
                  <a:lnTo>
                    <a:pt x="1146393" y="15892"/>
                  </a:lnTo>
                  <a:lnTo>
                    <a:pt x="1206507" y="17794"/>
                  </a:lnTo>
                  <a:lnTo>
                    <a:pt x="1266161" y="18919"/>
                  </a:lnTo>
                  <a:lnTo>
                    <a:pt x="1324757" y="19345"/>
                  </a:lnTo>
                  <a:lnTo>
                    <a:pt x="1381696" y="19152"/>
                  </a:lnTo>
                  <a:lnTo>
                    <a:pt x="1436381" y="18419"/>
                  </a:lnTo>
                  <a:lnTo>
                    <a:pt x="1488214" y="17225"/>
                  </a:lnTo>
                  <a:lnTo>
                    <a:pt x="1536596" y="15651"/>
                  </a:lnTo>
                  <a:lnTo>
                    <a:pt x="1580931" y="13775"/>
                  </a:lnTo>
                  <a:lnTo>
                    <a:pt x="1620619" y="11677"/>
                  </a:lnTo>
                  <a:lnTo>
                    <a:pt x="1655063" y="9436"/>
                  </a:lnTo>
                  <a:lnTo>
                    <a:pt x="1693050" y="7787"/>
                  </a:lnTo>
                  <a:lnTo>
                    <a:pt x="1737158" y="7581"/>
                  </a:lnTo>
                  <a:lnTo>
                    <a:pt x="1786102" y="8447"/>
                  </a:lnTo>
                  <a:lnTo>
                    <a:pt x="1838598" y="10013"/>
                  </a:lnTo>
                  <a:lnTo>
                    <a:pt x="1949107" y="13764"/>
                  </a:lnTo>
                  <a:lnTo>
                    <a:pt x="2004551" y="15207"/>
                  </a:lnTo>
                  <a:lnTo>
                    <a:pt x="2058407" y="15866"/>
                  </a:lnTo>
                  <a:lnTo>
                    <a:pt x="2109392" y="15372"/>
                  </a:lnTo>
                  <a:lnTo>
                    <a:pt x="2156220" y="13352"/>
                  </a:lnTo>
                  <a:lnTo>
                    <a:pt x="2232418" y="6265"/>
                  </a:lnTo>
                  <a:lnTo>
                    <a:pt x="2271786" y="4949"/>
                  </a:lnTo>
                  <a:lnTo>
                    <a:pt x="2315183" y="5128"/>
                  </a:lnTo>
                  <a:lnTo>
                    <a:pt x="2362080" y="6439"/>
                  </a:lnTo>
                  <a:lnTo>
                    <a:pt x="2411949" y="8520"/>
                  </a:lnTo>
                  <a:lnTo>
                    <a:pt x="2518488" y="13544"/>
                  </a:lnTo>
                  <a:lnTo>
                    <a:pt x="2574100" y="15762"/>
                  </a:lnTo>
                  <a:lnTo>
                    <a:pt x="2630570" y="17302"/>
                  </a:lnTo>
                  <a:lnTo>
                    <a:pt x="2687369" y="17802"/>
                  </a:lnTo>
                  <a:lnTo>
                    <a:pt x="2743967" y="16899"/>
                  </a:lnTo>
                  <a:lnTo>
                    <a:pt x="2799838" y="14231"/>
                  </a:lnTo>
                  <a:lnTo>
                    <a:pt x="2854451" y="9436"/>
                  </a:lnTo>
                  <a:lnTo>
                    <a:pt x="2854451" y="24676"/>
                  </a:lnTo>
                  <a:lnTo>
                    <a:pt x="2817439" y="24814"/>
                  </a:lnTo>
                  <a:lnTo>
                    <a:pt x="2772368" y="25851"/>
                  </a:lnTo>
                  <a:lnTo>
                    <a:pt x="2605705" y="31271"/>
                  </a:lnTo>
                  <a:lnTo>
                    <a:pt x="2545301" y="32817"/>
                  </a:lnTo>
                  <a:lnTo>
                    <a:pt x="2485287" y="33717"/>
                  </a:lnTo>
                  <a:close/>
                </a:path>
              </a:pathLst>
            </a:custGeom>
            <a:solidFill>
              <a:srgbClr val="E8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4" y="2840746"/>
              <a:ext cx="2854960" cy="40640"/>
            </a:xfrm>
            <a:custGeom>
              <a:avLst/>
              <a:gdLst/>
              <a:ahLst/>
              <a:cxnLst/>
              <a:rect l="l" t="t" r="r" b="b"/>
              <a:pathLst>
                <a:path w="2854960" h="40639">
                  <a:moveTo>
                    <a:pt x="0" y="13705"/>
                  </a:moveTo>
                  <a:lnTo>
                    <a:pt x="56913" y="8862"/>
                  </a:lnTo>
                  <a:lnTo>
                    <a:pt x="112824" y="5111"/>
                  </a:lnTo>
                  <a:lnTo>
                    <a:pt x="167559" y="2411"/>
                  </a:lnTo>
                  <a:lnTo>
                    <a:pt x="220949" y="721"/>
                  </a:lnTo>
                  <a:lnTo>
                    <a:pt x="272820" y="0"/>
                  </a:lnTo>
                  <a:lnTo>
                    <a:pt x="323000" y="206"/>
                  </a:lnTo>
                  <a:lnTo>
                    <a:pt x="371320" y="1298"/>
                  </a:lnTo>
                  <a:lnTo>
                    <a:pt x="417605" y="3235"/>
                  </a:lnTo>
                  <a:lnTo>
                    <a:pt x="461686" y="5976"/>
                  </a:lnTo>
                  <a:lnTo>
                    <a:pt x="503389" y="9480"/>
                  </a:lnTo>
                  <a:lnTo>
                    <a:pt x="542543" y="13705"/>
                  </a:lnTo>
                  <a:lnTo>
                    <a:pt x="580929" y="17518"/>
                  </a:lnTo>
                  <a:lnTo>
                    <a:pt x="621402" y="19950"/>
                  </a:lnTo>
                  <a:lnTo>
                    <a:pt x="664164" y="21207"/>
                  </a:lnTo>
                  <a:lnTo>
                    <a:pt x="709412" y="21496"/>
                  </a:lnTo>
                  <a:lnTo>
                    <a:pt x="757346" y="21022"/>
                  </a:lnTo>
                  <a:lnTo>
                    <a:pt x="808166" y="19991"/>
                  </a:lnTo>
                  <a:lnTo>
                    <a:pt x="862071" y="18610"/>
                  </a:lnTo>
                  <a:lnTo>
                    <a:pt x="919259" y="17085"/>
                  </a:lnTo>
                  <a:lnTo>
                    <a:pt x="979930" y="15622"/>
                  </a:lnTo>
                  <a:lnTo>
                    <a:pt x="1044284" y="14427"/>
                  </a:lnTo>
                  <a:lnTo>
                    <a:pt x="1112520" y="13705"/>
                  </a:lnTo>
                  <a:lnTo>
                    <a:pt x="1175062" y="13560"/>
                  </a:lnTo>
                  <a:lnTo>
                    <a:pt x="1233508" y="13811"/>
                  </a:lnTo>
                  <a:lnTo>
                    <a:pt x="1288399" y="14348"/>
                  </a:lnTo>
                  <a:lnTo>
                    <a:pt x="1340273" y="15060"/>
                  </a:lnTo>
                  <a:lnTo>
                    <a:pt x="1389671" y="15835"/>
                  </a:lnTo>
                  <a:lnTo>
                    <a:pt x="1437132" y="16563"/>
                  </a:lnTo>
                  <a:lnTo>
                    <a:pt x="1483195" y="17132"/>
                  </a:lnTo>
                  <a:lnTo>
                    <a:pt x="1528402" y="17431"/>
                  </a:lnTo>
                  <a:lnTo>
                    <a:pt x="1573291" y="17349"/>
                  </a:lnTo>
                  <a:lnTo>
                    <a:pt x="1618403" y="16774"/>
                  </a:lnTo>
                  <a:lnTo>
                    <a:pt x="1664276" y="15597"/>
                  </a:lnTo>
                  <a:lnTo>
                    <a:pt x="1711451" y="13705"/>
                  </a:lnTo>
                  <a:lnTo>
                    <a:pt x="1760869" y="12017"/>
                  </a:lnTo>
                  <a:lnTo>
                    <a:pt x="1812021" y="11377"/>
                  </a:lnTo>
                  <a:lnTo>
                    <a:pt x="1864423" y="11562"/>
                  </a:lnTo>
                  <a:lnTo>
                    <a:pt x="1917587" y="12351"/>
                  </a:lnTo>
                  <a:lnTo>
                    <a:pt x="1971025" y="13520"/>
                  </a:lnTo>
                  <a:lnTo>
                    <a:pt x="2024252" y="14848"/>
                  </a:lnTo>
                  <a:lnTo>
                    <a:pt x="2076781" y="16113"/>
                  </a:lnTo>
                  <a:lnTo>
                    <a:pt x="2128124" y="17092"/>
                  </a:lnTo>
                  <a:lnTo>
                    <a:pt x="2177795" y="17563"/>
                  </a:lnTo>
                  <a:lnTo>
                    <a:pt x="2225308" y="17304"/>
                  </a:lnTo>
                  <a:lnTo>
                    <a:pt x="2270174" y="16092"/>
                  </a:lnTo>
                  <a:lnTo>
                    <a:pt x="2311908" y="13705"/>
                  </a:lnTo>
                  <a:lnTo>
                    <a:pt x="2357966" y="11060"/>
                  </a:lnTo>
                  <a:lnTo>
                    <a:pt x="2408099" y="9624"/>
                  </a:lnTo>
                  <a:lnTo>
                    <a:pt x="2461166" y="9171"/>
                  </a:lnTo>
                  <a:lnTo>
                    <a:pt x="2516025" y="9473"/>
                  </a:lnTo>
                  <a:lnTo>
                    <a:pt x="2571537" y="10305"/>
                  </a:lnTo>
                  <a:lnTo>
                    <a:pt x="2626561" y="11438"/>
                  </a:lnTo>
                  <a:lnTo>
                    <a:pt x="2679957" y="12647"/>
                  </a:lnTo>
                  <a:lnTo>
                    <a:pt x="2730585" y="13705"/>
                  </a:lnTo>
                  <a:lnTo>
                    <a:pt x="2777303" y="14385"/>
                  </a:lnTo>
                  <a:lnTo>
                    <a:pt x="2818972" y="14461"/>
                  </a:lnTo>
                  <a:lnTo>
                    <a:pt x="2854451" y="13705"/>
                  </a:lnTo>
                  <a:lnTo>
                    <a:pt x="2852927" y="21325"/>
                  </a:lnTo>
                  <a:lnTo>
                    <a:pt x="2852927" y="24373"/>
                  </a:lnTo>
                  <a:lnTo>
                    <a:pt x="2854451" y="28945"/>
                  </a:lnTo>
                  <a:lnTo>
                    <a:pt x="2813837" y="29731"/>
                  </a:lnTo>
                  <a:lnTo>
                    <a:pt x="2766137" y="29898"/>
                  </a:lnTo>
                  <a:lnTo>
                    <a:pt x="2712839" y="29588"/>
                  </a:lnTo>
                  <a:lnTo>
                    <a:pt x="2655428" y="28945"/>
                  </a:lnTo>
                  <a:lnTo>
                    <a:pt x="2595394" y="28112"/>
                  </a:lnTo>
                  <a:lnTo>
                    <a:pt x="2534221" y="27231"/>
                  </a:lnTo>
                  <a:lnTo>
                    <a:pt x="2473398" y="26445"/>
                  </a:lnTo>
                  <a:lnTo>
                    <a:pt x="2414411" y="25897"/>
                  </a:lnTo>
                  <a:lnTo>
                    <a:pt x="2358747" y="25731"/>
                  </a:lnTo>
                  <a:lnTo>
                    <a:pt x="2307893" y="26088"/>
                  </a:lnTo>
                  <a:lnTo>
                    <a:pt x="2263336" y="27112"/>
                  </a:lnTo>
                  <a:lnTo>
                    <a:pt x="2226563" y="28945"/>
                  </a:lnTo>
                  <a:lnTo>
                    <a:pt x="2191944" y="30750"/>
                  </a:lnTo>
                  <a:lnTo>
                    <a:pt x="2153701" y="31062"/>
                  </a:lnTo>
                  <a:lnTo>
                    <a:pt x="2111954" y="30231"/>
                  </a:lnTo>
                  <a:lnTo>
                    <a:pt x="2066826" y="28607"/>
                  </a:lnTo>
                  <a:lnTo>
                    <a:pt x="2018438" y="26537"/>
                  </a:lnTo>
                  <a:lnTo>
                    <a:pt x="1966912" y="24373"/>
                  </a:lnTo>
                  <a:lnTo>
                    <a:pt x="1912370" y="22463"/>
                  </a:lnTo>
                  <a:lnTo>
                    <a:pt x="1854933" y="21156"/>
                  </a:lnTo>
                  <a:lnTo>
                    <a:pt x="1794724" y="20801"/>
                  </a:lnTo>
                  <a:lnTo>
                    <a:pt x="1731863" y="21749"/>
                  </a:lnTo>
                  <a:lnTo>
                    <a:pt x="1666473" y="24347"/>
                  </a:lnTo>
                  <a:lnTo>
                    <a:pt x="1598675" y="28945"/>
                  </a:lnTo>
                  <a:lnTo>
                    <a:pt x="1528996" y="34510"/>
                  </a:lnTo>
                  <a:lnTo>
                    <a:pt x="1469045" y="38096"/>
                  </a:lnTo>
                  <a:lnTo>
                    <a:pt x="1416761" y="39992"/>
                  </a:lnTo>
                  <a:lnTo>
                    <a:pt x="1370082" y="40487"/>
                  </a:lnTo>
                  <a:lnTo>
                    <a:pt x="1326949" y="39869"/>
                  </a:lnTo>
                  <a:lnTo>
                    <a:pt x="1285299" y="38426"/>
                  </a:lnTo>
                  <a:lnTo>
                    <a:pt x="1243073" y="36447"/>
                  </a:lnTo>
                  <a:lnTo>
                    <a:pt x="1198208" y="34221"/>
                  </a:lnTo>
                  <a:lnTo>
                    <a:pt x="1148644" y="32037"/>
                  </a:lnTo>
                  <a:lnTo>
                    <a:pt x="1092320" y="30182"/>
                  </a:lnTo>
                  <a:lnTo>
                    <a:pt x="1027175" y="28945"/>
                  </a:lnTo>
                  <a:lnTo>
                    <a:pt x="988163" y="28869"/>
                  </a:lnTo>
                  <a:lnTo>
                    <a:pt x="948749" y="29069"/>
                  </a:lnTo>
                  <a:lnTo>
                    <a:pt x="908784" y="29499"/>
                  </a:lnTo>
                  <a:lnTo>
                    <a:pt x="868119" y="30116"/>
                  </a:lnTo>
                  <a:lnTo>
                    <a:pt x="826603" y="30874"/>
                  </a:lnTo>
                  <a:lnTo>
                    <a:pt x="784087" y="31730"/>
                  </a:lnTo>
                  <a:lnTo>
                    <a:pt x="740421" y="32638"/>
                  </a:lnTo>
                  <a:lnTo>
                    <a:pt x="695456" y="33554"/>
                  </a:lnTo>
                  <a:lnTo>
                    <a:pt x="649041" y="34433"/>
                  </a:lnTo>
                  <a:lnTo>
                    <a:pt x="601027" y="35232"/>
                  </a:lnTo>
                  <a:lnTo>
                    <a:pt x="551264" y="35904"/>
                  </a:lnTo>
                  <a:lnTo>
                    <a:pt x="499603" y="36407"/>
                  </a:lnTo>
                  <a:lnTo>
                    <a:pt x="445894" y="36694"/>
                  </a:lnTo>
                  <a:lnTo>
                    <a:pt x="389987" y="36722"/>
                  </a:lnTo>
                  <a:lnTo>
                    <a:pt x="331731" y="36446"/>
                  </a:lnTo>
                  <a:lnTo>
                    <a:pt x="270979" y="35821"/>
                  </a:lnTo>
                  <a:lnTo>
                    <a:pt x="207579" y="34804"/>
                  </a:lnTo>
                  <a:lnTo>
                    <a:pt x="141383" y="33348"/>
                  </a:lnTo>
                  <a:lnTo>
                    <a:pt x="72239" y="31410"/>
                  </a:lnTo>
                  <a:lnTo>
                    <a:pt x="0" y="28945"/>
                  </a:lnTo>
                  <a:lnTo>
                    <a:pt x="0" y="24373"/>
                  </a:lnTo>
                  <a:lnTo>
                    <a:pt x="0" y="19801"/>
                  </a:lnTo>
                  <a:lnTo>
                    <a:pt x="0" y="13705"/>
                  </a:lnTo>
                </a:path>
              </a:pathLst>
            </a:custGeom>
            <a:ln w="33528">
              <a:solidFill>
                <a:srgbClr val="E8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5881" y="2108531"/>
            <a:ext cx="4015740" cy="334578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1650" b="1" spc="50" dirty="0">
                <a:latin typeface="Trebuchet MS"/>
                <a:cs typeface="Trebuchet MS"/>
              </a:rPr>
              <a:t>Choropleth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70" dirty="0">
                <a:latin typeface="Trebuchet MS"/>
                <a:cs typeface="Trebuchet MS"/>
              </a:rPr>
              <a:t>c</a:t>
            </a:r>
            <a:r>
              <a:rPr sz="1650" b="1" spc="-35" dirty="0">
                <a:latin typeface="Trebuchet MS"/>
                <a:cs typeface="Trebuchet MS"/>
              </a:rPr>
              <a:t>h</a:t>
            </a:r>
            <a:r>
              <a:rPr sz="1650" b="1" spc="50" dirty="0">
                <a:latin typeface="Trebuchet MS"/>
                <a:cs typeface="Trebuchet MS"/>
              </a:rPr>
              <a:t>a</a:t>
            </a:r>
            <a:r>
              <a:rPr sz="1650" b="1" spc="-110" dirty="0">
                <a:latin typeface="Trebuchet MS"/>
                <a:cs typeface="Trebuchet MS"/>
              </a:rPr>
              <a:t>r</a:t>
            </a:r>
            <a:r>
              <a:rPr sz="1650" b="1" spc="-65" dirty="0">
                <a:latin typeface="Trebuchet MS"/>
                <a:cs typeface="Trebuchet MS"/>
              </a:rPr>
              <a:t>t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spc="-110" dirty="0">
                <a:latin typeface="Trebuchet MS"/>
                <a:cs typeface="Trebuchet MS"/>
              </a:rPr>
              <a:t>: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50" b="1" spc="114" dirty="0">
                <a:latin typeface="Trebuchet MS"/>
                <a:cs typeface="Trebuchet MS"/>
              </a:rPr>
              <a:t>D</a:t>
            </a:r>
            <a:r>
              <a:rPr sz="1650" b="1" spc="10" dirty="0">
                <a:latin typeface="Trebuchet MS"/>
                <a:cs typeface="Trebuchet MS"/>
              </a:rPr>
              <a:t>a</a:t>
            </a:r>
            <a:r>
              <a:rPr sz="1650" b="1" spc="-125" dirty="0">
                <a:latin typeface="Trebuchet MS"/>
                <a:cs typeface="Trebuchet MS"/>
              </a:rPr>
              <a:t>t</a:t>
            </a:r>
            <a:r>
              <a:rPr sz="1650" b="1" spc="10" dirty="0">
                <a:latin typeface="Trebuchet MS"/>
                <a:cs typeface="Trebuchet MS"/>
              </a:rPr>
              <a:t>a</a:t>
            </a:r>
            <a:r>
              <a:rPr sz="1650" b="1" spc="-130" dirty="0">
                <a:latin typeface="Trebuchet MS"/>
                <a:cs typeface="Trebuchet MS"/>
              </a:rPr>
              <a:t>:</a:t>
            </a:r>
            <a:r>
              <a:rPr sz="1650" b="1" spc="-175" dirty="0">
                <a:latin typeface="Trebuchet MS"/>
                <a:cs typeface="Trebuchet MS"/>
              </a:rPr>
              <a:t> </a:t>
            </a:r>
            <a:r>
              <a:rPr lang="en-US" sz="1650" b="1" spc="-65" dirty="0">
                <a:latin typeface="Trebuchet MS"/>
                <a:cs typeface="Trebuchet MS"/>
              </a:rPr>
              <a:t>data</a:t>
            </a:r>
            <a:r>
              <a:rPr sz="1650" b="1" spc="-175" dirty="0">
                <a:latin typeface="Trebuchet MS"/>
                <a:cs typeface="Trebuchet MS"/>
              </a:rPr>
              <a:t>.</a:t>
            </a:r>
            <a:r>
              <a:rPr sz="1650" b="1" spc="60" dirty="0">
                <a:latin typeface="Trebuchet MS"/>
                <a:cs typeface="Trebuchet MS"/>
              </a:rPr>
              <a:t>c</a:t>
            </a:r>
            <a:r>
              <a:rPr sz="1650" b="1" spc="110" dirty="0">
                <a:latin typeface="Trebuchet MS"/>
                <a:cs typeface="Trebuchet MS"/>
              </a:rPr>
              <a:t>s</a:t>
            </a:r>
            <a:r>
              <a:rPr sz="1650" b="1" spc="-55" dirty="0">
                <a:latin typeface="Trebuchet MS"/>
                <a:cs typeface="Trebuchet MS"/>
              </a:rPr>
              <a:t>v</a:t>
            </a:r>
            <a:r>
              <a:rPr sz="1650" b="1" spc="-170" dirty="0">
                <a:latin typeface="Trebuchet MS"/>
                <a:cs typeface="Trebuchet MS"/>
              </a:rPr>
              <a:t> </a:t>
            </a:r>
            <a:r>
              <a:rPr lang="en-US" sz="1650" b="1" spc="-170" dirty="0">
                <a:latin typeface="Trebuchet MS"/>
                <a:cs typeface="Trebuchet MS"/>
              </a:rPr>
              <a:t>(shows total export and import with India over the years)</a:t>
            </a:r>
            <a:endParaRPr sz="1650" b="1" dirty="0">
              <a:latin typeface="Trebuchet MS"/>
              <a:cs typeface="Trebuchet MS"/>
            </a:endParaRPr>
          </a:p>
          <a:p>
            <a:pPr marL="213360" indent="-20129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13995" algn="l"/>
              </a:tabLst>
            </a:pPr>
            <a:r>
              <a:rPr sz="1650" spc="160" dirty="0">
                <a:latin typeface="Trebuchet MS"/>
                <a:cs typeface="Trebuchet MS"/>
              </a:rPr>
              <a:t>C</a:t>
            </a:r>
            <a:r>
              <a:rPr sz="1650" spc="-110" dirty="0">
                <a:latin typeface="Trebuchet MS"/>
                <a:cs typeface="Trebuchet MS"/>
              </a:rPr>
              <a:t>r</a:t>
            </a:r>
            <a:r>
              <a:rPr sz="1650" spc="-40" dirty="0">
                <a:latin typeface="Trebuchet MS"/>
                <a:cs typeface="Trebuchet MS"/>
              </a:rPr>
              <a:t>e</a:t>
            </a:r>
            <a:r>
              <a:rPr sz="1650" spc="10" dirty="0">
                <a:latin typeface="Trebuchet MS"/>
                <a:cs typeface="Trebuchet MS"/>
              </a:rPr>
              <a:t>a</a:t>
            </a:r>
            <a:r>
              <a:rPr sz="1650" spc="-140" dirty="0">
                <a:latin typeface="Trebuchet MS"/>
                <a:cs typeface="Trebuchet MS"/>
              </a:rPr>
              <a:t>t</a:t>
            </a:r>
            <a:r>
              <a:rPr sz="1650" spc="-25" dirty="0">
                <a:latin typeface="Trebuchet MS"/>
                <a:cs typeface="Trebuchet MS"/>
              </a:rPr>
              <a:t>e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lang="en-US" sz="1650" spc="-145" dirty="0">
                <a:latin typeface="Trebuchet MS"/>
                <a:cs typeface="Trebuchet MS"/>
              </a:rPr>
              <a:t>a world choropleth graph for the 2019-2020 fiscal year . </a:t>
            </a:r>
          </a:p>
          <a:p>
            <a:pPr marL="213360" indent="-20129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13995" algn="l"/>
              </a:tabLst>
            </a:pPr>
            <a:r>
              <a:rPr lang="en-US" sz="1650" spc="-145" dirty="0">
                <a:latin typeface="Trebuchet MS"/>
                <a:cs typeface="Trebuchet MS"/>
              </a:rPr>
              <a:t>Allow the user to choose between export and import using a slider/radio button , and display the data chosen.</a:t>
            </a:r>
          </a:p>
          <a:p>
            <a:pPr marL="213360" indent="-20129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13995" algn="l"/>
              </a:tabLst>
            </a:pPr>
            <a:r>
              <a:rPr sz="1650" spc="-125" dirty="0">
                <a:latin typeface="Trebuchet MS"/>
                <a:cs typeface="Trebuchet MS"/>
              </a:rPr>
              <a:t>(</a:t>
            </a:r>
            <a:r>
              <a:rPr sz="1650" spc="80" dirty="0">
                <a:latin typeface="Trebuchet MS"/>
                <a:cs typeface="Trebuchet MS"/>
              </a:rPr>
              <a:t>B</a:t>
            </a:r>
            <a:r>
              <a:rPr sz="1650" spc="25" dirty="0">
                <a:latin typeface="Trebuchet MS"/>
                <a:cs typeface="Trebuchet MS"/>
              </a:rPr>
              <a:t>on</a:t>
            </a:r>
            <a:r>
              <a:rPr sz="1650" spc="30" dirty="0">
                <a:latin typeface="Trebuchet MS"/>
                <a:cs typeface="Trebuchet MS"/>
              </a:rPr>
              <a:t>u</a:t>
            </a:r>
            <a:r>
              <a:rPr sz="1650" spc="145" dirty="0">
                <a:latin typeface="Trebuchet MS"/>
                <a:cs typeface="Trebuchet MS"/>
              </a:rPr>
              <a:t>s</a:t>
            </a:r>
            <a:r>
              <a:rPr sz="1650" spc="-120" dirty="0">
                <a:latin typeface="Trebuchet MS"/>
                <a:cs typeface="Trebuchet MS"/>
              </a:rPr>
              <a:t>)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lang="en-US" sz="1650" spc="5" dirty="0">
                <a:latin typeface="Trebuchet MS"/>
                <a:cs typeface="Trebuchet MS"/>
              </a:rPr>
              <a:t>highlight the country on hovering</a:t>
            </a:r>
            <a:endParaRPr lang="en-US" sz="1650" dirty="0">
              <a:latin typeface="Trebuchet MS"/>
              <a:cs typeface="Trebuchet MS"/>
            </a:endParaRPr>
          </a:p>
          <a:p>
            <a:pPr marL="213360" marR="276860" indent="-201295">
              <a:lnSpc>
                <a:spcPts val="1800"/>
              </a:lnSpc>
              <a:spcBef>
                <a:spcPts val="875"/>
              </a:spcBef>
              <a:buFont typeface="Arial MT"/>
              <a:buChar char="•"/>
              <a:tabLst>
                <a:tab pos="213995" algn="l"/>
              </a:tabLst>
            </a:pPr>
            <a:endParaRPr sz="1650" dirty="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9CE60-8A53-16F3-9FC9-E8754862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2028825"/>
            <a:ext cx="4965699" cy="3259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68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MT</vt:lpstr>
      <vt:lpstr>Calibri</vt:lpstr>
      <vt:lpstr>Trebuchet MS</vt:lpstr>
      <vt:lpstr>Office Theme</vt:lpstr>
      <vt:lpstr>Data Visualisation Lab 3</vt:lpstr>
      <vt:lpstr>Q1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Presentation1</dc:title>
  <dc:creator>khushi</dc:creator>
  <cp:lastModifiedBy>Khushi Wadhwa</cp:lastModifiedBy>
  <cp:revision>5</cp:revision>
  <dcterms:created xsi:type="dcterms:W3CDTF">2024-03-05T05:13:52Z</dcterms:created>
  <dcterms:modified xsi:type="dcterms:W3CDTF">2024-03-19T04:56:09Z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LastSaved">
    <vt:filetime>2024-03-05T00:00:00Z</vt:filetime>
  </property>
</Properties>
</file>