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314" r:id="rId1"/>
  </p:sldMasterIdLst>
  <p:sldIdLst>
    <p:sldId id="256" r:id="rId2"/>
    <p:sldId id="272" r:id="rId3"/>
    <p:sldId id="258" r:id="rId4"/>
    <p:sldId id="278" r:id="rId5"/>
    <p:sldId id="259" r:id="rId6"/>
    <p:sldId id="260" r:id="rId7"/>
    <p:sldId id="263" r:id="rId8"/>
    <p:sldId id="275" r:id="rId9"/>
    <p:sldId id="276" r:id="rId10"/>
    <p:sldId id="277" r:id="rId11"/>
    <p:sldId id="264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7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18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9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5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6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0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  <p:sldLayoutId id="2147485327" r:id="rId13"/>
    <p:sldLayoutId id="2147485328" r:id="rId14"/>
    <p:sldLayoutId id="2147485329" r:id="rId15"/>
    <p:sldLayoutId id="2147485330" r:id="rId16"/>
    <p:sldLayoutId id="21474853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45721-30E0-46F0-9B78-69E23DD4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32" y="-728178"/>
            <a:ext cx="9694657" cy="1719756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CENTER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ED6B6F-114A-4CFB-BB28-D14C9CF08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606" y="2043195"/>
            <a:ext cx="7648912" cy="310356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TEAM MEMBERS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K</a:t>
            </a:r>
            <a:r>
              <a:rPr lang="en-IN" cap="none" dirty="0" err="1">
                <a:solidFill>
                  <a:schemeClr val="tx1"/>
                </a:solidFill>
              </a:rPr>
              <a:t>oduri</a:t>
            </a:r>
            <a:r>
              <a:rPr lang="en-IN" cap="none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B</a:t>
            </a:r>
            <a:r>
              <a:rPr lang="en-IN" cap="none" dirty="0" err="1">
                <a:solidFill>
                  <a:schemeClr val="tx1"/>
                </a:solidFill>
              </a:rPr>
              <a:t>havitha</a:t>
            </a:r>
            <a:r>
              <a:rPr lang="en-IN" cap="none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cap="none" dirty="0">
                <a:solidFill>
                  <a:schemeClr val="tx1"/>
                </a:solidFill>
              </a:rPr>
              <a:t>ai </a:t>
            </a:r>
            <a:r>
              <a:rPr lang="en-IN" cap="none" dirty="0" err="1">
                <a:solidFill>
                  <a:schemeClr val="tx1"/>
                </a:solidFill>
              </a:rPr>
              <a:t>bhargavi</a:t>
            </a:r>
            <a:r>
              <a:rPr lang="en-IN" cap="none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Y</a:t>
            </a:r>
            <a:r>
              <a:rPr lang="en-IN" cap="none" dirty="0" err="1">
                <a:solidFill>
                  <a:schemeClr val="tx1"/>
                </a:solidFill>
              </a:rPr>
              <a:t>aramuddaiah</a:t>
            </a:r>
            <a:r>
              <a:rPr lang="en-IN" cap="none" dirty="0">
                <a:solidFill>
                  <a:schemeClr val="tx1"/>
                </a:solidFill>
              </a:rPr>
              <a:t> Gari  </a:t>
            </a:r>
            <a:r>
              <a:rPr lang="en-IN" cap="none" dirty="0" err="1">
                <a:solidFill>
                  <a:schemeClr val="tx1"/>
                </a:solidFill>
              </a:rPr>
              <a:t>Nalamala</a:t>
            </a:r>
            <a:endParaRPr lang="en-IN" cap="none" dirty="0">
              <a:solidFill>
                <a:schemeClr val="tx1"/>
              </a:solidFill>
            </a:endParaRP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B</a:t>
            </a:r>
            <a:r>
              <a:rPr lang="en-IN" cap="none" dirty="0" err="1">
                <a:solidFill>
                  <a:schemeClr val="tx1"/>
                </a:solidFill>
              </a:rPr>
              <a:t>yalla</a:t>
            </a:r>
            <a:r>
              <a:rPr lang="en-IN" cap="none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cap="none" dirty="0">
                <a:solidFill>
                  <a:schemeClr val="tx1"/>
                </a:solidFill>
              </a:rPr>
              <a:t>unitha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cap="none" dirty="0" err="1">
                <a:solidFill>
                  <a:schemeClr val="tx1"/>
                </a:solidFill>
              </a:rPr>
              <a:t>warachita</a:t>
            </a:r>
            <a:r>
              <a:rPr lang="en-IN" cap="none" dirty="0">
                <a:solidFill>
                  <a:schemeClr val="tx1"/>
                </a:solidFill>
              </a:rPr>
              <a:t> Acharya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cap="none" dirty="0" err="1">
                <a:solidFill>
                  <a:schemeClr val="tx1"/>
                </a:solidFill>
              </a:rPr>
              <a:t>owjanya</a:t>
            </a:r>
            <a:r>
              <a:rPr lang="en-IN" cap="none" dirty="0">
                <a:solidFill>
                  <a:schemeClr val="tx1"/>
                </a:solidFill>
              </a:rPr>
              <a:t> K N</a:t>
            </a:r>
          </a:p>
          <a:p>
            <a:pPr algn="l"/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2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95821-7357-BB45-ACCA-7FF00E95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99" y="522514"/>
            <a:ext cx="10131425" cy="7942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6ABD7-B6B5-C894-0845-31DB8EE9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389529"/>
            <a:ext cx="9300881" cy="3361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Exam center assignment is the process of allocating the candidate who are going to apply for any particular exam.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He/She</a:t>
            </a:r>
            <a:r>
              <a:rPr lang="en-US" dirty="0"/>
              <a:t> will get exam center allocated based on the exam he/she applied.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admin who is going to allot the exam center based on the </a:t>
            </a:r>
            <a:r>
              <a:rPr lang="en-US" dirty="0" err="1"/>
              <a:t>exam,the</a:t>
            </a:r>
            <a:r>
              <a:rPr lang="en-US" dirty="0"/>
              <a:t> admin will first checks before allocating the centers count and checks the availability and assigns the exam center.</a:t>
            </a:r>
          </a:p>
        </p:txBody>
      </p:sp>
    </p:spTree>
    <p:extLst>
      <p:ext uri="{BB962C8B-B14F-4D97-AF65-F5344CB8AC3E}">
        <p14:creationId xmlns:p14="http://schemas.microsoft.com/office/powerpoint/2010/main" val="239093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A65866-C052-F833-381A-39791987292F}"/>
              </a:ext>
            </a:extLst>
          </p:cNvPr>
          <p:cNvSpPr txBox="1"/>
          <p:nvPr/>
        </p:nvSpPr>
        <p:spPr>
          <a:xfrm>
            <a:off x="920398" y="1437917"/>
            <a:ext cx="789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b="0" i="0" u="none" strike="noStrike" baseline="0" dirty="0">
              <a:latin typeface="OpenSauceOne-Light"/>
            </a:endParaRP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I</a:t>
            </a:r>
            <a:r>
              <a:rPr lang="en-US" sz="1800" b="0" i="0" u="none" strike="noStrike" baseline="0" dirty="0">
                <a:latin typeface="OpenSauceOne-Light"/>
              </a:rPr>
              <a:t>t parses the exam center data from the text file for details like exam              </a:t>
            </a:r>
            <a:r>
              <a:rPr lang="en-US" sz="1800" b="0" i="0" u="none" strike="noStrike" baseline="0" dirty="0" err="1">
                <a:latin typeface="OpenSauceOne-Light"/>
              </a:rPr>
              <a:t>centre</a:t>
            </a:r>
            <a:r>
              <a:rPr lang="en-US" sz="1800" b="0" i="0" u="none" strike="noStrike" baseline="0" dirty="0">
                <a:latin typeface="OpenSauceOne-Light"/>
              </a:rPr>
              <a:t> , exam id, college and address.</a:t>
            </a:r>
          </a:p>
          <a:p>
            <a:pPr algn="l">
              <a:buClr>
                <a:schemeClr val="tx1"/>
              </a:buClr>
            </a:pPr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It uses the suitable STL to  manage candidates data and exam center allocations.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751C5A-4072-07DA-1352-FFE6CFE3D02B}"/>
              </a:ext>
            </a:extLst>
          </p:cNvPr>
          <p:cNvSpPr txBox="1"/>
          <p:nvPr/>
        </p:nvSpPr>
        <p:spPr>
          <a:xfrm flipH="1">
            <a:off x="3630706" y="706056"/>
            <a:ext cx="82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InsertExamData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661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C92064-E7EA-AC75-1919-9D1EF0CEAC43}"/>
              </a:ext>
            </a:extLst>
          </p:cNvPr>
          <p:cNvSpPr txBox="1"/>
          <p:nvPr/>
        </p:nvSpPr>
        <p:spPr>
          <a:xfrm>
            <a:off x="169160" y="1123322"/>
            <a:ext cx="8146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It will enters the candidate data and checks whether the entry is valid or not for a valid condition.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We have </a:t>
            </a:r>
            <a:r>
              <a:rPr lang="en-US" dirty="0">
                <a:latin typeface="OpenSauceOne-Light"/>
              </a:rPr>
              <a:t>inheritance to store the candidates data and run-time polymorphism using virtual functions.</a:t>
            </a:r>
            <a:endParaRPr lang="en-US" sz="1800" b="0" i="0" u="none" strike="noStrike" baseline="0" dirty="0">
              <a:latin typeface="OpenSauceOne-Light"/>
            </a:endParaRP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We have used </a:t>
            </a:r>
            <a:r>
              <a:rPr lang="en-US" dirty="0">
                <a:latin typeface="OpenSauceOne-Light"/>
              </a:rPr>
              <a:t>exception file </a:t>
            </a:r>
            <a:r>
              <a:rPr lang="en-US" sz="1800" b="0" i="0" u="none" strike="noStrike" baseline="0" dirty="0">
                <a:latin typeface="OpenSauceOne-Light"/>
              </a:rPr>
              <a:t>handling to store the invalid entries in a file called "invalidcandidates.txt“.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ABEEB0-94A3-3E1C-CB42-ED300B6B439D}"/>
              </a:ext>
            </a:extLst>
          </p:cNvPr>
          <p:cNvSpPr txBox="1"/>
          <p:nvPr/>
        </p:nvSpPr>
        <p:spPr>
          <a:xfrm flipH="1">
            <a:off x="3565534" y="347241"/>
            <a:ext cx="615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u="none" strike="noStrike" baseline="0" dirty="0" err="1">
                <a:latin typeface="ArchivoNarrow-Bold"/>
              </a:rPr>
              <a:t>InsertCandidateData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291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C5D454-3D1A-74FA-406A-7F058E346E2D}"/>
              </a:ext>
            </a:extLst>
          </p:cNvPr>
          <p:cNvSpPr txBox="1"/>
          <p:nvPr/>
        </p:nvSpPr>
        <p:spPr>
          <a:xfrm>
            <a:off x="167951" y="1485028"/>
            <a:ext cx="91507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It checks the values  which store only valid entries and then allocates the students their exam </a:t>
            </a:r>
            <a:r>
              <a:rPr lang="en-US" dirty="0">
                <a:latin typeface="OpenSauceOne-Light"/>
              </a:rPr>
              <a:t>center</a:t>
            </a:r>
            <a:r>
              <a:rPr lang="en-US" sz="1800" b="0" i="0" u="none" strike="noStrike" baseline="0" dirty="0">
                <a:latin typeface="OpenSauceOne-Light"/>
              </a:rPr>
              <a:t>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We create a file for each exam </a:t>
            </a:r>
            <a:r>
              <a:rPr lang="en-US" dirty="0">
                <a:latin typeface="OpenSauceOne-Light"/>
              </a:rPr>
              <a:t>center</a:t>
            </a:r>
            <a:r>
              <a:rPr lang="en-US" sz="1800" b="0" i="0" u="none" strike="noStrike" baseline="0" dirty="0">
                <a:latin typeface="OpenSauceOne-Light"/>
              </a:rPr>
              <a:t> that saves the candidate details of that exam center in the particular file.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This will help the exam admin controller and the exam candidates to search for their required information easily.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31490B-18D8-B254-607C-4E508331530A}"/>
              </a:ext>
            </a:extLst>
          </p:cNvPr>
          <p:cNvSpPr txBox="1"/>
          <p:nvPr/>
        </p:nvSpPr>
        <p:spPr>
          <a:xfrm flipH="1">
            <a:off x="3371348" y="393539"/>
            <a:ext cx="6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u="none" strike="noStrike" baseline="0" dirty="0" err="1">
                <a:latin typeface="ArchivoNarrow-Bold"/>
              </a:rPr>
              <a:t>WriteToFile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195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3ABF9-3518-2E2C-EE20-FD8D9EBC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-35860"/>
            <a:ext cx="8780945" cy="54684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UseCase</a:t>
            </a:r>
            <a:r>
              <a:rPr lang="en-US" dirty="0">
                <a:solidFill>
                  <a:schemeClr val="tx1"/>
                </a:solidFill>
              </a:rPr>
              <a:t>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F90F32-DA21-8531-AB71-FD9A0A8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1" y="787078"/>
            <a:ext cx="11100121" cy="57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8E7F5-0052-E6B4-ED6C-AEE00A1F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989" y="174572"/>
            <a:ext cx="10345270" cy="6732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Sequence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E1FB0D-3F18-70F7-3357-CFC0C4D52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17" y="997526"/>
            <a:ext cx="10770919" cy="5685901"/>
          </a:xfrm>
        </p:spPr>
      </p:pic>
    </p:spTree>
    <p:extLst>
      <p:ext uri="{BB962C8B-B14F-4D97-AF65-F5344CB8AC3E}">
        <p14:creationId xmlns:p14="http://schemas.microsoft.com/office/powerpoint/2010/main" val="10044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951B3-A290-8143-8D96-FCE4B32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99" y="350472"/>
            <a:ext cx="8596668" cy="6006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8ACC21-84D0-87CE-694A-E6D6A689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1550"/>
            <a:ext cx="9058849" cy="426635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 this project we have designed and application which allocates exam centers for respective exams.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implemented it using inheritance multithreading and other concepts.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used to step compilation process and </a:t>
            </a:r>
            <a:r>
              <a:rPr lang="en-US" dirty="0" err="1"/>
              <a:t>makefile</a:t>
            </a:r>
            <a:r>
              <a:rPr lang="en-US" dirty="0"/>
              <a:t> to built this application.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1A49E-85CE-912D-D6F3-165327E7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555" y="2084528"/>
            <a:ext cx="9847743" cy="134447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97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EFEFA-B141-9992-A845-3822B15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109" y="128546"/>
            <a:ext cx="2730613" cy="5199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EFDE4-1CF4-4828-0C23-ABE754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43" y="973244"/>
            <a:ext cx="8596668" cy="4135708"/>
          </a:xfrm>
        </p:spPr>
        <p:txBody>
          <a:bodyPr>
            <a:normAutofit fontScale="55000" lnSpcReduction="20000"/>
          </a:bodyPr>
          <a:lstStyle/>
          <a:p>
            <a:pPr marL="0" indent="0">
              <a:buClrTx/>
              <a:buNone/>
            </a:pPr>
            <a:endParaRPr lang="en-US" sz="49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Introduction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Daily Activity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Software Requirements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Software  Resources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About Project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 err="1" smtClean="0"/>
              <a:t>UseCase</a:t>
            </a:r>
            <a:r>
              <a:rPr lang="en-US" sz="4900" dirty="0" smtClean="0"/>
              <a:t> </a:t>
            </a:r>
            <a:r>
              <a:rPr lang="en-US" sz="4900" dirty="0"/>
              <a:t>Diagram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Sequence Diagram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900" dirty="0"/>
              <a:t>Conclusion</a:t>
            </a:r>
          </a:p>
          <a:p>
            <a:pPr>
              <a:buClrTx/>
            </a:pPr>
            <a:endParaRPr lang="en-US" sz="4900" dirty="0"/>
          </a:p>
          <a:p>
            <a:pPr>
              <a:buClr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2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40A70-1B4F-4FCA-ADD5-B4C69619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375" y="285892"/>
            <a:ext cx="9238949" cy="54386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DA110C-FC97-42D5-9FD2-4E3005DE3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69" y="1032862"/>
            <a:ext cx="7135905" cy="2788024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assigns exam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candidates based on exam id and candidate id.</a:t>
            </a:r>
          </a:p>
          <a:p>
            <a:pPr marL="342900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information are  stored in text files.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allocation is the process of allocating places for the candidate to write the exam.</a:t>
            </a:r>
          </a:p>
          <a:p>
            <a:pPr algn="l"/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E1D23BA-C150-5E53-212A-39AF981B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36" y="2759103"/>
            <a:ext cx="6858000" cy="3269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9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108E9-26BD-CF01-6B2F-8C7D2DC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48" y="-87465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25EC3B-699D-8D67-B1CE-78AEB94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973777"/>
            <a:ext cx="11311712" cy="687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DAY </a:t>
            </a:r>
            <a:r>
              <a:rPr lang="en-US" sz="2800" dirty="0"/>
              <a:t>1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Received the project document and spent time understanding the functional and non functional requirement of our project.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Discussed over the working of the program by deciding which data structure to use and the functions we will need to make.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Divided tasks among team members and started working on them.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Created the RTM document and updated progress in it.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Started working on the SRS document file for the project.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Created input files for our application viz. examcentres.txt, candidate1.txt, candidate2.txt.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6FED46-76AB-A14B-4A40-05FF92DB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10" y="2696042"/>
            <a:ext cx="3850433" cy="1912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87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34E1BB-F49F-207E-593E-6CE2C0D58AE6}"/>
              </a:ext>
            </a:extLst>
          </p:cNvPr>
          <p:cNvSpPr txBox="1"/>
          <p:nvPr/>
        </p:nvSpPr>
        <p:spPr>
          <a:xfrm>
            <a:off x="190832" y="402908"/>
            <a:ext cx="9983315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solidFill>
                  <a:srgbClr val="FF7C64"/>
                </a:solidFill>
                <a:latin typeface="ArchivoNarrow-Bold"/>
              </a:rPr>
              <a:t> </a:t>
            </a:r>
            <a:endParaRPr lang="en-US" sz="4800" b="1" i="0" u="none" strike="noStrike" baseline="0" dirty="0" smtClean="0">
              <a:solidFill>
                <a:srgbClr val="FF7C64"/>
              </a:solidFill>
              <a:latin typeface="ArchivoNarrow-Bold"/>
            </a:endParaRPr>
          </a:p>
          <a:p>
            <a:pPr algn="l"/>
            <a:endParaRPr lang="en-US" sz="3200" i="0" u="none" strike="noStrike" baseline="0" dirty="0">
              <a:latin typeface="ArchivoNarrow-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 smtClean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smtClean="0">
                <a:latin typeface="OpenSauceOne-Light"/>
              </a:rPr>
              <a:t>Discussed </a:t>
            </a:r>
            <a:r>
              <a:rPr lang="en-US" sz="1800" b="0" i="0" u="none" strike="noStrike" baseline="0" dirty="0">
                <a:latin typeface="OpenSauceOne-Light"/>
              </a:rPr>
              <a:t>about the current progress of the application and jotted down changes.</a:t>
            </a:r>
          </a:p>
          <a:p>
            <a:pPr algn="l">
              <a:lnSpc>
                <a:spcPct val="150000"/>
              </a:lnSpc>
            </a:pPr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Spent time analyzing the working of our program and updating the flow.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Next, created the final flow diagram document.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OpenSauceOne-Light"/>
              </a:rPr>
              <a:t>Finally, created the pseudocode file which has the basic working of the application in layman terms for easy understanding.</a:t>
            </a: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9B89C4-6A09-7D08-0F4C-B802B8E1BBC2}"/>
              </a:ext>
            </a:extLst>
          </p:cNvPr>
          <p:cNvSpPr txBox="1"/>
          <p:nvPr/>
        </p:nvSpPr>
        <p:spPr>
          <a:xfrm>
            <a:off x="347240" y="424154"/>
            <a:ext cx="2164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DAY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43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18622E-01C1-6A9F-D7C7-AE95B484D0A2}"/>
              </a:ext>
            </a:extLst>
          </p:cNvPr>
          <p:cNvSpPr txBox="1"/>
          <p:nvPr/>
        </p:nvSpPr>
        <p:spPr>
          <a:xfrm>
            <a:off x="231493" y="960540"/>
            <a:ext cx="81170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OpenSauceOne-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OpenSauceOne-Light"/>
              </a:rPr>
              <a:t>S</a:t>
            </a:r>
            <a:r>
              <a:rPr lang="en-US" sz="1800" b="0" i="0" u="none" strike="noStrike" baseline="0" dirty="0" smtClean="0">
                <a:latin typeface="OpenSauceOne-Light"/>
              </a:rPr>
              <a:t>tarted </a:t>
            </a:r>
            <a:r>
              <a:rPr lang="en-US" sz="1800" b="0" i="0" u="none" strike="noStrike" baseline="0" dirty="0">
                <a:latin typeface="OpenSauceOne-Light"/>
              </a:rPr>
              <a:t>the coding part for the application.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F</a:t>
            </a:r>
            <a:r>
              <a:rPr lang="en-US" sz="1800" b="0" i="0" u="none" strike="noStrike" baseline="0" dirty="0">
                <a:latin typeface="OpenSauceOne-Light"/>
              </a:rPr>
              <a:t>inally decided to use the data structure linked list to implement the program.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C</a:t>
            </a:r>
            <a:r>
              <a:rPr lang="en-US" sz="1800" b="0" i="0" u="none" strike="noStrike" baseline="0" dirty="0">
                <a:latin typeface="OpenSauceOne-Light"/>
              </a:rPr>
              <a:t>reated structures for the exam centers data and the candidates data.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F</a:t>
            </a:r>
            <a:r>
              <a:rPr lang="en-US" sz="1800" b="0" i="0" u="none" strike="noStrike" baseline="0" dirty="0">
                <a:latin typeface="OpenSauceOne-Light"/>
              </a:rPr>
              <a:t>inalized the functions and started creating them.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M</a:t>
            </a:r>
            <a:r>
              <a:rPr lang="en-US" sz="1800" b="0" i="0" u="none" strike="noStrike" baseline="0" dirty="0">
                <a:latin typeface="OpenSauceOne-Light"/>
              </a:rPr>
              <a:t>ade functions that conform to the standard coding guidelines.</a:t>
            </a:r>
          </a:p>
          <a:p>
            <a:pPr algn="l"/>
            <a:endParaRPr lang="en-US" sz="1800" b="0" i="0" u="none" strike="noStrike" baseline="0" dirty="0"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uceOne-Light"/>
              </a:rPr>
              <a:t>A</a:t>
            </a:r>
            <a:r>
              <a:rPr lang="en-US" sz="1800" b="0" i="0" u="none" strike="noStrike" baseline="0" dirty="0">
                <a:latin typeface="OpenSauceOne-Light"/>
              </a:rPr>
              <a:t>dhered to use dynamic memory allocation and multithreading concepts.</a:t>
            </a:r>
          </a:p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CBBF97-3AA6-027F-310A-967D509D91EF}"/>
              </a:ext>
            </a:extLst>
          </p:cNvPr>
          <p:cNvSpPr txBox="1"/>
          <p:nvPr/>
        </p:nvSpPr>
        <p:spPr>
          <a:xfrm>
            <a:off x="62909" y="437320"/>
            <a:ext cx="143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DAY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85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0FD69E-B7D5-A968-2FA2-ACF7FF565EE7}"/>
              </a:ext>
            </a:extLst>
          </p:cNvPr>
          <p:cNvSpPr txBox="1"/>
          <p:nvPr/>
        </p:nvSpPr>
        <p:spPr>
          <a:xfrm>
            <a:off x="0" y="1272210"/>
            <a:ext cx="8489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Started unit testing and Integration testing.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valgrind</a:t>
            </a:r>
            <a:r>
              <a:rPr lang="en-US" dirty="0"/>
              <a:t> tool to detect memory leaks.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Finalizing the RTM, SRS doc, IT_UT file and uploading their PDF format on GitHub.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Uploading the final version of the code on GitHub and ensuring all files are present.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B2B8BC-4923-5D21-99EE-02D041E3805B}"/>
              </a:ext>
            </a:extLst>
          </p:cNvPr>
          <p:cNvSpPr txBox="1"/>
          <p:nvPr/>
        </p:nvSpPr>
        <p:spPr>
          <a:xfrm flipH="1">
            <a:off x="95416" y="481600"/>
            <a:ext cx="168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38747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2C48B-193F-0F25-24F7-A84E69A7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435" y="462986"/>
            <a:ext cx="8387791" cy="7870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C64B7-060F-4E6A-7C4A-BBAD2464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593"/>
            <a:ext cx="10131425" cy="364913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Linux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Cloud Machine</a:t>
            </a:r>
          </a:p>
        </p:txBody>
      </p:sp>
    </p:spTree>
    <p:extLst>
      <p:ext uri="{BB962C8B-B14F-4D97-AF65-F5344CB8AC3E}">
        <p14:creationId xmlns:p14="http://schemas.microsoft.com/office/powerpoint/2010/main" val="405412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AA1C7-4BF9-1338-AAFF-0E5C6ACF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21" y="510639"/>
            <a:ext cx="10131425" cy="8520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A692B-A0B7-58C8-81D7-4D0A5BD4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2" y="2305814"/>
            <a:ext cx="10131425" cy="364913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Cpp</a:t>
            </a: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Valgrind</a:t>
            </a: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Oops(</a:t>
            </a:r>
            <a:r>
              <a:rPr lang="en-US" sz="2800" dirty="0" err="1"/>
              <a:t>Inheritance,exception</a:t>
            </a:r>
            <a:r>
              <a:rPr lang="en-US" sz="2800" dirty="0"/>
              <a:t> handling…)</a:t>
            </a:r>
          </a:p>
        </p:txBody>
      </p:sp>
    </p:spTree>
    <p:extLst>
      <p:ext uri="{BB962C8B-B14F-4D97-AF65-F5344CB8AC3E}">
        <p14:creationId xmlns:p14="http://schemas.microsoft.com/office/powerpoint/2010/main" val="23208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622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ArchivoNarrow-Bold</vt:lpstr>
      <vt:lpstr>Arial</vt:lpstr>
      <vt:lpstr>Century Gothic</vt:lpstr>
      <vt:lpstr>OpenSauceOne-Light</vt:lpstr>
      <vt:lpstr>Times New Roman</vt:lpstr>
      <vt:lpstr>Wingdings 3</vt:lpstr>
      <vt:lpstr>Ion</vt:lpstr>
      <vt:lpstr>EXAM CENTER ASSIGNMENT </vt:lpstr>
      <vt:lpstr>CONTENTS</vt:lpstr>
      <vt:lpstr>INTRODUCTION</vt:lpstr>
      <vt:lpstr>DAILY ACTIVITY</vt:lpstr>
      <vt:lpstr>PowerPoint Presentation</vt:lpstr>
      <vt:lpstr>PowerPoint Presentation</vt:lpstr>
      <vt:lpstr>PowerPoint Presentation</vt:lpstr>
      <vt:lpstr>SOFTWARE REQUIREMENTS</vt:lpstr>
      <vt:lpstr>SOFTWARE RESOURCES</vt:lpstr>
      <vt:lpstr>ABOUT PROJECT</vt:lpstr>
      <vt:lpstr>PowerPoint Presentation</vt:lpstr>
      <vt:lpstr>PowerPoint Presentation</vt:lpstr>
      <vt:lpstr>PowerPoint Presentation</vt:lpstr>
      <vt:lpstr>UseCase Diagram</vt:lpstr>
      <vt:lpstr>Sequence Diagram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JOB SCHEDULING</dc:title>
  <dc:creator>., Varshitha V</dc:creator>
  <cp:lastModifiedBy>Microsoft account</cp:lastModifiedBy>
  <cp:revision>13</cp:revision>
  <dcterms:created xsi:type="dcterms:W3CDTF">2022-11-08T14:38:46Z</dcterms:created>
  <dcterms:modified xsi:type="dcterms:W3CDTF">2022-11-09T18:02:32Z</dcterms:modified>
</cp:coreProperties>
</file>