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12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6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7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42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0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90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9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5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7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9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EA2345-E9FE-4EA8-B2D6-6808746CC853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F9B50FD-A54D-4B58-B1F9-33103873D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arshitshankhdhar/imdb-dataset-of-top-1000-movies-and-tv-show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4D1C-B4A3-5A76-231E-06EAA7789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PS </a:t>
            </a:r>
            <a:r>
              <a:rPr lang="en-US" dirty="0"/>
              <a:t>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01B19-E548-7710-D421-43F49BD2E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Eeshita Gupta (B231)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Pratyush</a:t>
            </a:r>
            <a:r>
              <a:rPr lang="en-US" dirty="0"/>
              <a:t> </a:t>
            </a:r>
            <a:r>
              <a:rPr lang="en-US" dirty="0" err="1"/>
              <a:t>Medimi</a:t>
            </a:r>
            <a:r>
              <a:rPr lang="en-US" dirty="0"/>
              <a:t> (B229)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75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F0E26-29A5-60C8-7669-66534C170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90" y="762032"/>
            <a:ext cx="7760796" cy="49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0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047E8-3E3F-BAD7-B0CF-527B1CA6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800" y="743370"/>
            <a:ext cx="7892502" cy="50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7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E326E-415A-3695-284C-34454143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53" y="771291"/>
            <a:ext cx="7855976" cy="50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44C96-6662-A3DE-D175-98090695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30" y="742419"/>
            <a:ext cx="7977639" cy="508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DDEB-5C56-79C5-93DF-DF95CB92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plot(</a:t>
            </a:r>
            <a:r>
              <a:rPr lang="en-IN" sz="2400" dirty="0" err="1"/>
              <a:t>imdb$Runtime,imdb$IMDB_Rating</a:t>
            </a:r>
            <a:r>
              <a:rPr lang="en-IN" sz="2400" dirty="0"/>
              <a:t>)</a:t>
            </a:r>
            <a:br>
              <a:rPr lang="en-IN" dirty="0"/>
            </a:br>
            <a:br>
              <a:rPr lang="en-IN" dirty="0"/>
            </a:br>
            <a:r>
              <a:rPr lang="en-IN" sz="2400" dirty="0" err="1"/>
              <a:t>cor</a:t>
            </a:r>
            <a:r>
              <a:rPr lang="en-IN" sz="2400" dirty="0"/>
              <a:t>(</a:t>
            </a:r>
            <a:r>
              <a:rPr lang="en-IN" sz="2400" dirty="0" err="1"/>
              <a:t>imdb$Runtime,imdb$IMDB_Rating</a:t>
            </a:r>
            <a:r>
              <a:rPr lang="en-IN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97E18-E3D2-FCF6-3AF4-4F46BE1B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36" y="873088"/>
            <a:ext cx="7799049" cy="4601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700422-7E45-42EC-392E-AB8B170E0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90" y="5597691"/>
            <a:ext cx="5412956" cy="5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7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1687-8992-C2D6-0A3C-02455197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937" y="753913"/>
            <a:ext cx="7315200" cy="1034205"/>
          </a:xfrm>
        </p:spPr>
        <p:txBody>
          <a:bodyPr/>
          <a:lstStyle/>
          <a:p>
            <a:r>
              <a:rPr lang="en-US" dirty="0"/>
              <a:t>Conclusion &amp; Reference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34BE-D527-65BC-6E35-B48F89BD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5531" y="2069343"/>
            <a:ext cx="7315200" cy="2885212"/>
          </a:xfrm>
        </p:spPr>
        <p:txBody>
          <a:bodyPr>
            <a:normAutofit/>
          </a:bodyPr>
          <a:lstStyle/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Transform, clean, summarize, extract, explore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visulaize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imdb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data set on top 1000 movies from the year(1980- 2015).  These above mentioned process are done using   runtime , ratings  and meta score columns  of </a:t>
            </a: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imdb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movie database.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Reference:</a:t>
            </a:r>
          </a:p>
          <a:p>
            <a:pPr fontAlgn="base">
              <a:lnSpc>
                <a:spcPct val="115000"/>
              </a:lnSpc>
              <a:spcBef>
                <a:spcPts val="0"/>
              </a:spcBef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https://www.kaggle.com/datasets/harshitshankhdhar/imdb-dataset-of-top-1000-movies-and-tv-shows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effectLst/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89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908E-5B6B-70A3-83CD-0FB700168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937" y="2685397"/>
            <a:ext cx="7315200" cy="14872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YOU!!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40707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A5E4-C9E6-98DD-2AE7-A4AD545D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357" y="752980"/>
            <a:ext cx="7315200" cy="1036071"/>
          </a:xfrm>
        </p:spPr>
        <p:txBody>
          <a:bodyPr/>
          <a:lstStyle/>
          <a:p>
            <a:r>
              <a:rPr lang="en-US" dirty="0"/>
              <a:t>IMDB MOVIES Analysis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A8455-B89D-8158-854F-A96277E3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1856792"/>
            <a:ext cx="7315200" cy="3730192"/>
          </a:xfrm>
        </p:spPr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To transform, clean, summarize, extract, explore and </a:t>
            </a: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visulaize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imdb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data set on top 1000 movies from the year(1980- 2015).  These above mentioned process are done using   runtime , ratings  and meta score columns  of </a:t>
            </a: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imdb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movie database.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latin typeface="inheri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indent="-28575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Processes Used: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Data Cleaning and Transformation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Summary And Head operation on Dataset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Data Extraction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Data filter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Data Exploration and Visualization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97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8FED-E692-C46E-57C7-DFA46D40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653012"/>
            <a:ext cx="7315200" cy="88696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Dataset Description</a:t>
            </a:r>
            <a:br>
              <a:rPr lang="en-IN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&amp; </a:t>
            </a:r>
            <a:r>
              <a:rPr lang="en-US" sz="5400" dirty="0">
                <a:latin typeface="Book Antiqua" panose="02040602050305030304" pitchFamily="18" charset="0"/>
              </a:rPr>
              <a:t>Software Tool Used:</a:t>
            </a:r>
            <a:br>
              <a:rPr lang="en-IN" sz="5400" dirty="0">
                <a:latin typeface="Book Antiqua" panose="02040602050305030304" pitchFamily="18" charset="0"/>
              </a:rPr>
            </a:br>
            <a:endParaRPr lang="en-IN" sz="5400" dirty="0">
              <a:latin typeface="Book Antiqua" panose="0204060205030503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4E1CC-9F36-D98C-58B3-1FE32E19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6200" y="2015413"/>
            <a:ext cx="7315200" cy="3571572"/>
          </a:xfrm>
        </p:spPr>
        <p:txBody>
          <a:bodyPr>
            <a:normAutofit fontScale="92500" lnSpcReduction="10000"/>
          </a:bodyPr>
          <a:lstStyle/>
          <a:p>
            <a:pPr marL="285750" marR="0" indent="-285750">
              <a:spcBef>
                <a:spcPts val="3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Dataset Description: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Series_Title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= Name of the movie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Released_Year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- Year at which that movie released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Certificate - Certificate earned by that movie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Runtime - Total runtime of the movie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Genre - Genre of the movie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IMDB_Rating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- Rating of the movie at IMDB site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Overview - mini story/ summary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Meta_score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- Score earned by the movie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Director - Name of the Director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Star1,Star2,Star3,Star4 - Name of the Stars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 err="1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Noofvotes</a:t>
            </a: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 - Total number of votes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Gross - Money earned by that movie</a:t>
            </a:r>
          </a:p>
          <a:p>
            <a:pPr marR="0" lvl="0" fontAlgn="base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0" indent="-28575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Tool Used: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r>
              <a:rPr lang="en-IN" sz="2600" dirty="0">
                <a:solidFill>
                  <a:srgbClr val="000000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          R studios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99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6822-92B2-5F2B-2585-22542AB8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961" y="701288"/>
            <a:ext cx="7315200" cy="914400"/>
          </a:xfrm>
        </p:spPr>
        <p:txBody>
          <a:bodyPr/>
          <a:lstStyle/>
          <a:p>
            <a:r>
              <a:rPr lang="en-US" dirty="0"/>
              <a:t>Process: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36A2C-EFD2-994B-90EA-CC6DDC7E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0217" y="1688841"/>
            <a:ext cx="7315200" cy="4049485"/>
          </a:xfrm>
        </p:spPr>
        <p:txBody>
          <a:bodyPr>
            <a:normAutofit fontScale="92500" lnSpcReduction="10000"/>
          </a:bodyPr>
          <a:lstStyle/>
          <a:p>
            <a:pPr marL="0" marR="0" fontAlgn="base">
              <a:spcBef>
                <a:spcPts val="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chose the data set from (Kaggle): IMDB TOP 1000 MOVIES.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recognized the business problem.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R studios I found out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mean,median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mode and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standered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diviation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my data set.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cleaning: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Found Max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time,meta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score, ratings.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Found Minimum time,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rating,meta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score.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Performed Summary And Head operation on Dataset.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5.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Extraction: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 5 Columns of dataset using (Select Function).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 the first 7 columns from datasets.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6.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filter: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 the genre which is Drama.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 the runtime greater than 150.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 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ratings less than 8.0.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7.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Exploration and Visualization: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 A graph for runtime,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imdb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rating and meta score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260C-415B-041C-66BB-E51DEE2D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283" y="772574"/>
            <a:ext cx="7315200" cy="996883"/>
          </a:xfrm>
        </p:spPr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E4722-388C-26D3-759F-72ADC187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283" y="2041813"/>
            <a:ext cx="7252278" cy="38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8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115FC8-B373-863E-C391-8BAB3FD26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75" y="865877"/>
            <a:ext cx="6088769" cy="51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5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BF8429-995C-4376-C390-77D678BB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89" y="830192"/>
            <a:ext cx="6826587" cy="47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6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DF94-30CD-DFBF-ADF6-CAC2BFCC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928" y="557784"/>
            <a:ext cx="7315200" cy="914400"/>
          </a:xfrm>
        </p:spPr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8274A-7370-8099-A01B-C7A8738E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28" y="1514554"/>
            <a:ext cx="7527951" cy="47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7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AC5D3-AAB2-CAEE-C8B6-DE05CA19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742" y="773197"/>
            <a:ext cx="7672625" cy="49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66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6EAF78A11FE40957B4A6E5C22129A" ma:contentTypeVersion="5" ma:contentTypeDescription="Create a new document." ma:contentTypeScope="" ma:versionID="67422ab6a0afe650f5ac6165a807e67e">
  <xsd:schema xmlns:xsd="http://www.w3.org/2001/XMLSchema" xmlns:xs="http://www.w3.org/2001/XMLSchema" xmlns:p="http://schemas.microsoft.com/office/2006/metadata/properties" xmlns:ns2="e80d1dfc-2924-4263-ba22-46036426f67a" targetNamespace="http://schemas.microsoft.com/office/2006/metadata/properties" ma:root="true" ma:fieldsID="c277a0f8be27be3cbaf123a4ae70609c" ns2:_="">
    <xsd:import namespace="e80d1dfc-2924-4263-ba22-46036426f67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d1dfc-2924-4263-ba22-46036426f67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80d1dfc-2924-4263-ba22-46036426f67a" xsi:nil="true"/>
  </documentManagement>
</p:properties>
</file>

<file path=customXml/itemProps1.xml><?xml version="1.0" encoding="utf-8"?>
<ds:datastoreItem xmlns:ds="http://schemas.openxmlformats.org/officeDocument/2006/customXml" ds:itemID="{4CD6E4B3-43F6-4FA1-B3BF-6441CAF1A577}"/>
</file>

<file path=customXml/itemProps2.xml><?xml version="1.0" encoding="utf-8"?>
<ds:datastoreItem xmlns:ds="http://schemas.openxmlformats.org/officeDocument/2006/customXml" ds:itemID="{81937D20-101D-41A1-8AE0-D77192599614}"/>
</file>

<file path=customXml/itemProps3.xml><?xml version="1.0" encoding="utf-8"?>
<ds:datastoreItem xmlns:ds="http://schemas.openxmlformats.org/officeDocument/2006/customXml" ds:itemID="{67F57790-79C5-49B0-834A-C8A0333E0FDB}"/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50</TotalTime>
  <Words>433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Book Antiqua</vt:lpstr>
      <vt:lpstr>Calibri</vt:lpstr>
      <vt:lpstr>Corbel</vt:lpstr>
      <vt:lpstr>inherit</vt:lpstr>
      <vt:lpstr>Symbol</vt:lpstr>
      <vt:lpstr>Times New Roman</vt:lpstr>
      <vt:lpstr>Wingdings</vt:lpstr>
      <vt:lpstr>Wingdings 2</vt:lpstr>
      <vt:lpstr>Frame</vt:lpstr>
      <vt:lpstr>PS Project</vt:lpstr>
      <vt:lpstr>IMDB MOVIES Analysis</vt:lpstr>
      <vt:lpstr>Dataset Description &amp; Software Tool Used: </vt:lpstr>
      <vt:lpstr>Process:</vt:lpstr>
      <vt:lpstr>Code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plot(imdb$Runtime,imdb$IMDB_Rating)  cor(imdb$Runtime,imdb$IMDB_Rating)</vt:lpstr>
      <vt:lpstr>Conclusion &amp; Reference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 Project</dc:title>
  <dc:creator>Eeshita Gupta</dc:creator>
  <cp:lastModifiedBy>Eeshita Gupta</cp:lastModifiedBy>
  <cp:revision>2</cp:revision>
  <dcterms:created xsi:type="dcterms:W3CDTF">2022-10-17T20:01:53Z</dcterms:created>
  <dcterms:modified xsi:type="dcterms:W3CDTF">2022-10-18T20:01:47Z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0x0101008516EAF78A11FE40957B4A6E5C22129A</vt:lpwstr>
  </property>
</Properties>
</file>