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62" r:id="rId6"/>
    <p:sldId id="261" r:id="rId7"/>
    <p:sldId id="260" r:id="rId8"/>
    <p:sldId id="265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14" name="Picture 1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B-10 SWARAJ JAGADE</cp:lastModifiedBy>
  <cp:revision>1</cp:revision>
  <dcterms:created xsi:type="dcterms:W3CDTF">2024-09-20T17:31:02Z</dcterms:created>
  <dcterms:modified xsi:type="dcterms:W3CDTF">2024-09-20T17:31:02Z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C94F413D07314E95B52CC127477AF909_11</vt:lpwstr>
  </property>
  <property fmtid="{D5CDD505-2E9C-101B-9397-08002B2CF9AE}" pid="3" name="KSOProductBuildVer">
    <vt:lpwstr>1033-12.2.0.18283</vt:lpwstr>
  </property>
</Properties>
</file>