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Comprehensive Guide to Data, Information, No-Code &amp; Low-Code, and Data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5 Ps &amp; 5 Vs Explained</a:t>
            </a:r>
          </a:p>
          <a:p>
            <a:r>
              <a:t>Your Name,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Strategic: Long-Term Decisions</a:t>
            </a:r>
          </a:p>
          <a:p>
            <a:r>
              <a:t>Tactical: Mid-Level Decisions</a:t>
            </a:r>
          </a:p>
          <a:p>
            <a:r>
              <a:t>Operational: Day-to-Day Decisions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Information Flow in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Process:</a:t>
            </a:r>
          </a:p>
          <a:p>
            <a:r>
              <a:t>- From Data Collection → Insights → Actions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No-Code?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Features:</a:t>
            </a:r>
          </a:p>
          <a:p>
            <a:r>
              <a:t>- Benefits</a:t>
            </a:r>
          </a:p>
          <a:p>
            <a:r>
              <a:t>- Popular Tools (e.g., Bubble, Wix)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Low-Code?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Features:</a:t>
            </a:r>
          </a:p>
          <a:p>
            <a:r>
              <a:t>- Benefits</a:t>
            </a:r>
          </a:p>
          <a:p>
            <a:r>
              <a:t>- Popular Platforms (e.g., Mendix, OutSystems)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 Between No-Code and Low-Code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Comparison Table:</a:t>
            </a:r>
          </a:p>
          <a:p>
            <a:r>
              <a:t>- Development Speed</a:t>
            </a:r>
          </a:p>
          <a:p>
            <a:r>
              <a:t>- Customization</a:t>
            </a:r>
          </a:p>
          <a:p>
            <a:r>
              <a:t>- Scalability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No-Code:</a:t>
            </a:r>
          </a:p>
          <a:p>
            <a:r>
              <a:t>- Prototyping</a:t>
            </a:r>
          </a:p>
          <a:p>
            <a:r>
              <a:t>- Small-Scale Apps</a:t>
            </a:r>
          </a:p>
          <a:p>
            <a:r>
              <a:t>Low-Code:</a:t>
            </a:r>
          </a:p>
          <a:p>
            <a:r>
              <a:t>- Enterprise-Level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and Examples:</a:t>
            </a:r>
          </a:p>
          <a:p>
            <a:r>
              <a:t>- Numbers</a:t>
            </a:r>
          </a:p>
          <a:p>
            <a:r>
              <a:t>- Text</a:t>
            </a:r>
          </a:p>
          <a:p>
            <a:r>
              <a:t>- Media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Structured: Databases (e.g., SQL)</a:t>
            </a:r>
          </a:p>
          <a:p>
            <a:r>
              <a:t>Semi-Structured: JSON, XML</a:t>
            </a:r>
          </a:p>
          <a:p>
            <a:r>
              <a:t>Unstructured: Images, Videos, Emails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Examples:</a:t>
            </a:r>
          </a:p>
          <a:p>
            <a:r>
              <a:t>- Size</a:t>
            </a:r>
          </a:p>
          <a:p>
            <a:r>
              <a:t>- Frequency</a:t>
            </a:r>
          </a:p>
          <a:p>
            <a:r>
              <a:t>- Format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Applications:</a:t>
            </a:r>
          </a:p>
          <a:p>
            <a:r>
              <a:t>- Decision-Making in Businesses</a:t>
            </a:r>
          </a:p>
          <a:p>
            <a:r>
              <a:t>- Role in Machine Learning, AI, and Analytics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Examples:</a:t>
            </a:r>
          </a:p>
          <a:p>
            <a:r>
              <a:t>- IoT Devices</a:t>
            </a:r>
          </a:p>
          <a:p>
            <a:r>
              <a:t>- Surveys</a:t>
            </a:r>
          </a:p>
          <a:p>
            <a:r>
              <a:t>- Databases</a:t>
            </a:r>
          </a:p>
          <a:p>
            <a:r>
              <a:t>- Web Scraping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Processed Data → Meaningful Insights</a:t>
            </a:r>
          </a:p>
          <a:p>
            <a:r>
              <a:t>Examples:</a:t>
            </a:r>
          </a:p>
          <a:p>
            <a:r>
              <a:t>- Monthly Sales Reports</a:t>
            </a:r>
          </a:p>
          <a:p>
            <a:r>
              <a:t>- Customer Trends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Attributes:</a:t>
            </a:r>
          </a:p>
          <a:p>
            <a:r>
              <a:t>- Accurate</a:t>
            </a:r>
          </a:p>
          <a:p>
            <a:r>
              <a:t>- Relevant</a:t>
            </a:r>
          </a:p>
          <a:p>
            <a:r>
              <a:t>- Timely</a:t>
            </a:r>
          </a:p>
          <a:p>
            <a:r>
              <a:t>- Complete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vs.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Data: Raw Facts</a:t>
            </a:r>
          </a:p>
          <a:p>
            <a:r>
              <a:t>Information: Interpreted Facts</a:t>
            </a:r>
          </a:p>
          <a:p>
            <a:r>
              <a:t>Comparison Table:</a:t>
            </a:r>
          </a:p>
          <a:p>
            <a:r>
              <a:t>- Data →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