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=""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=""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=""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=""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=""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=""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=""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=""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=""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=""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</a:t>
            </a:r>
            <a:r>
              <a:rPr lang="en-US" altLang="en-US" sz="1200" b="1" dirty="0" smtClean="0"/>
              <a:t>Learning Management System</a:t>
            </a:r>
            <a:r>
              <a:rPr lang="en-US" altLang="en-US" sz="1200" b="1" dirty="0" smtClean="0"/>
              <a:t> </a:t>
            </a:r>
            <a:r>
              <a:rPr lang="en-US" altLang="en-US" sz="1200" b="1" dirty="0"/>
              <a:t>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</a:t>
            </a:r>
            <a:r>
              <a:rPr lang="en-IN" altLang="en-US" sz="1200" dirty="0" smtClean="0"/>
              <a:t>Online Learning management System along </a:t>
            </a:r>
            <a:r>
              <a:rPr lang="en-IN" altLang="en-US" sz="1200" dirty="0"/>
              <a:t>with JWT authentication, </a:t>
            </a:r>
            <a:r>
              <a:rPr lang="en-IN" altLang="en-US" sz="1200" dirty="0" smtClean="0"/>
              <a:t>Swagger. html, CSS, JS</a:t>
            </a:r>
            <a:r>
              <a:rPr lang="en-US" altLang="en-US" sz="1200" dirty="0" smtClean="0"/>
              <a:t>used </a:t>
            </a:r>
            <a:r>
              <a:rPr lang="en-US" altLang="en-US" sz="1200" dirty="0"/>
              <a:t>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 smtClean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 smtClean="0"/>
              <a:t>Microsoft Azure Fundementals Certificate :</a:t>
            </a: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</a:t>
            </a:r>
            <a:r>
              <a:rPr lang="en-IN" altLang="en-US" sz="1200" dirty="0" smtClean="0"/>
              <a:t>80.5.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/>
            </a:r>
            <a:br>
              <a:rPr lang="en-US" altLang="nl-NL" sz="1200" dirty="0"/>
            </a:br>
            <a:r>
              <a:rPr lang="en-US" altLang="nl-NL" sz="1200" dirty="0"/>
              <a:t/>
            </a: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=""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=""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=""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</a:t>
            </a:r>
            <a:r>
              <a:rPr lang="nl-NL" altLang="nl-NL" dirty="0" smtClean="0"/>
              <a:t>warajgovind.s@capgemini.com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=""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 smtClean="0"/>
              <a:t>7353500693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=""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r>
              <a:rPr lang="en-US" altLang="nl-NL" sz="1200" dirty="0"/>
              <a:t/>
            </a:r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=""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Mechanical Engineering:2017-2021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 smtClean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smtClean="0"/>
              <a:t>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smtClean="0"/>
              <a:t>ADO. Net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smtClean="0"/>
              <a:t>ASP. Net Core MVC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r>
              <a:rPr lang="en-US" altLang="nl-NL" sz="1000" dirty="0"/>
              <a:t>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MS SQL Server 2014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Postman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=""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 smtClean="0"/>
              <a:t>SWARAJ GOVIND S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=""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=""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=""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1999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=""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4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5541"/>
            <a:ext cx="1810346" cy="1810346"/>
          </a:xfrm>
        </p:spPr>
      </p:pic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42512</TotalTime>
  <Words>146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DELL</cp:lastModifiedBy>
  <cp:revision>158</cp:revision>
  <dcterms:created xsi:type="dcterms:W3CDTF">2017-12-08T05:27:40Z</dcterms:created>
  <dcterms:modified xsi:type="dcterms:W3CDTF">2022-05-05T10:50:52Z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