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26-May-23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7454" y="499089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main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>
            <a:off x="1753918" y="816984"/>
            <a:ext cx="603536" cy="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application-description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 for menu options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3754" y="1142721"/>
            <a:ext cx="128" cy="53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493" y="1841852"/>
            <a:ext cx="1308099" cy="84648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78" y="1580586"/>
            <a:ext cx="519635" cy="2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‘main’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592" y="2265093"/>
            <a:ext cx="462717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977842" y="7579099"/>
            <a:ext cx="1395266" cy="559128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676163" y="525094"/>
            <a:ext cx="1077755" cy="58378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543" y="2688334"/>
            <a:ext cx="1135" cy="5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849975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 and exit from the program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8530786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file menu options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855395" y="818745"/>
            <a:ext cx="1225822" cy="706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 for file menu options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68" y="733467"/>
            <a:ext cx="1308099" cy="84648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cxnSpLocks/>
            <a:stCxn id="115" idx="3"/>
            <a:endCxn id="130" idx="1"/>
          </p:cNvCxnSpPr>
          <p:nvPr/>
        </p:nvCxnSpPr>
        <p:spPr>
          <a:xfrm flipV="1">
            <a:off x="10081217" y="1156708"/>
            <a:ext cx="351051" cy="15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‘main’ folder by taking input of file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7" y="1156708"/>
            <a:ext cx="39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>
            <a:off x="11086318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search for a file which starts with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125165" y="6120387"/>
            <a:ext cx="152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71128" y="6595937"/>
            <a:ext cx="1828317" cy="80618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2"/>
            <a:ext cx="1792155" cy="2846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3" y="1525527"/>
            <a:ext cx="263833" cy="2134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77EBF5-6B1E-732D-8B73-9076328E3197}"/>
              </a:ext>
            </a:extLst>
          </p:cNvPr>
          <p:cNvCxnSpPr>
            <a:stCxn id="100" idx="2"/>
            <a:endCxn id="67" idx="0"/>
          </p:cNvCxnSpPr>
          <p:nvPr/>
        </p:nvCxnSpPr>
        <p:spPr>
          <a:xfrm>
            <a:off x="14675475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ABCFDF-E18B-70B7-CA12-6A1F38B9FDC9}"/>
              </a:ext>
            </a:extLst>
          </p:cNvPr>
          <p:cNvCxnSpPr>
            <a:stCxn id="177" idx="2"/>
            <a:endCxn id="212" idx="0"/>
          </p:cNvCxnSpPr>
          <p:nvPr/>
        </p:nvCxnSpPr>
        <p:spPr>
          <a:xfrm flipH="1">
            <a:off x="11085287" y="5903991"/>
            <a:ext cx="1031" cy="69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177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Swaraj Kokate</cp:lastModifiedBy>
  <cp:revision>37</cp:revision>
  <dcterms:created xsi:type="dcterms:W3CDTF">2021-01-19T12:02:17Z</dcterms:created>
  <dcterms:modified xsi:type="dcterms:W3CDTF">2023-05-25T20:03:24Z</dcterms:modified>
</cp:coreProperties>
</file>