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9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8489-BEA2-F1D4-BC30-EF4259BB3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80AE2-50B3-E9FA-756D-C0E36C76F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9D4D-207B-DACB-CCFC-53AAAC1B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450F-E269-438D-A354-AA309C5BA2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9642-6918-BDA7-0131-3592BF57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0001-E836-2B39-4F17-D185FE4B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374-E353-4FAC-924C-F213519A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6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9B4B-5B4D-AA22-AE2E-F0E1A104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7001F-7004-93F4-4994-0D9F0B9F3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5305-16E5-A170-B4D3-3DB19F48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450F-E269-438D-A354-AA309C5BA2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D3208-0AB9-160C-0DE5-FE415CE5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F431D-8D6E-2F26-6F96-4944F7F6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374-E353-4FAC-924C-F213519A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7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9FF76-C8C4-DD11-302F-7B5D0604E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55477-060D-488C-5045-6236EC68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4B36-1170-70DE-C87A-74D9CE08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450F-E269-438D-A354-AA309C5BA2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1A1C-643E-87F2-4B28-60015FE0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8A6AD-5372-C9D7-775B-DFE0BF5E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374-E353-4FAC-924C-F213519A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9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49A0-2662-C4D6-4146-95547CB4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A8FF-3D84-2EC2-8F6F-0C8F41BA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800E-91EB-4B80-AEEB-C0BCB1D0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450F-E269-438D-A354-AA309C5BA2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5685-7E95-FE3C-E2AD-4B351DF9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FF38D-15B6-E55C-A33B-7CDE5B9F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374-E353-4FAC-924C-F213519A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1B71-0EC8-11B2-C9EE-160E3F64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7BAA6-9900-FED9-C514-793D58606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D421B-5FE7-9826-198C-A27C12FC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450F-E269-438D-A354-AA309C5BA2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646B-8372-EBB1-44C4-ACF46A18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F946-1C1F-1CA9-D6EF-F64FFE87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374-E353-4FAC-924C-F213519A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B4EF-3B3D-911A-D098-CBED3EA1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95B6-7F04-75B3-20CE-239E030D8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10129-DF17-7CD0-973E-3958D0587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CFD2D-F01A-D302-E856-9D6B30E2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450F-E269-438D-A354-AA309C5BA2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69CEB-84E0-16EA-F80D-418F8183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A85D1-4C28-B355-4C9E-565D385E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374-E353-4FAC-924C-F213519A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6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D274-72C4-710D-48A3-E3724C50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55B17-A0C7-F666-D141-20DBBF398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2EB0D-F064-119B-D384-7770AD1B8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E8A3C-F673-D584-1566-FD87E18D5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8C59-555F-1656-2514-8F993FB7A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03918-2A25-B29C-A995-EAD14337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450F-E269-438D-A354-AA309C5BA2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50D74-9898-D5B5-E40B-D815547A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2753F-D86E-E95C-CBB7-22398E7F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374-E353-4FAC-924C-F213519A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9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AB6A-D410-52A1-62B7-2AFC41B0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BBF7A-1CA1-A867-1242-34839008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450F-E269-438D-A354-AA309C5BA2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96902-ACAC-CB3B-1CCF-BC6C9A4B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140E3-1C99-38B1-91C6-7FE4D662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374-E353-4FAC-924C-F213519A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8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AB1E2-B2BD-E271-D4A2-B0D5AC48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450F-E269-438D-A354-AA309C5BA2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31A75-A0DF-2589-E013-BA9AE6F2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6C428-76A5-C609-530E-7EFB9480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374-E353-4FAC-924C-F213519A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7DE6-49F3-6D77-DC88-628429FB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9D87-035A-D345-FC2D-3AAB8AEE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3352B-6F77-5B75-4753-0715FA27A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C28AD-F9FC-7BE1-BB27-BDA46AF2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450F-E269-438D-A354-AA309C5BA2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190FF-3B01-879B-CB79-E82FAD5E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9F1B9-8DEB-FF34-92A4-C3977C1E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374-E353-4FAC-924C-F213519A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6BB1-D013-8830-71E3-8394DC1A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DE067-020E-2686-B71A-F1B2DC090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95F38-79AB-E696-67D7-063B5FA76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95090-5FA5-91D7-BC59-672C2073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450F-E269-438D-A354-AA309C5BA2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51F6B-857D-4E39-20F0-5E9DD13B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77E26-BA70-3951-862E-D91F7EAE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374-E353-4FAC-924C-F213519A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01B1E-C8F8-B045-BB82-B5003912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AD995-A316-7169-554E-B4A3809EB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9A0EE-B468-03CF-9596-FC938FCC4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6450F-E269-438D-A354-AA309C5BA2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2EB97-4350-FFE8-4C30-54868A367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7286-2369-E811-D01E-178A7ECC2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542374-E353-4FAC-924C-F213519A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7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9D6F0-E63A-58A1-F46B-A0D737E0FB4C}"/>
              </a:ext>
            </a:extLst>
          </p:cNvPr>
          <p:cNvSpPr txBox="1"/>
          <p:nvPr/>
        </p:nvSpPr>
        <p:spPr>
          <a:xfrm>
            <a:off x="1640796" y="154050"/>
            <a:ext cx="8910407" cy="175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1800" b="1" kern="100">
                <a:solidFill>
                  <a:srgbClr val="0F476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 Detection and Pose Estimation (HDPE) using Monocular Camera Feed</a:t>
            </a:r>
          </a:p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1800" i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FNU Koustubh(120273766) ,  Keyur Borad(</a:t>
            </a:r>
            <a:r>
              <a:rPr lang="en-US" sz="1800" i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12426049</a:t>
            </a:r>
            <a:r>
              <a:rPr lang="en-US" sz="1800" i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, Swaraj M Rao(120127007)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A2B87-D91F-2AF7-DDE3-2A6992382CAE}"/>
              </a:ext>
            </a:extLst>
          </p:cNvPr>
          <p:cNvSpPr/>
          <p:nvPr/>
        </p:nvSpPr>
        <p:spPr>
          <a:xfrm>
            <a:off x="976544" y="1176291"/>
            <a:ext cx="4629705" cy="2472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 a HDPE system that detects and tracks humans using input from a real time monocular camera. The system also outputs coordinates for safe navigation.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05D19-D300-0EF9-A19B-FC685855E368}"/>
              </a:ext>
            </a:extLst>
          </p:cNvPr>
          <p:cNvSpPr/>
          <p:nvPr/>
        </p:nvSpPr>
        <p:spPr>
          <a:xfrm>
            <a:off x="7017798" y="1176291"/>
            <a:ext cx="4629705" cy="2472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Approach</a:t>
            </a:r>
          </a:p>
          <a:p>
            <a:pPr algn="ctr"/>
            <a:r>
              <a:rPr lang="en-US" dirty="0"/>
              <a:t>Implement using C++17 and AIP employing TDD for quality assurance. Utilize OpenCV for image processing and human detection. Use Eigen for matrix operations. The system will be built using </a:t>
            </a:r>
            <a:r>
              <a:rPr lang="en-US" dirty="0" err="1"/>
              <a:t>Cmake</a:t>
            </a:r>
            <a:r>
              <a:rPr lang="en-US" dirty="0"/>
              <a:t>, tested using Google Test and tracked using CI/CD tools such as </a:t>
            </a:r>
            <a:r>
              <a:rPr lang="en-US" dirty="0" err="1"/>
              <a:t>Github</a:t>
            </a:r>
            <a:r>
              <a:rPr lang="en-US" dirty="0"/>
              <a:t> Actions and </a:t>
            </a:r>
            <a:r>
              <a:rPr lang="en-US" dirty="0" err="1"/>
              <a:t>CodeCov</a:t>
            </a:r>
            <a:r>
              <a:rPr lang="en-US" dirty="0"/>
              <a:t>. </a:t>
            </a:r>
            <a:endParaRPr lang="en-US" dirty="0">
              <a:solidFill>
                <a:schemeClr val="dk1"/>
              </a:solidFill>
            </a:endParaRPr>
          </a:p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E42A0A-B74B-76FA-B308-9C3C41D12889}"/>
              </a:ext>
            </a:extLst>
          </p:cNvPr>
          <p:cNvSpPr/>
          <p:nvPr/>
        </p:nvSpPr>
        <p:spPr>
          <a:xfrm>
            <a:off x="976544" y="3934966"/>
            <a:ext cx="4629705" cy="2472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 HDPE module as a modular system using OOP principles. Implement detailed UML diagrams to model the system architecture. The system will include human detection, bounding box generation and pose estimation.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D520D-15B6-0280-1F5A-8CEDE52A62DB}"/>
              </a:ext>
            </a:extLst>
          </p:cNvPr>
          <p:cNvSpPr/>
          <p:nvPr/>
        </p:nvSpPr>
        <p:spPr>
          <a:xfrm>
            <a:off x="7017798" y="3934966"/>
            <a:ext cx="4629705" cy="2472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Timeline</a:t>
            </a:r>
          </a:p>
          <a:p>
            <a:pPr algn="ctr"/>
            <a:r>
              <a:rPr lang="en-US" sz="1600" dirty="0"/>
              <a:t>The project will follow a 4-week timeline divided into two phases. </a:t>
            </a:r>
            <a:r>
              <a:rPr lang="en-US" sz="1600"/>
              <a:t>Phase 1 focuses on setting up the development environment, basic human detection, and initial unit testing. </a:t>
            </a:r>
            <a:r>
              <a:rPr lang="en-US" sz="1600" dirty="0"/>
              <a:t>Phase 2 will complete pose estimation, integration testing, and optimization. The backlog includes implementing the perception pipeline, developing tests for each module, and integrating CI/CD tools</a:t>
            </a:r>
            <a:endParaRPr lang="en-US" sz="1600" b="1" dirty="0">
              <a:solidFill>
                <a:schemeClr val="dk1"/>
              </a:solidFill>
            </a:endParaRP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89F34-E9BE-A6FB-8FD0-4DB493FAE7F0}"/>
              </a:ext>
            </a:extLst>
          </p:cNvPr>
          <p:cNvSpPr txBox="1"/>
          <p:nvPr/>
        </p:nvSpPr>
        <p:spPr>
          <a:xfrm>
            <a:off x="2709922" y="1141670"/>
            <a:ext cx="116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Overview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5E0B46-15C6-9135-9AD0-F5F56B728BBE}"/>
              </a:ext>
            </a:extLst>
          </p:cNvPr>
          <p:cNvSpPr txBox="1"/>
          <p:nvPr/>
        </p:nvSpPr>
        <p:spPr>
          <a:xfrm>
            <a:off x="1937562" y="3888420"/>
            <a:ext cx="270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Specific/ New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Swaraj Mundruppady Rao</dc:creator>
  <cp:lastModifiedBy>Swaraj Mundruppady Rao</cp:lastModifiedBy>
  <cp:revision>3</cp:revision>
  <dcterms:created xsi:type="dcterms:W3CDTF">2024-10-16T04:05:12Z</dcterms:created>
  <dcterms:modified xsi:type="dcterms:W3CDTF">2024-10-16T04:51:01Z</dcterms:modified>
</cp:coreProperties>
</file>