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9B1C-A65F-40E4-9507-6851F55B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64EA-47FF-4270-B295-1FB99E46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32A2-8CD0-4D70-8760-5301EBD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3EDB-13B1-4C42-8029-BF3637CB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C2CF-8F36-4ADD-9DB8-341ECDEB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02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4E6F-DE02-46CE-B907-7126562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9BCD9-3589-4D81-B2DD-8452A74C3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3A30-5E8C-4793-911B-4A8E79BB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A704-92AD-44E1-9BEB-5D7E6E25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4537-E348-43FC-915C-6D152F96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1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FBCC-208B-4E28-AAE7-F7F93D9EE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EC200-99DA-4ABE-BBBE-4320CC1B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0844-798E-4421-8F83-D7A6ED14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FF8E-C32D-4C6B-AE97-29B3B6A6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7CA2-0793-464C-9A60-61031D19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79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CEEE-FE72-45E8-8409-D50AB054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2A1D-ABAE-4A38-939B-F2CF38EE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43AB-0203-4967-8B68-9754F361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7066-CA94-4E08-AA24-B7E9288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FD51-24A0-4D37-9757-9463B41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2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9124-00EC-410C-840B-C3016BF7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7005-744A-4B1B-A392-2F909834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0E13-4E86-48EF-8C83-977FB5BC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AF32-3E42-4CB9-AB97-3387232E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7237-CB1A-4015-B0A7-B6D9C4DD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45CA-7027-4772-BF07-51D716A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DB90-5FA7-45ED-91DB-DBB21743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03FAB-0A40-4675-8FB7-E8DF152C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95EAA-D0EA-459F-A430-D6C9C6D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BA21-64CD-409C-8E1E-6DFEF93F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5364-AA4E-4424-84D4-B836E48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6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DF5-1279-455F-8C5A-7F9E5FE6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78DE-7158-4D9F-97FA-8903EBB4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5522-F341-4BA7-A533-88F50ACA9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8031C-CD55-4EE3-8820-C7E7D5AA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13D9-E68F-4FE9-8290-1FCACD5A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742AD-0312-484D-9C3F-17E6A18C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5E446-D82E-425B-AE0B-1700C90B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63F71-F240-4C3B-8923-5C224D25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13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0DF8-978E-4996-9AD8-8CAC22E6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9F0A8-4152-4F65-9253-96271EC9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6206B-4B51-4A7F-B739-270DC599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61F7-DDA8-44C0-9C5F-D1D8E064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0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AE9D5-E50C-4C94-8087-53596469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87F95-1FD3-49A2-804C-9E3F9D9E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95C61-B4D6-41D5-866B-086712D7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5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6474-ADBF-462E-A3B2-989B2ABC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55FF-3C3A-4A0A-A31B-E368CA47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315E5-F3E1-4C1B-85DB-2745CE830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97D0C-BD7D-4824-9E50-EEBDD96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B906-99B5-40D0-98D3-4B5654C1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4E3F-4262-4196-9486-93D055F5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34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874E-77D2-490A-9CC5-7622A47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99DD1-9326-4BB6-B29C-3472EA08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E79B-2979-46A6-99F3-7E2EB3D6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7753F-E29B-464D-BDFF-E59B100C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6EBBE-02C4-4FE9-B466-35922443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77F16-3E19-42FE-8F5B-832F173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0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30A6-84EF-40EB-9A87-737A834F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9190-F16B-4B0F-A21C-4CB824D3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1E34-0445-4DAD-A7BC-60856CA86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6C9E-5288-45AE-92A3-BD7134652B65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78A8-6449-40E8-A134-2CE08E238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EF16-E314-402F-A619-91837FB36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2460-5DE0-406B-A611-727E70074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35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033A-8614-44FC-9F68-104CD2502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Coffee Shop Scheduling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0F6D5-89C3-4BED-9973-F576C57CD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dirty="0"/>
              <a:t>-Swaraj Purohit</a:t>
            </a:r>
          </a:p>
        </p:txBody>
      </p:sp>
    </p:spTree>
    <p:extLst>
      <p:ext uri="{BB962C8B-B14F-4D97-AF65-F5344CB8AC3E}">
        <p14:creationId xmlns:p14="http://schemas.microsoft.com/office/powerpoint/2010/main" val="94113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D8E1-2BE6-42CE-8D3B-42BAF0BF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C0FF0-AC8C-4AFF-84D2-F93A48F6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  <a:p>
            <a:r>
              <a:rPr lang="en-AU" dirty="0"/>
              <a:t>Problem Formulation</a:t>
            </a:r>
          </a:p>
          <a:p>
            <a:r>
              <a:rPr lang="en-AU" dirty="0"/>
              <a:t>Limitations </a:t>
            </a:r>
            <a:r>
              <a:rPr lang="en-AU"/>
              <a:t>and Future Work</a:t>
            </a:r>
            <a:endParaRPr lang="en-AU" dirty="0"/>
          </a:p>
          <a:p>
            <a:r>
              <a:rPr lang="en-AU" dirty="0"/>
              <a:t>Scaling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976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EE8B-E804-4864-B1CD-FF1F9B16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1AC6-4540-4AFE-B459-C9CA000F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Constraint Programming (CP) Approach.</a:t>
            </a:r>
          </a:p>
          <a:p>
            <a:r>
              <a:rPr lang="en-AU" dirty="0"/>
              <a:t>Output is a cube of </a:t>
            </a:r>
            <a:r>
              <a:rPr lang="en-AU" dirty="0" err="1"/>
              <a:t>booleans</a:t>
            </a:r>
            <a:r>
              <a:rPr lang="en-AU" dirty="0"/>
              <a:t> (decision variables). Cube dim: 20x4x7.</a:t>
            </a:r>
          </a:p>
          <a:p>
            <a:r>
              <a:rPr lang="en-AU" dirty="0"/>
              <a:t>Cube depth represents each day and each slice of the depth is a 2 dim matrix with employee on one axis and a time step (finite 30 min intervals) on other axis.</a:t>
            </a:r>
          </a:p>
          <a:p>
            <a:r>
              <a:rPr lang="en-AU" dirty="0"/>
              <a:t>Cube[(0,0,0)] == 1 means employee 0 worked at time step 0 on day 0.</a:t>
            </a:r>
          </a:p>
          <a:p>
            <a:r>
              <a:rPr lang="en-AU" dirty="0"/>
              <a:t>Assumptions: </a:t>
            </a:r>
          </a:p>
          <a:p>
            <a:pPr lvl="1"/>
            <a:r>
              <a:rPr lang="en-AU" dirty="0"/>
              <a:t>Employees have full availability.</a:t>
            </a:r>
          </a:p>
          <a:p>
            <a:pPr lvl="1"/>
            <a:r>
              <a:rPr lang="en-AU" dirty="0"/>
              <a:t>Employees have same hourly pay.</a:t>
            </a:r>
          </a:p>
        </p:txBody>
      </p:sp>
    </p:spTree>
    <p:extLst>
      <p:ext uri="{BB962C8B-B14F-4D97-AF65-F5344CB8AC3E}">
        <p14:creationId xmlns:p14="http://schemas.microsoft.com/office/powerpoint/2010/main" val="16265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FE96-5790-4484-90E4-93062692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6A38-B87C-4695-B286-77049DA7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Constraint 1: Meet Demand. </a:t>
            </a:r>
          </a:p>
          <a:p>
            <a:r>
              <a:rPr lang="en-AU" sz="2000" dirty="0"/>
              <a:t>Demand calculated by grouping sales for each time step and ceiling division by 110. </a:t>
            </a:r>
          </a:p>
          <a:p>
            <a:r>
              <a:rPr lang="en-AU" sz="2000" dirty="0"/>
              <a:t>For a given day (d) and time step (t), </a:t>
            </a:r>
          </a:p>
          <a:p>
            <a:pPr marL="0" indent="0">
              <a:buNone/>
            </a:pPr>
            <a:r>
              <a:rPr lang="en-AU" sz="2000" dirty="0"/>
              <a:t>Sum(Cube[d, t, e] for each employee (e)) &gt;= demand for that day and time step.</a:t>
            </a:r>
          </a:p>
          <a:p>
            <a:pPr marL="0" indent="0">
              <a:buNone/>
            </a:pPr>
            <a:r>
              <a:rPr lang="en-AU" dirty="0"/>
              <a:t>Constraint 2: Shifts are Continuous, max 1 shift/day for an Employee.</a:t>
            </a:r>
          </a:p>
          <a:p>
            <a:r>
              <a:rPr lang="en-AU" sz="2000" dirty="0"/>
              <a:t>Once you start and stop, you can not start again.</a:t>
            </a:r>
          </a:p>
          <a:p>
            <a:r>
              <a:rPr lang="en-AU" sz="2000" dirty="0"/>
              <a:t>For each day (d) and each employee (e) current time step (t), </a:t>
            </a:r>
          </a:p>
          <a:p>
            <a:pPr marL="0" indent="0">
              <a:buNone/>
            </a:pPr>
            <a:r>
              <a:rPr lang="en-AU" sz="2000" dirty="0"/>
              <a:t>cube[d, t+1, e] &lt;= cube[d, t, e]  + (1- (1/</a:t>
            </a:r>
            <a:r>
              <a:rPr lang="en-AU" sz="2000" dirty="0" err="1"/>
              <a:t>num_time_steps</a:t>
            </a:r>
            <a:r>
              <a:rPr lang="en-AU" sz="2000" dirty="0"/>
              <a:t>)*(Sum of all previous timestep values))</a:t>
            </a:r>
          </a:p>
          <a:p>
            <a:pPr marL="0" indent="0">
              <a:buNone/>
            </a:pPr>
            <a:r>
              <a:rPr lang="en-AU" dirty="0"/>
              <a:t>Constraint 3: Shift Length between 3 and 8.5hrs (incl. break).</a:t>
            </a:r>
          </a:p>
          <a:p>
            <a:r>
              <a:rPr lang="en-AU" sz="2000" dirty="0"/>
              <a:t>For each day (d) and employee (e),</a:t>
            </a:r>
          </a:p>
          <a:p>
            <a:pPr marL="0" indent="0">
              <a:buNone/>
            </a:pPr>
            <a:r>
              <a:rPr lang="en-AU" sz="2000" dirty="0"/>
              <a:t>Shift Length = sum(cube[d, t, e] for each time step (t))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2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BBF-0979-44CF-8AC5-7D253A01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1DE2-09BB-42CD-9420-109E79C7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Constraint 4: Each Employee must get fair weekly hours.</a:t>
            </a:r>
          </a:p>
          <a:p>
            <a:r>
              <a:rPr lang="en-AU" sz="2000" dirty="0"/>
              <a:t>Fair defined as each employee should get at least a quarter of the total requirement.</a:t>
            </a:r>
          </a:p>
          <a:p>
            <a:r>
              <a:rPr lang="en-AU" sz="2000" dirty="0"/>
              <a:t>Sum of all values in cube indexed by just employee should be greater than or equal to the ‘fair hours’.</a:t>
            </a:r>
          </a:p>
          <a:p>
            <a:pPr marL="0" indent="0">
              <a:buNone/>
            </a:pPr>
            <a:r>
              <a:rPr lang="en-AU" dirty="0"/>
              <a:t>Cost</a:t>
            </a:r>
          </a:p>
          <a:p>
            <a:r>
              <a:rPr lang="en-AU" sz="2000" dirty="0"/>
              <a:t>We need to minimize the cost.</a:t>
            </a:r>
          </a:p>
          <a:p>
            <a:r>
              <a:rPr lang="en-AU" sz="2000" dirty="0"/>
              <a:t>Cost is sum of all values in the cube.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054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186B-67F9-4AAF-BCDD-FA049ACE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Limitations and Future Work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C228-D71D-43E4-AB55-E4E6D631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Breaks added manually. Logic:</a:t>
            </a:r>
          </a:p>
          <a:p>
            <a:pPr lvl="1"/>
            <a:r>
              <a:rPr lang="en-AU" dirty="0"/>
              <a:t>Identify shifts greater than 5 hrs.</a:t>
            </a:r>
          </a:p>
          <a:p>
            <a:pPr lvl="1"/>
            <a:r>
              <a:rPr lang="en-AU" dirty="0"/>
              <a:t>Try to fill break in time steps where supply greater than demand.</a:t>
            </a:r>
          </a:p>
          <a:p>
            <a:pPr lvl="1"/>
            <a:r>
              <a:rPr lang="en-AU" dirty="0"/>
              <a:t>If can not do that then fix a time step as break where another employee can be called 1 time step earlier or be extended by 1 time step later without having to give that employee a break.</a:t>
            </a:r>
            <a:endParaRPr lang="en-AU" sz="2800" dirty="0"/>
          </a:p>
          <a:p>
            <a:r>
              <a:rPr lang="en-AU" dirty="0"/>
              <a:t>Can code a function to do the above but better approach would be to incorporate this in the CP problem.</a:t>
            </a:r>
          </a:p>
          <a:p>
            <a:r>
              <a:rPr lang="en-AU" dirty="0"/>
              <a:t>Possible Approach: </a:t>
            </a:r>
          </a:p>
          <a:p>
            <a:pPr lvl="1"/>
            <a:r>
              <a:rPr lang="en-AU" dirty="0"/>
              <a:t>Optimize parameters – shift start, shift length and break start, break length.</a:t>
            </a:r>
          </a:p>
          <a:p>
            <a:pPr lvl="1"/>
            <a:r>
              <a:rPr lang="en-AU" dirty="0"/>
              <a:t>Create logic which maps these to the cube and set constraints on the cube.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4147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545A-DA2A-425E-8332-EAF54121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9E3C-67C8-4117-A1DB-E0B503F1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Approach 1: Create 1 large CP problem with an additional dimension – store number.</a:t>
            </a:r>
          </a:p>
          <a:p>
            <a:r>
              <a:rPr lang="en-AU" dirty="0"/>
              <a:t>Approach 2:  Create 1 CP problem for each store.</a:t>
            </a:r>
          </a:p>
          <a:p>
            <a:r>
              <a:rPr lang="en-AU" dirty="0"/>
              <a:t>Approach 2 can not work if the pool of employees is the same.</a:t>
            </a:r>
          </a:p>
          <a:p>
            <a:r>
              <a:rPr lang="en-AU" dirty="0"/>
              <a:t>Each CP problem in approach 2 can be done in parallel.</a:t>
            </a:r>
          </a:p>
          <a:p>
            <a:r>
              <a:rPr lang="en-AU" dirty="0"/>
              <a:t>The large CP problem can be solved using parallel processing i.e. breaking up the decision space, running the mapper on each space and then reducing the results.</a:t>
            </a:r>
          </a:p>
          <a:p>
            <a:r>
              <a:rPr lang="en-AU" dirty="0"/>
              <a:t>Look at solvers such as IBM </a:t>
            </a:r>
            <a:r>
              <a:rPr lang="en-AU" dirty="0" err="1"/>
              <a:t>Cplex</a:t>
            </a:r>
            <a:r>
              <a:rPr lang="en-AU" dirty="0"/>
              <a:t> and Spark TFOCS. </a:t>
            </a:r>
          </a:p>
        </p:txBody>
      </p:sp>
    </p:spTree>
    <p:extLst>
      <p:ext uri="{BB962C8B-B14F-4D97-AF65-F5344CB8AC3E}">
        <p14:creationId xmlns:p14="http://schemas.microsoft.com/office/powerpoint/2010/main" val="165443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B2832-5DA6-4854-9396-3F39234EF62F}"/>
              </a:ext>
            </a:extLst>
          </p:cNvPr>
          <p:cNvSpPr/>
          <p:nvPr/>
        </p:nvSpPr>
        <p:spPr>
          <a:xfrm>
            <a:off x="4167621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187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587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Coffee Shop Scheduling Problem</vt:lpstr>
      <vt:lpstr>Outline</vt:lpstr>
      <vt:lpstr>Approach</vt:lpstr>
      <vt:lpstr>Problem Formulation</vt:lpstr>
      <vt:lpstr>Problem Formulation</vt:lpstr>
      <vt:lpstr>Limitations and Future Work </vt:lpstr>
      <vt:lpstr>Scaling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Scheduling Problem</dc:title>
  <dc:creator>Swaraj Purohit</dc:creator>
  <cp:lastModifiedBy>Swaraj Purohit</cp:lastModifiedBy>
  <cp:revision>14</cp:revision>
  <dcterms:created xsi:type="dcterms:W3CDTF">2020-03-10T23:50:08Z</dcterms:created>
  <dcterms:modified xsi:type="dcterms:W3CDTF">2020-03-11T03:08:58Z</dcterms:modified>
</cp:coreProperties>
</file>