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5" r:id="rId17"/>
    <p:sldId id="273" r:id="rId18"/>
    <p:sldId id="274" r:id="rId19"/>
    <p:sldId id="277" r:id="rId20"/>
    <p:sldId id="278" r:id="rId21"/>
    <p:sldId id="286" r:id="rId22"/>
    <p:sldId id="280" r:id="rId23"/>
    <p:sldId id="279" r:id="rId24"/>
    <p:sldId id="281" r:id="rId25"/>
    <p:sldId id="282" r:id="rId26"/>
    <p:sldId id="283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84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15935-029D-4946-BDC6-D6CE17D881AD}" v="1750" dt="2022-06-29T09:49:27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3B15935-029D-4946-BDC6-D6CE17D881AD}"/>
    <pc:docChg chg="modSld">
      <pc:chgData name="" userId="" providerId="" clId="Web-{63B15935-029D-4946-BDC6-D6CE17D881AD}" dt="2022-06-28T11:52:02.127" v="4" actId="20577"/>
      <pc:docMkLst>
        <pc:docMk/>
      </pc:docMkLst>
      <pc:sldChg chg="modSp">
        <pc:chgData name="" userId="" providerId="" clId="Web-{63B15935-029D-4946-BDC6-D6CE17D881AD}" dt="2022-06-28T11:52:02.127" v="4" actId="20577"/>
        <pc:sldMkLst>
          <pc:docMk/>
          <pc:sldMk cId="109857222" sldId="256"/>
        </pc:sldMkLst>
        <pc:spChg chg="mod">
          <ac:chgData name="" userId="" providerId="" clId="Web-{63B15935-029D-4946-BDC6-D6CE17D881AD}" dt="2022-06-28T11:52:02.127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Rawte Swaraj Madhukar" userId="S::rawte.swarajmadhukar@hcl.com::2c5d2837-06f3-49ee-a04a-2f6f66d6b074" providerId="AD" clId="Web-{63B15935-029D-4946-BDC6-D6CE17D881AD}"/>
    <pc:docChg chg="addSld delSld modSld sldOrd">
      <pc:chgData name="Rawte Swaraj Madhukar" userId="S::rawte.swarajmadhukar@hcl.com::2c5d2837-06f3-49ee-a04a-2f6f66d6b074" providerId="AD" clId="Web-{63B15935-029D-4946-BDC6-D6CE17D881AD}" dt="2022-06-29T09:49:36.298" v="1553"/>
      <pc:docMkLst>
        <pc:docMk/>
      </pc:docMkLst>
      <pc:sldChg chg="addSp delSp modSp mod setBg addAnim delAnim">
        <pc:chgData name="Rawte Swaraj Madhukar" userId="S::rawte.swarajmadhukar@hcl.com::2c5d2837-06f3-49ee-a04a-2f6f66d6b074" providerId="AD" clId="Web-{63B15935-029D-4946-BDC6-D6CE17D881AD}" dt="2022-06-29T09:47:53.436" v="1537"/>
        <pc:sldMkLst>
          <pc:docMk/>
          <pc:sldMk cId="109857222" sldId="256"/>
        </pc:sldMkLst>
        <pc:spChg chg="mod">
          <ac:chgData name="Rawte Swaraj Madhukar" userId="S::rawte.swarajmadhukar@hcl.com::2c5d2837-06f3-49ee-a04a-2f6f66d6b074" providerId="AD" clId="Web-{63B15935-029D-4946-BDC6-D6CE17D881AD}" dt="2022-06-29T09:47:53.436" v="153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wte Swaraj Madhukar" userId="S::rawte.swarajmadhukar@hcl.com::2c5d2837-06f3-49ee-a04a-2f6f66d6b074" providerId="AD" clId="Web-{63B15935-029D-4946-BDC6-D6CE17D881AD}" dt="2022-06-29T09:47:53.436" v="153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Rawte Swaraj Madhukar" userId="S::rawte.swarajmadhukar@hcl.com::2c5d2837-06f3-49ee-a04a-2f6f66d6b074" providerId="AD" clId="Web-{63B15935-029D-4946-BDC6-D6CE17D881AD}" dt="2022-06-28T18:05:58.319" v="527"/>
          <ac:spMkLst>
            <pc:docMk/>
            <pc:sldMk cId="109857222" sldId="256"/>
            <ac:spMk id="5" creationId="{0D418A53-3F40-DBD2-FD7A-195BDE2530E4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32.177" v="514"/>
          <ac:spMkLst>
            <pc:docMk/>
            <pc:sldMk cId="109857222" sldId="256"/>
            <ac:spMk id="8" creationId="{934F1179-B481-4F9E-BCA3-AFB972070F83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32.177" v="514"/>
          <ac:spMkLst>
            <pc:docMk/>
            <pc:sldMk cId="109857222" sldId="256"/>
            <ac:spMk id="10" creationId="{827DC2C4-B485-428A-BF4A-472D2967F47F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32.177" v="514"/>
          <ac:spMkLst>
            <pc:docMk/>
            <pc:sldMk cId="109857222" sldId="256"/>
            <ac:spMk id="12" creationId="{EE04B5EB-F158-4507-90DD-BD23620C7CC9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21.677" v="503"/>
          <ac:spMkLst>
            <pc:docMk/>
            <pc:sldMk cId="109857222" sldId="256"/>
            <ac:spMk id="17" creationId="{A7895A40-19A4-42D6-9D30-DBC1E8002635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21.677" v="503"/>
          <ac:spMkLst>
            <pc:docMk/>
            <pc:sldMk cId="109857222" sldId="256"/>
            <ac:spMk id="19" creationId="{02F429C4-ABC9-46FC-818A-B5429CDE4A96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21.677" v="503"/>
          <ac:spMkLst>
            <pc:docMk/>
            <pc:sldMk cId="109857222" sldId="256"/>
            <ac:spMk id="21" creationId="{2CEF98E4-3709-4952-8F42-2305CCE34FA3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21.677" v="503"/>
          <ac:spMkLst>
            <pc:docMk/>
            <pc:sldMk cId="109857222" sldId="256"/>
            <ac:spMk id="23" creationId="{F10BCCF5-D685-47FF-B675-647EAEB72C8E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21.677" v="503"/>
          <ac:spMkLst>
            <pc:docMk/>
            <pc:sldMk cId="109857222" sldId="256"/>
            <ac:spMk id="25" creationId="{B0EE8A42-107A-4D4C-8D56-BBAE95C7FC0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25.209" v="509"/>
          <ac:spMkLst>
            <pc:docMk/>
            <pc:sldMk cId="109857222" sldId="256"/>
            <ac:spMk id="27" creationId="{51D98CAC-3EFF-4342-BD5A-6C0E8CAB4C1A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27.912" v="511"/>
          <ac:spMkLst>
            <pc:docMk/>
            <pc:sldMk cId="109857222" sldId="256"/>
            <ac:spMk id="29" creationId="{FFD48BC7-DC40-47DE-87EE-9F4B6ECB9ABB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27.912" v="511"/>
          <ac:spMkLst>
            <pc:docMk/>
            <pc:sldMk cId="109857222" sldId="256"/>
            <ac:spMk id="30" creationId="{E502BBC7-2C76-46F3-BC24-5985BC13DB88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27.912" v="511"/>
          <ac:spMkLst>
            <pc:docMk/>
            <pc:sldMk cId="109857222" sldId="256"/>
            <ac:spMk id="31" creationId="{C7F28D52-2A5F-4D23-81AE-7CB8B591C7AF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27.912" v="511"/>
          <ac:spMkLst>
            <pc:docMk/>
            <pc:sldMk cId="109857222" sldId="256"/>
            <ac:spMk id="32" creationId="{3629484E-3792-4B3D-89AD-7C8A1ED0E0D4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32.177" v="513"/>
          <ac:spMkLst>
            <pc:docMk/>
            <pc:sldMk cId="109857222" sldId="256"/>
            <ac:spMk id="34" creationId="{A7895A40-19A4-42D6-9D30-DBC1E8002635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32.177" v="513"/>
          <ac:spMkLst>
            <pc:docMk/>
            <pc:sldMk cId="109857222" sldId="256"/>
            <ac:spMk id="35" creationId="{02F429C4-ABC9-46FC-818A-B5429CDE4A96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32.177" v="513"/>
          <ac:spMkLst>
            <pc:docMk/>
            <pc:sldMk cId="109857222" sldId="256"/>
            <ac:spMk id="36" creationId="{2CEF98E4-3709-4952-8F42-2305CCE34FA3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32.177" v="513"/>
          <ac:spMkLst>
            <pc:docMk/>
            <pc:sldMk cId="109857222" sldId="256"/>
            <ac:spMk id="37" creationId="{F10BCCF5-D685-47FF-B675-647EAEB72C8E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32.177" v="513"/>
          <ac:spMkLst>
            <pc:docMk/>
            <pc:sldMk cId="109857222" sldId="256"/>
            <ac:spMk id="38" creationId="{B0EE8A42-107A-4D4C-8D56-BBAE95C7FC0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47:53.436" v="1537"/>
          <ac:spMkLst>
            <pc:docMk/>
            <pc:sldMk cId="109857222" sldId="256"/>
            <ac:spMk id="40" creationId="{C66F2F30-5DC0-44A0-BFA6-E12F46ED16DA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47:53.436" v="1537"/>
          <ac:spMkLst>
            <pc:docMk/>
            <pc:sldMk cId="109857222" sldId="256"/>
            <ac:spMk id="41" creationId="{85872F57-7F42-4F97-8391-DDC8D0054C03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47:53.436" v="1537"/>
          <ac:spMkLst>
            <pc:docMk/>
            <pc:sldMk cId="109857222" sldId="256"/>
            <ac:spMk id="42" creationId="{04DC2037-48A0-4F22-B9D4-8EAEBC780AB4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47:53.436" v="1537"/>
          <ac:spMkLst>
            <pc:docMk/>
            <pc:sldMk cId="109857222" sldId="256"/>
            <ac:spMk id="43" creationId="{0006CBFD-ADA0-43D1-9332-9C34CA1C76E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47:53.436" v="1537"/>
          <ac:spMkLst>
            <pc:docMk/>
            <pc:sldMk cId="109857222" sldId="256"/>
            <ac:spMk id="44" creationId="{2B931666-F28F-45F3-A074-66D2272D580B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47:53.436" v="1537"/>
          <ac:spMkLst>
            <pc:docMk/>
            <pc:sldMk cId="109857222" sldId="256"/>
            <ac:spMk id="46" creationId="{7905BA41-EE6E-4F80-8636-447F22DD729A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47:53.436" v="1537"/>
          <ac:spMkLst>
            <pc:docMk/>
            <pc:sldMk cId="109857222" sldId="256"/>
            <ac:spMk id="47" creationId="{CD7549B2-EE05-4558-8C64-AC46755F2B25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56.272" v="524"/>
          <ac:spMkLst>
            <pc:docMk/>
            <pc:sldMk cId="109857222" sldId="256"/>
            <ac:spMk id="49" creationId="{C1DD1A8A-57D5-4A81-AD04-532B043C5611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5:56.272" v="524"/>
          <ac:spMkLst>
            <pc:docMk/>
            <pc:sldMk cId="109857222" sldId="256"/>
            <ac:spMk id="51" creationId="{007891EC-4501-44ED-A8C8-B11B6DB767AB}"/>
          </ac:spMkLst>
        </pc:spChg>
        <pc:picChg chg="add del mod ord">
          <ac:chgData name="Rawte Swaraj Madhukar" userId="S::rawte.swarajmadhukar@hcl.com::2c5d2837-06f3-49ee-a04a-2f6f66d6b074" providerId="AD" clId="Web-{63B15935-029D-4946-BDC6-D6CE17D881AD}" dt="2022-06-28T18:05:58.319" v="528"/>
          <ac:picMkLst>
            <pc:docMk/>
            <pc:sldMk cId="109857222" sldId="256"/>
            <ac:picMk id="4" creationId="{36DCE377-DF52-AC68-A16B-A948011D877E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47:53.436" v="1537"/>
          <ac:picMkLst>
            <pc:docMk/>
            <pc:sldMk cId="109857222" sldId="256"/>
            <ac:picMk id="4" creationId="{F39CFF20-5B7B-F05B-FBF0-44F174BE71A3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38:05.514" v="1453" actId="1076"/>
        <pc:sldMkLst>
          <pc:docMk/>
          <pc:sldMk cId="3351608240" sldId="257"/>
        </pc:sldMkLst>
        <pc:spChg chg="mod">
          <ac:chgData name="Rawte Swaraj Madhukar" userId="S::rawte.swarajmadhukar@hcl.com::2c5d2837-06f3-49ee-a04a-2f6f66d6b074" providerId="AD" clId="Web-{63B15935-029D-4946-BDC6-D6CE17D881AD}" dt="2022-06-29T03:42:22.396" v="566"/>
          <ac:spMkLst>
            <pc:docMk/>
            <pc:sldMk cId="3351608240" sldId="257"/>
            <ac:spMk id="2" creationId="{291AD7A5-DB47-BFD1-C3C0-F209D468A9E8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8T11:54:23.193" v="29"/>
          <ac:spMkLst>
            <pc:docMk/>
            <pc:sldMk cId="3351608240" sldId="257"/>
            <ac:spMk id="3" creationId="{A4E402F2-E6DD-DC02-9010-10E98FC00ACE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3:42:22.396" v="566"/>
          <ac:spMkLst>
            <pc:docMk/>
            <pc:sldMk cId="3351608240" sldId="257"/>
            <ac:spMk id="7" creationId="{FFD48BC7-DC40-47DE-87EE-9F4B6ECB9ABB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3:42:22.396" v="566"/>
          <ac:spMkLst>
            <pc:docMk/>
            <pc:sldMk cId="3351608240" sldId="257"/>
            <ac:spMk id="9" creationId="{E502BBC7-2C76-46F3-BC24-5985BC13DB88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3:42:22.396" v="566"/>
          <ac:spMkLst>
            <pc:docMk/>
            <pc:sldMk cId="3351608240" sldId="257"/>
            <ac:spMk id="11" creationId="{C7F28D52-2A5F-4D23-81AE-7CB8B591C7AF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3:42:22.396" v="566"/>
          <ac:spMkLst>
            <pc:docMk/>
            <pc:sldMk cId="3351608240" sldId="257"/>
            <ac:spMk id="13" creationId="{3629484E-3792-4B3D-89AD-7C8A1ED0E0D4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3:42:22.396" v="566"/>
          <ac:spMkLst>
            <pc:docMk/>
            <pc:sldMk cId="3351608240" sldId="257"/>
            <ac:spMk id="20" creationId="{BECACB72-3535-4C1F-B618-F4CBD214F4FF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38:05.514" v="1453" actId="1076"/>
          <ac:picMkLst>
            <pc:docMk/>
            <pc:sldMk cId="3351608240" sldId="257"/>
            <ac:picMk id="3" creationId="{D8184BE4-1A14-0717-9107-E43F430A2DBF}"/>
          </ac:picMkLst>
        </pc:picChg>
        <pc:picChg chg="add">
          <ac:chgData name="Rawte Swaraj Madhukar" userId="S::rawte.swarajmadhukar@hcl.com::2c5d2837-06f3-49ee-a04a-2f6f66d6b074" providerId="AD" clId="Web-{63B15935-029D-4946-BDC6-D6CE17D881AD}" dt="2022-06-29T03:42:22.396" v="566"/>
          <ac:picMkLst>
            <pc:docMk/>
            <pc:sldMk cId="3351608240" sldId="257"/>
            <ac:picMk id="17" creationId="{A3B605FD-BFF2-285F-1628-8B1566127E56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38:14.655" v="1455" actId="1076"/>
        <pc:sldMkLst>
          <pc:docMk/>
          <pc:sldMk cId="630810363" sldId="258"/>
        </pc:sldMkLst>
        <pc:spChg chg="mod">
          <ac:chgData name="Rawte Swaraj Madhukar" userId="S::rawte.swarajmadhukar@hcl.com::2c5d2837-06f3-49ee-a04a-2f6f66d6b074" providerId="AD" clId="Web-{63B15935-029D-4946-BDC6-D6CE17D881AD}" dt="2022-06-28T14:04:04.446" v="88"/>
          <ac:spMkLst>
            <pc:docMk/>
            <pc:sldMk cId="630810363" sldId="258"/>
            <ac:spMk id="2" creationId="{FEB12F75-4F7A-329A-39CF-E57E2289F1AF}"/>
          </ac:spMkLst>
        </pc:spChg>
        <pc:spChg chg="mod">
          <ac:chgData name="Rawte Swaraj Madhukar" userId="S::rawte.swarajmadhukar@hcl.com::2c5d2837-06f3-49ee-a04a-2f6f66d6b074" providerId="AD" clId="Web-{63B15935-029D-4946-BDC6-D6CE17D881AD}" dt="2022-06-28T14:04:04.446" v="88"/>
          <ac:spMkLst>
            <pc:docMk/>
            <pc:sldMk cId="630810363" sldId="258"/>
            <ac:spMk id="3" creationId="{338EA4FC-47E8-C764-A667-C48A179B6C9B}"/>
          </ac:spMkLst>
        </pc:spChg>
        <pc:spChg chg="add del mod">
          <ac:chgData name="Rawte Swaraj Madhukar" userId="S::rawte.swarajmadhukar@hcl.com::2c5d2837-06f3-49ee-a04a-2f6f66d6b074" providerId="AD" clId="Web-{63B15935-029D-4946-BDC6-D6CE17D881AD}" dt="2022-06-28T12:47:34.632" v="56"/>
          <ac:spMkLst>
            <pc:docMk/>
            <pc:sldMk cId="630810363" sldId="258"/>
            <ac:spMk id="4" creationId="{59EF908C-6FF1-71FF-C872-E837B6DB7EB4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2:47:25.648" v="53"/>
          <ac:spMkLst>
            <pc:docMk/>
            <pc:sldMk cId="630810363" sldId="258"/>
            <ac:spMk id="5" creationId="{300CAA99-A01E-CB80-0B5D-E62F37A6CF7E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4:04:04.446" v="88"/>
          <ac:spMkLst>
            <pc:docMk/>
            <pc:sldMk cId="630810363" sldId="258"/>
            <ac:spMk id="9" creationId="{5E39A796-BE83-48B1-B33F-35C4A32AAB57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4:04:04.446" v="88"/>
          <ac:spMkLst>
            <pc:docMk/>
            <pc:sldMk cId="630810363" sldId="258"/>
            <ac:spMk id="11" creationId="{72F84B47-E267-4194-8194-831DB7B5547F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8T14:04:04.446" v="88"/>
          <ac:picMkLst>
            <pc:docMk/>
            <pc:sldMk cId="630810363" sldId="258"/>
            <ac:picMk id="4" creationId="{D5D86AB7-82C3-15D7-6214-ED9ED862E5FC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38:14.655" v="1455" actId="1076"/>
          <ac:picMkLst>
            <pc:docMk/>
            <pc:sldMk cId="630810363" sldId="258"/>
            <ac:picMk id="5" creationId="{90AF1245-C911-740F-DAC7-A49A794F5F8C}"/>
          </ac:picMkLst>
        </pc:picChg>
      </pc:sldChg>
      <pc:sldChg chg="addSp modSp new mod setBg">
        <pc:chgData name="Rawte Swaraj Madhukar" userId="S::rawte.swarajmadhukar@hcl.com::2c5d2837-06f3-49ee-a04a-2f6f66d6b074" providerId="AD" clId="Web-{63B15935-029D-4946-BDC6-D6CE17D881AD}" dt="2022-06-29T09:38:24.562" v="1457" actId="1076"/>
        <pc:sldMkLst>
          <pc:docMk/>
          <pc:sldMk cId="80920579" sldId="259"/>
        </pc:sldMkLst>
        <pc:spChg chg="mod">
          <ac:chgData name="Rawte Swaraj Madhukar" userId="S::rawte.swarajmadhukar@hcl.com::2c5d2837-06f3-49ee-a04a-2f6f66d6b074" providerId="AD" clId="Web-{63B15935-029D-4946-BDC6-D6CE17D881AD}" dt="2022-06-28T14:06:37.760" v="130"/>
          <ac:spMkLst>
            <pc:docMk/>
            <pc:sldMk cId="80920579" sldId="259"/>
            <ac:spMk id="2" creationId="{05A23705-9B1E-A3E3-7BA2-E05AA6775978}"/>
          </ac:spMkLst>
        </pc:spChg>
        <pc:spChg chg="mod">
          <ac:chgData name="Rawte Swaraj Madhukar" userId="S::rawte.swarajmadhukar@hcl.com::2c5d2837-06f3-49ee-a04a-2f6f66d6b074" providerId="AD" clId="Web-{63B15935-029D-4946-BDC6-D6CE17D881AD}" dt="2022-06-28T14:06:54.542" v="132" actId="20577"/>
          <ac:spMkLst>
            <pc:docMk/>
            <pc:sldMk cId="80920579" sldId="259"/>
            <ac:spMk id="3" creationId="{FD85C082-E5C4-1EE7-5894-18EB2C6CCDE4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4:06:37.760" v="130"/>
          <ac:spMkLst>
            <pc:docMk/>
            <pc:sldMk cId="80920579" sldId="259"/>
            <ac:spMk id="8" creationId="{6D6CDB20-394C-4D51-9C5B-8751E21338DC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4:06:37.760" v="130"/>
          <ac:spMkLst>
            <pc:docMk/>
            <pc:sldMk cId="80920579" sldId="259"/>
            <ac:spMk id="10" creationId="{46DFD1E0-DCA7-47E6-B78B-6ECDDF873DD6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4:06:37.760" v="130"/>
          <ac:spMkLst>
            <pc:docMk/>
            <pc:sldMk cId="80920579" sldId="259"/>
            <ac:spMk id="12" creationId="{8AAB0B1E-BB97-40E0-8DCD-D1197A0E1D6A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38:24.562" v="1457" actId="1076"/>
          <ac:picMkLst>
            <pc:docMk/>
            <pc:sldMk cId="80920579" sldId="259"/>
            <ac:picMk id="4" creationId="{9C76B3D8-0A63-0B8E-3CD8-DC374159FFAB}"/>
          </ac:picMkLst>
        </pc:picChg>
        <pc:cxnChg chg="add">
          <ac:chgData name="Rawte Swaraj Madhukar" userId="S::rawte.swarajmadhukar@hcl.com::2c5d2837-06f3-49ee-a04a-2f6f66d6b074" providerId="AD" clId="Web-{63B15935-029D-4946-BDC6-D6CE17D881AD}" dt="2022-06-28T14:06:37.760" v="130"/>
          <ac:cxnSpMkLst>
            <pc:docMk/>
            <pc:sldMk cId="80920579" sldId="259"/>
            <ac:cxnSpMk id="14" creationId="{F492F8DF-EE34-4FC5-9FFE-76EB2E3BBA95}"/>
          </ac:cxnSpMkLst>
        </pc:cxn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38:39.593" v="1459" actId="1076"/>
        <pc:sldMkLst>
          <pc:docMk/>
          <pc:sldMk cId="3024218633" sldId="260"/>
        </pc:sldMkLst>
        <pc:spChg chg="mod">
          <ac:chgData name="Rawte Swaraj Madhukar" userId="S::rawte.swarajmadhukar@hcl.com::2c5d2837-06f3-49ee-a04a-2f6f66d6b074" providerId="AD" clId="Web-{63B15935-029D-4946-BDC6-D6CE17D881AD}" dt="2022-06-28T14:10:37.137" v="249"/>
          <ac:spMkLst>
            <pc:docMk/>
            <pc:sldMk cId="3024218633" sldId="260"/>
            <ac:spMk id="2" creationId="{F97EF2A9-9EEF-74EE-A20D-820AB4494722}"/>
          </ac:spMkLst>
        </pc:spChg>
        <pc:spChg chg="add del mod">
          <ac:chgData name="Rawte Swaraj Madhukar" userId="S::rawte.swarajmadhukar@hcl.com::2c5d2837-06f3-49ee-a04a-2f6f66d6b074" providerId="AD" clId="Web-{63B15935-029D-4946-BDC6-D6CE17D881AD}" dt="2022-06-28T14:10:37.137" v="249"/>
          <ac:spMkLst>
            <pc:docMk/>
            <pc:sldMk cId="3024218633" sldId="260"/>
            <ac:spMk id="3" creationId="{914025C5-F0A2-01F7-3A4F-21B6B9CE29EF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4:10:37.137" v="249"/>
          <ac:spMkLst>
            <pc:docMk/>
            <pc:sldMk cId="3024218633" sldId="260"/>
            <ac:spMk id="6" creationId="{AE2B703B-46F9-481A-A605-82E2A828C4FA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4:10:37.137" v="249"/>
          <ac:spMkLst>
            <pc:docMk/>
            <pc:sldMk cId="3024218633" sldId="260"/>
            <ac:spMk id="7" creationId="{F13BE4D7-0C3D-4906-B230-A1C5B4665CCF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08:25.089" v="168"/>
          <ac:spMkLst>
            <pc:docMk/>
            <pc:sldMk cId="3024218633" sldId="260"/>
            <ac:spMk id="9" creationId="{35DB3719-6FDC-4E5D-891D-FF40B7300F64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08:25.089" v="168"/>
          <ac:spMkLst>
            <pc:docMk/>
            <pc:sldMk cId="3024218633" sldId="260"/>
            <ac:spMk id="11" creationId="{E0CBAC23-2E3F-4A90-BA59-F8299F6A5439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08:36.667" v="170"/>
          <ac:spMkLst>
            <pc:docMk/>
            <pc:sldMk cId="3024218633" sldId="260"/>
            <ac:spMk id="13" creationId="{46C2E80F-49A6-4372-B103-219D417A55E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08:40.011" v="172"/>
          <ac:spMkLst>
            <pc:docMk/>
            <pc:sldMk cId="3024218633" sldId="260"/>
            <ac:spMk id="16" creationId="{35DB3719-6FDC-4E5D-891D-FF40B7300F64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08:40.011" v="172"/>
          <ac:spMkLst>
            <pc:docMk/>
            <pc:sldMk cId="3024218633" sldId="260"/>
            <ac:spMk id="17" creationId="{E0CBAC23-2E3F-4A90-BA59-F8299F6A5439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08:43.480" v="174"/>
          <ac:spMkLst>
            <pc:docMk/>
            <pc:sldMk cId="3024218633" sldId="260"/>
            <ac:spMk id="20" creationId="{46C2E80F-49A6-4372-B103-219D417A55ED}"/>
          </ac:spMkLst>
        </pc:spChg>
        <pc:graphicFrameChg chg="add del">
          <ac:chgData name="Rawte Swaraj Madhukar" userId="S::rawte.swarajmadhukar@hcl.com::2c5d2837-06f3-49ee-a04a-2f6f66d6b074" providerId="AD" clId="Web-{63B15935-029D-4946-BDC6-D6CE17D881AD}" dt="2022-06-28T14:08:25.089" v="168"/>
          <ac:graphicFrameMkLst>
            <pc:docMk/>
            <pc:sldMk cId="3024218633" sldId="260"/>
            <ac:graphicFrameMk id="5" creationId="{ABDBD7B4-A227-F276-9274-B76CF7C9127B}"/>
          </ac:graphicFrameMkLst>
        </pc:graphicFrameChg>
        <pc:graphicFrameChg chg="add">
          <ac:chgData name="Rawte Swaraj Madhukar" userId="S::rawte.swarajmadhukar@hcl.com::2c5d2837-06f3-49ee-a04a-2f6f66d6b074" providerId="AD" clId="Web-{63B15935-029D-4946-BDC6-D6CE17D881AD}" dt="2022-06-28T14:10:37.137" v="249"/>
          <ac:graphicFrameMkLst>
            <pc:docMk/>
            <pc:sldMk cId="3024218633" sldId="260"/>
            <ac:graphicFrameMk id="8" creationId="{890C41A3-940B-2F9A-E302-7883A3684151}"/>
          </ac:graphicFrameMkLst>
        </pc:graphicFrameChg>
        <pc:graphicFrameChg chg="add del">
          <ac:chgData name="Rawte Swaraj Madhukar" userId="S::rawte.swarajmadhukar@hcl.com::2c5d2837-06f3-49ee-a04a-2f6f66d6b074" providerId="AD" clId="Web-{63B15935-029D-4946-BDC6-D6CE17D881AD}" dt="2022-06-28T14:08:36.667" v="170"/>
          <ac:graphicFrameMkLst>
            <pc:docMk/>
            <pc:sldMk cId="3024218633" sldId="260"/>
            <ac:graphicFrameMk id="14" creationId="{2272005F-FCA2-17A3-32C1-BD4334AE1016}"/>
          </ac:graphicFrameMkLst>
        </pc:graphicFrameChg>
        <pc:graphicFrameChg chg="add del">
          <ac:chgData name="Rawte Swaraj Madhukar" userId="S::rawte.swarajmadhukar@hcl.com::2c5d2837-06f3-49ee-a04a-2f6f66d6b074" providerId="AD" clId="Web-{63B15935-029D-4946-BDC6-D6CE17D881AD}" dt="2022-06-28T14:08:40.011" v="172"/>
          <ac:graphicFrameMkLst>
            <pc:docMk/>
            <pc:sldMk cId="3024218633" sldId="260"/>
            <ac:graphicFrameMk id="18" creationId="{ABDBD7B4-A227-F276-9274-B76CF7C9127B}"/>
          </ac:graphicFrameMkLst>
        </pc:graphicFrameChg>
        <pc:graphicFrameChg chg="add del">
          <ac:chgData name="Rawte Swaraj Madhukar" userId="S::rawte.swarajmadhukar@hcl.com::2c5d2837-06f3-49ee-a04a-2f6f66d6b074" providerId="AD" clId="Web-{63B15935-029D-4946-BDC6-D6CE17D881AD}" dt="2022-06-28T14:08:43.480" v="174"/>
          <ac:graphicFrameMkLst>
            <pc:docMk/>
            <pc:sldMk cId="3024218633" sldId="260"/>
            <ac:graphicFrameMk id="21" creationId="{2272005F-FCA2-17A3-32C1-BD4334AE1016}"/>
          </ac:graphicFrameMkLst>
        </pc:graphicFrameChg>
        <pc:picChg chg="add mod">
          <ac:chgData name="Rawte Swaraj Madhukar" userId="S::rawte.swarajmadhukar@hcl.com::2c5d2837-06f3-49ee-a04a-2f6f66d6b074" providerId="AD" clId="Web-{63B15935-029D-4946-BDC6-D6CE17D881AD}" dt="2022-06-29T09:38:39.593" v="1459" actId="1076"/>
          <ac:picMkLst>
            <pc:docMk/>
            <pc:sldMk cId="3024218633" sldId="260"/>
            <ac:picMk id="20" creationId="{69516F7E-6A30-D1FB-A09B-4C14523C4C98}"/>
          </ac:picMkLst>
        </pc:picChg>
        <pc:picChg chg="add del mod">
          <ac:chgData name="Rawte Swaraj Madhukar" userId="S::rawte.swarajmadhukar@hcl.com::2c5d2837-06f3-49ee-a04a-2f6f66d6b074" providerId="AD" clId="Web-{63B15935-029D-4946-BDC6-D6CE17D881AD}" dt="2022-06-28T14:09:52.121" v="231"/>
          <ac:picMkLst>
            <pc:docMk/>
            <pc:sldMk cId="3024218633" sldId="260"/>
            <ac:picMk id="36" creationId="{FF37B2B1-1C73-622B-595E-1B3590FAACB9}"/>
          </ac:picMkLst>
        </pc:picChg>
      </pc:sldChg>
      <pc:sldChg chg="addSp modSp new mod setBg">
        <pc:chgData name="Rawte Swaraj Madhukar" userId="S::rawte.swarajmadhukar@hcl.com::2c5d2837-06f3-49ee-a04a-2f6f66d6b074" providerId="AD" clId="Web-{63B15935-029D-4946-BDC6-D6CE17D881AD}" dt="2022-06-29T09:38:47.406" v="1461" actId="1076"/>
        <pc:sldMkLst>
          <pc:docMk/>
          <pc:sldMk cId="2267638726" sldId="261"/>
        </pc:sldMkLst>
        <pc:spChg chg="mod">
          <ac:chgData name="Rawte Swaraj Madhukar" userId="S::rawte.swarajmadhukar@hcl.com::2c5d2837-06f3-49ee-a04a-2f6f66d6b074" providerId="AD" clId="Web-{63B15935-029D-4946-BDC6-D6CE17D881AD}" dt="2022-06-28T14:15:04.780" v="261"/>
          <ac:spMkLst>
            <pc:docMk/>
            <pc:sldMk cId="2267638726" sldId="261"/>
            <ac:spMk id="2" creationId="{7D2951A5-C19F-97D2-DB1A-B3B5FF6249D1}"/>
          </ac:spMkLst>
        </pc:spChg>
        <pc:spChg chg="mod ord">
          <ac:chgData name="Rawte Swaraj Madhukar" userId="S::rawte.swarajmadhukar@hcl.com::2c5d2837-06f3-49ee-a04a-2f6f66d6b074" providerId="AD" clId="Web-{63B15935-029D-4946-BDC6-D6CE17D881AD}" dt="2022-06-28T14:15:04.780" v="261"/>
          <ac:spMkLst>
            <pc:docMk/>
            <pc:sldMk cId="2267638726" sldId="261"/>
            <ac:spMk id="3" creationId="{CCC57DD7-DFF2-B105-01F9-83B95C087D3D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4:15:04.780" v="261"/>
          <ac:spMkLst>
            <pc:docMk/>
            <pc:sldMk cId="2267638726" sldId="261"/>
            <ac:spMk id="9" creationId="{4038CB10-1F5C-4D54-9DF7-12586DE5B007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4:15:04.780" v="261"/>
          <ac:spMkLst>
            <pc:docMk/>
            <pc:sldMk cId="2267638726" sldId="261"/>
            <ac:spMk id="11" creationId="{73ED6512-6858-4552-B699-9A97FE9A4EA2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8T14:15:04.780" v="261"/>
          <ac:picMkLst>
            <pc:docMk/>
            <pc:sldMk cId="2267638726" sldId="261"/>
            <ac:picMk id="4" creationId="{143DB334-4844-0A4B-E649-2DE42E4A1734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38:47.406" v="1461" actId="1076"/>
          <ac:picMkLst>
            <pc:docMk/>
            <pc:sldMk cId="2267638726" sldId="261"/>
            <ac:picMk id="5" creationId="{D3D6C399-BA27-011F-F78C-A7666FBB0B8B}"/>
          </ac:picMkLst>
        </pc:picChg>
      </pc:sldChg>
      <pc:sldChg chg="addSp delSp modSp new mod setBg setClrOvrMap">
        <pc:chgData name="Rawte Swaraj Madhukar" userId="S::rawte.swarajmadhukar@hcl.com::2c5d2837-06f3-49ee-a04a-2f6f66d6b074" providerId="AD" clId="Web-{63B15935-029D-4946-BDC6-D6CE17D881AD}" dt="2022-06-29T09:38:55.172" v="1463" actId="1076"/>
        <pc:sldMkLst>
          <pc:docMk/>
          <pc:sldMk cId="3452160133" sldId="262"/>
        </pc:sldMkLst>
        <pc:spChg chg="mod">
          <ac:chgData name="Rawte Swaraj Madhukar" userId="S::rawte.swarajmadhukar@hcl.com::2c5d2837-06f3-49ee-a04a-2f6f66d6b074" providerId="AD" clId="Web-{63B15935-029D-4946-BDC6-D6CE17D881AD}" dt="2022-06-28T14:36:35.571" v="318"/>
          <ac:spMkLst>
            <pc:docMk/>
            <pc:sldMk cId="3452160133" sldId="262"/>
            <ac:spMk id="2" creationId="{AA24CD09-1248-56AB-9AF3-1ADA31F843EA}"/>
          </ac:spMkLst>
        </pc:spChg>
        <pc:spChg chg="mod">
          <ac:chgData name="Rawte Swaraj Madhukar" userId="S::rawte.swarajmadhukar@hcl.com::2c5d2837-06f3-49ee-a04a-2f6f66d6b074" providerId="AD" clId="Web-{63B15935-029D-4946-BDC6-D6CE17D881AD}" dt="2022-06-28T14:38:16.775" v="340" actId="20577"/>
          <ac:spMkLst>
            <pc:docMk/>
            <pc:sldMk cId="3452160133" sldId="262"/>
            <ac:spMk id="3" creationId="{310F1273-27A7-821F-C9CC-23FC1A0C7024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36:35.571" v="318"/>
          <ac:spMkLst>
            <pc:docMk/>
            <pc:sldMk cId="3452160133" sldId="262"/>
            <ac:spMk id="8" creationId="{907EF6B7-1338-4443-8C46-6A318D952DF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36:35.571" v="318"/>
          <ac:spMkLst>
            <pc:docMk/>
            <pc:sldMk cId="3452160133" sldId="262"/>
            <ac:spMk id="10" creationId="{DAAE4CDD-124C-4DCF-9584-B6033B545DD5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36:35.571" v="318"/>
          <ac:spMkLst>
            <pc:docMk/>
            <pc:sldMk cId="3452160133" sldId="262"/>
            <ac:spMk id="12" creationId="{081E4A58-353D-44AE-B2FC-2A74E2E400F7}"/>
          </ac:spMkLst>
        </pc:spChg>
        <pc:spChg chg="add del mod">
          <ac:chgData name="Rawte Swaraj Madhukar" userId="S::rawte.swarajmadhukar@hcl.com::2c5d2837-06f3-49ee-a04a-2f6f66d6b074" providerId="AD" clId="Web-{63B15935-029D-4946-BDC6-D6CE17D881AD}" dt="2022-06-28T14:34:34.008" v="281"/>
          <ac:spMkLst>
            <pc:docMk/>
            <pc:sldMk cId="3452160133" sldId="262"/>
            <ac:spMk id="18" creationId="{52236116-2BE7-5DCB-7301-78D24E0E62A7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36:16.352" v="314"/>
          <ac:spMkLst>
            <pc:docMk/>
            <pc:sldMk cId="3452160133" sldId="262"/>
            <ac:spMk id="25" creationId="{6A84B152-3496-4C52-AF08-97AFFC09DD2C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36:16.352" v="314"/>
          <ac:spMkLst>
            <pc:docMk/>
            <pc:sldMk cId="3452160133" sldId="262"/>
            <ac:spMk id="27" creationId="{6B2ADB95-0FA3-4BD7-A8AC-89D014A83E5B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36:16.352" v="314"/>
          <ac:spMkLst>
            <pc:docMk/>
            <pc:sldMk cId="3452160133" sldId="262"/>
            <ac:spMk id="29" creationId="{C924DBCE-E731-4B22-8181-A39C1D86276C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36:16.352" v="314"/>
          <ac:spMkLst>
            <pc:docMk/>
            <pc:sldMk cId="3452160133" sldId="262"/>
            <ac:spMk id="31" creationId="{4CBF9756-6AC8-4C65-84DF-56FBFFA1D873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36:16.352" v="314"/>
          <ac:spMkLst>
            <pc:docMk/>
            <pc:sldMk cId="3452160133" sldId="262"/>
            <ac:spMk id="33" creationId="{2D385988-EAAF-4C27-AF8A-2BFBECAF3D4F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36:16.352" v="314"/>
          <ac:spMkLst>
            <pc:docMk/>
            <pc:sldMk cId="3452160133" sldId="262"/>
            <ac:spMk id="37" creationId="{B621D332-7329-4994-8836-C429A51B7549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36:16.352" v="314"/>
          <ac:spMkLst>
            <pc:docMk/>
            <pc:sldMk cId="3452160133" sldId="262"/>
            <ac:spMk id="39" creationId="{2D20F754-35A9-4508-BE3C-C59996D1437B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36:19.055" v="316"/>
          <ac:spMkLst>
            <pc:docMk/>
            <pc:sldMk cId="3452160133" sldId="262"/>
            <ac:spMk id="41" creationId="{9228552E-C8B1-4A80-8448-0787CE0FC704}"/>
          </ac:spMkLst>
        </pc:spChg>
        <pc:graphicFrameChg chg="add del mod modGraphic">
          <ac:chgData name="Rawte Swaraj Madhukar" userId="S::rawte.swarajmadhukar@hcl.com::2c5d2837-06f3-49ee-a04a-2f6f66d6b074" providerId="AD" clId="Web-{63B15935-029D-4946-BDC6-D6CE17D881AD}" dt="2022-06-28T14:21:30.173" v="276"/>
          <ac:graphicFrameMkLst>
            <pc:docMk/>
            <pc:sldMk cId="3452160133" sldId="262"/>
            <ac:graphicFrameMk id="4" creationId="{A1377821-ACF8-81F6-8623-1059B8600642}"/>
          </ac:graphicFrameMkLst>
        </pc:graphicFrameChg>
        <pc:graphicFrameChg chg="add mod modGraphic">
          <ac:chgData name="Rawte Swaraj Madhukar" userId="S::rawte.swarajmadhukar@hcl.com::2c5d2837-06f3-49ee-a04a-2f6f66d6b074" providerId="AD" clId="Web-{63B15935-029D-4946-BDC6-D6CE17D881AD}" dt="2022-06-28T14:38:19.791" v="341" actId="14100"/>
          <ac:graphicFrameMkLst>
            <pc:docMk/>
            <pc:sldMk cId="3452160133" sldId="262"/>
            <ac:graphicFrameMk id="19" creationId="{BDE2986E-9404-FA75-6B8F-B0D1D8522D87}"/>
          </ac:graphicFrameMkLst>
        </pc:graphicFrameChg>
        <pc:picChg chg="add mod">
          <ac:chgData name="Rawte Swaraj Madhukar" userId="S::rawte.swarajmadhukar@hcl.com::2c5d2837-06f3-49ee-a04a-2f6f66d6b074" providerId="AD" clId="Web-{63B15935-029D-4946-BDC6-D6CE17D881AD}" dt="2022-06-29T09:38:55.172" v="1463" actId="1076"/>
          <ac:picMkLst>
            <pc:docMk/>
            <pc:sldMk cId="3452160133" sldId="262"/>
            <ac:picMk id="15" creationId="{6E9836E8-1599-8220-01C7-40E4B8B10EBD}"/>
          </ac:picMkLst>
        </pc:picChg>
        <pc:picChg chg="add del">
          <ac:chgData name="Rawte Swaraj Madhukar" userId="S::rawte.swarajmadhukar@hcl.com::2c5d2837-06f3-49ee-a04a-2f6f66d6b074" providerId="AD" clId="Web-{63B15935-029D-4946-BDC6-D6CE17D881AD}" dt="2022-06-28T14:36:16.352" v="314"/>
          <ac:picMkLst>
            <pc:docMk/>
            <pc:sldMk cId="3452160133" sldId="262"/>
            <ac:picMk id="21" creationId="{6CEA296E-B824-5446-89DE-38A30AE7E398}"/>
          </ac:picMkLst>
        </pc:picChg>
        <pc:picChg chg="add del">
          <ac:chgData name="Rawte Swaraj Madhukar" userId="S::rawte.swarajmadhukar@hcl.com::2c5d2837-06f3-49ee-a04a-2f6f66d6b074" providerId="AD" clId="Web-{63B15935-029D-4946-BDC6-D6CE17D881AD}" dt="2022-06-28T14:36:19.055" v="316"/>
          <ac:picMkLst>
            <pc:docMk/>
            <pc:sldMk cId="3452160133" sldId="262"/>
            <ac:picMk id="42" creationId="{3AEAEEC7-423D-A6A5-3EEB-2563E57E30DF}"/>
          </ac:picMkLst>
        </pc:picChg>
        <pc:picChg chg="add del">
          <ac:chgData name="Rawte Swaraj Madhukar" userId="S::rawte.swarajmadhukar@hcl.com::2c5d2837-06f3-49ee-a04a-2f6f66d6b074" providerId="AD" clId="Web-{63B15935-029D-4946-BDC6-D6CE17D881AD}" dt="2022-06-28T14:36:35.571" v="318"/>
          <ac:picMkLst>
            <pc:docMk/>
            <pc:sldMk cId="3452160133" sldId="262"/>
            <ac:picMk id="44" creationId="{26481C97-A86D-A002-F774-2C52F8105E88}"/>
          </ac:picMkLst>
        </pc:picChg>
        <pc:cxnChg chg="add">
          <ac:chgData name="Rawte Swaraj Madhukar" userId="S::rawte.swarajmadhukar@hcl.com::2c5d2837-06f3-49ee-a04a-2f6f66d6b074" providerId="AD" clId="Web-{63B15935-029D-4946-BDC6-D6CE17D881AD}" dt="2022-06-28T14:34:00.914" v="278"/>
          <ac:cxnSpMkLst>
            <pc:docMk/>
            <pc:sldMk cId="3452160133" sldId="262"/>
            <ac:cxnSpMk id="17" creationId="{569470BF-AD21-FD23-9543-FC7937B1B8DD}"/>
          </ac:cxnSpMkLst>
        </pc:cxnChg>
        <pc:cxnChg chg="add del">
          <ac:chgData name="Rawte Swaraj Madhukar" userId="S::rawte.swarajmadhukar@hcl.com::2c5d2837-06f3-49ee-a04a-2f6f66d6b074" providerId="AD" clId="Web-{63B15935-029D-4946-BDC6-D6CE17D881AD}" dt="2022-06-28T14:36:16.352" v="314"/>
          <ac:cxnSpMkLst>
            <pc:docMk/>
            <pc:sldMk cId="3452160133" sldId="262"/>
            <ac:cxnSpMk id="35" creationId="{43621FD4-D14D-45D5-9A57-9A2DE5EA59C0}"/>
          </ac:cxnSpMkLst>
        </pc:cxnChg>
      </pc:sldChg>
      <pc:sldChg chg="addSp modSp new">
        <pc:chgData name="Rawte Swaraj Madhukar" userId="S::rawte.swarajmadhukar@hcl.com::2c5d2837-06f3-49ee-a04a-2f6f66d6b074" providerId="AD" clId="Web-{63B15935-029D-4946-BDC6-D6CE17D881AD}" dt="2022-06-29T09:39:11.766" v="1465" actId="1076"/>
        <pc:sldMkLst>
          <pc:docMk/>
          <pc:sldMk cId="224475480" sldId="263"/>
        </pc:sldMkLst>
        <pc:spChg chg="mod">
          <ac:chgData name="Rawte Swaraj Madhukar" userId="S::rawte.swarajmadhukar@hcl.com::2c5d2837-06f3-49ee-a04a-2f6f66d6b074" providerId="AD" clId="Web-{63B15935-029D-4946-BDC6-D6CE17D881AD}" dt="2022-06-28T14:45:01.622" v="417"/>
          <ac:spMkLst>
            <pc:docMk/>
            <pc:sldMk cId="224475480" sldId="263"/>
            <ac:spMk id="2" creationId="{42C40402-FAA8-5BB2-BDF2-C513CA623F96}"/>
          </ac:spMkLst>
        </pc:spChg>
        <pc:spChg chg="mod">
          <ac:chgData name="Rawte Swaraj Madhukar" userId="S::rawte.swarajmadhukar@hcl.com::2c5d2837-06f3-49ee-a04a-2f6f66d6b074" providerId="AD" clId="Web-{63B15935-029D-4946-BDC6-D6CE17D881AD}" dt="2022-06-28T14:41:08.479" v="364" actId="20577"/>
          <ac:spMkLst>
            <pc:docMk/>
            <pc:sldMk cId="224475480" sldId="263"/>
            <ac:spMk id="3" creationId="{692B7288-ECE6-EEA9-B334-6EAFA97CD470}"/>
          </ac:spMkLst>
        </pc:spChg>
        <pc:spChg chg="add mod">
          <ac:chgData name="Rawte Swaraj Madhukar" userId="S::rawte.swarajmadhukar@hcl.com::2c5d2837-06f3-49ee-a04a-2f6f66d6b074" providerId="AD" clId="Web-{63B15935-029D-4946-BDC6-D6CE17D881AD}" dt="2022-06-28T14:42:45.590" v="385"/>
          <ac:spMkLst>
            <pc:docMk/>
            <pc:sldMk cId="224475480" sldId="263"/>
            <ac:spMk id="4" creationId="{5118F262-CFC2-9632-7D62-D625D77080BB}"/>
          </ac:spMkLst>
        </pc:spChg>
        <pc:spChg chg="add mod">
          <ac:chgData name="Rawte Swaraj Madhukar" userId="S::rawte.swarajmadhukar@hcl.com::2c5d2837-06f3-49ee-a04a-2f6f66d6b074" providerId="AD" clId="Web-{63B15935-029D-4946-BDC6-D6CE17D881AD}" dt="2022-06-28T14:44:14.731" v="414" actId="14100"/>
          <ac:spMkLst>
            <pc:docMk/>
            <pc:sldMk cId="224475480" sldId="263"/>
            <ac:spMk id="5" creationId="{B80CB991-886B-3226-0141-735598A01AF5}"/>
          </ac:spMkLst>
        </pc:spChg>
        <pc:spChg chg="add mod">
          <ac:chgData name="Rawte Swaraj Madhukar" userId="S::rawte.swarajmadhukar@hcl.com::2c5d2837-06f3-49ee-a04a-2f6f66d6b074" providerId="AD" clId="Web-{63B15935-029D-4946-BDC6-D6CE17D881AD}" dt="2022-06-28T14:42:40.621" v="383" actId="1076"/>
          <ac:spMkLst>
            <pc:docMk/>
            <pc:sldMk cId="224475480" sldId="263"/>
            <ac:spMk id="6" creationId="{691BB185-15CD-38E5-D2B2-91417BC8BAAA}"/>
          </ac:spMkLst>
        </pc:spChg>
        <pc:spChg chg="add mod">
          <ac:chgData name="Rawte Swaraj Madhukar" userId="S::rawte.swarajmadhukar@hcl.com::2c5d2837-06f3-49ee-a04a-2f6f66d6b074" providerId="AD" clId="Web-{63B15935-029D-4946-BDC6-D6CE17D881AD}" dt="2022-06-28T14:44:26.528" v="416" actId="1076"/>
          <ac:spMkLst>
            <pc:docMk/>
            <pc:sldMk cId="224475480" sldId="263"/>
            <ac:spMk id="7" creationId="{5EE41632-526A-616B-26E0-C282F888D0C3}"/>
          </ac:spMkLst>
        </pc:spChg>
        <pc:spChg chg="add mod">
          <ac:chgData name="Rawte Swaraj Madhukar" userId="S::rawte.swarajmadhukar@hcl.com::2c5d2837-06f3-49ee-a04a-2f6f66d6b074" providerId="AD" clId="Web-{63B15935-029D-4946-BDC6-D6CE17D881AD}" dt="2022-06-28T14:43:19.137" v="405" actId="1076"/>
          <ac:spMkLst>
            <pc:docMk/>
            <pc:sldMk cId="224475480" sldId="263"/>
            <ac:spMk id="8" creationId="{F8CDC5D1-EEAA-45CC-D3DD-63BCB6575673}"/>
          </ac:spMkLst>
        </pc:spChg>
        <pc:spChg chg="add mod">
          <ac:chgData name="Rawte Swaraj Madhukar" userId="S::rawte.swarajmadhukar@hcl.com::2c5d2837-06f3-49ee-a04a-2f6f66d6b074" providerId="AD" clId="Web-{63B15935-029D-4946-BDC6-D6CE17D881AD}" dt="2022-06-28T14:44:20.809" v="415" actId="1076"/>
          <ac:spMkLst>
            <pc:docMk/>
            <pc:sldMk cId="224475480" sldId="263"/>
            <ac:spMk id="9" creationId="{37E5B715-05A3-6395-44AE-9E37EE123417}"/>
          </ac:spMkLst>
        </pc:spChg>
        <pc:spChg chg="add mod">
          <ac:chgData name="Rawte Swaraj Madhukar" userId="S::rawte.swarajmadhukar@hcl.com::2c5d2837-06f3-49ee-a04a-2f6f66d6b074" providerId="AD" clId="Web-{63B15935-029D-4946-BDC6-D6CE17D881AD}" dt="2022-06-28T14:44:05.606" v="413" actId="1076"/>
          <ac:spMkLst>
            <pc:docMk/>
            <pc:sldMk cId="224475480" sldId="263"/>
            <ac:spMk id="10" creationId="{6A198256-C1FF-5C80-998C-701F3232F8A7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39:11.766" v="1465" actId="1076"/>
          <ac:picMkLst>
            <pc:docMk/>
            <pc:sldMk cId="224475480" sldId="263"/>
            <ac:picMk id="11" creationId="{63E6ECB9-FFDD-F9A2-4CA8-65C582269D50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39:33.220" v="1470"/>
        <pc:sldMkLst>
          <pc:docMk/>
          <pc:sldMk cId="3565770770" sldId="264"/>
        </pc:sldMkLst>
        <pc:spChg chg="mod">
          <ac:chgData name="Rawte Swaraj Madhukar" userId="S::rawte.swarajmadhukar@hcl.com::2c5d2837-06f3-49ee-a04a-2f6f66d6b074" providerId="AD" clId="Web-{63B15935-029D-4946-BDC6-D6CE17D881AD}" dt="2022-06-29T09:39:33.220" v="1470"/>
          <ac:spMkLst>
            <pc:docMk/>
            <pc:sldMk cId="3565770770" sldId="264"/>
            <ac:spMk id="2" creationId="{E47A5D39-B650-7D6B-66B0-822081A92880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8T14:49:42.202" v="433"/>
          <ac:spMkLst>
            <pc:docMk/>
            <pc:sldMk cId="3565770770" sldId="264"/>
            <ac:spMk id="3" creationId="{433CF3DB-A9BB-AF5E-516D-037B33E0ECD4}"/>
          </ac:spMkLst>
        </pc:spChg>
        <pc:spChg chg="add mod ord">
          <ac:chgData name="Rawte Swaraj Madhukar" userId="S::rawte.swarajmadhukar@hcl.com::2c5d2837-06f3-49ee-a04a-2f6f66d6b074" providerId="AD" clId="Web-{63B15935-029D-4946-BDC6-D6CE17D881AD}" dt="2022-06-29T09:39:33.220" v="1470"/>
          <ac:spMkLst>
            <pc:docMk/>
            <pc:sldMk cId="3565770770" sldId="264"/>
            <ac:spMk id="3" creationId="{8F5311AE-8313-4FAE-EB2A-D492E8B29400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39:33.220" v="1470"/>
          <ac:spMkLst>
            <pc:docMk/>
            <pc:sldMk cId="3565770770" sldId="264"/>
            <ac:spMk id="9" creationId="{A8384FB5-9ADC-4DDC-881B-597D56F5B15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39:33.220" v="1470"/>
          <ac:spMkLst>
            <pc:docMk/>
            <pc:sldMk cId="3565770770" sldId="264"/>
            <ac:spMk id="11" creationId="{91E5A9A7-95C6-4F4F-B00E-C82E07FE62EF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39:33.220" v="1470"/>
          <ac:spMkLst>
            <pc:docMk/>
            <pc:sldMk cId="3565770770" sldId="264"/>
            <ac:spMk id="13" creationId="{D07DD2DE-F619-49DD-B5E7-03A290FF4ED1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39:33.220" v="1470"/>
          <ac:spMkLst>
            <pc:docMk/>
            <pc:sldMk cId="3565770770" sldId="264"/>
            <ac:spMk id="15" creationId="{85149191-5F60-4A28-AAFF-039F96B0F3EC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39:33.220" v="1470"/>
          <ac:spMkLst>
            <pc:docMk/>
            <pc:sldMk cId="3565770770" sldId="264"/>
            <ac:spMk id="17" creationId="{F8260ED5-17F7-4158-B241-D51DD4CF1B7E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39:33.220" v="1470"/>
          <ac:spMkLst>
            <pc:docMk/>
            <pc:sldMk cId="3565770770" sldId="264"/>
            <ac:spMk id="19" creationId="{C4E4288A-DFC8-40A2-90E5-70E851A933A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50:12.859" v="441"/>
          <ac:spMkLst>
            <pc:docMk/>
            <pc:sldMk cId="3565770770" sldId="264"/>
            <ac:spMk id="22" creationId="{1825AC39-5F85-4CAA-8A81-A1287086B2B6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39:33.220" v="1470"/>
          <ac:spMkLst>
            <pc:docMk/>
            <pc:sldMk cId="3565770770" sldId="264"/>
            <ac:spMk id="23" creationId="{BD2BFF02-DF78-4F07-B176-52514E13127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50:12.859" v="441"/>
          <ac:spMkLst>
            <pc:docMk/>
            <pc:sldMk cId="3565770770" sldId="264"/>
            <ac:spMk id="24" creationId="{95DA4D23-37FC-4B90-8188-F0377C5FF44B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50:12.859" v="441"/>
          <ac:spMkLst>
            <pc:docMk/>
            <pc:sldMk cId="3565770770" sldId="264"/>
            <ac:spMk id="26" creationId="{A7A4B465-FBCC-4CD4-89A1-82992A7B47FF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4:50:12.859" v="441"/>
          <ac:spMkLst>
            <pc:docMk/>
            <pc:sldMk cId="3565770770" sldId="264"/>
            <ac:spMk id="28" creationId="{909E572F-9CDC-4214-9D42-FF0017649590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39:33.220" v="1470"/>
          <ac:spMkLst>
            <pc:docMk/>
            <pc:sldMk cId="3565770770" sldId="264"/>
            <ac:spMk id="30" creationId="{0DB06EAB-7D8C-403A-86C5-B5FD79A13650}"/>
          </ac:spMkLst>
        </pc:spChg>
        <pc:grpChg chg="add del">
          <ac:chgData name="Rawte Swaraj Madhukar" userId="S::rawte.swarajmadhukar@hcl.com::2c5d2837-06f3-49ee-a04a-2f6f66d6b074" providerId="AD" clId="Web-{63B15935-029D-4946-BDC6-D6CE17D881AD}" dt="2022-06-29T09:39:33.220" v="1470"/>
          <ac:grpSpMkLst>
            <pc:docMk/>
            <pc:sldMk cId="3565770770" sldId="264"/>
            <ac:grpSpMk id="20" creationId="{B63C2D82-D4FA-4A37-BB01-1E7B21E4FF20}"/>
          </ac:grpSpMkLst>
        </pc:grpChg>
        <pc:picChg chg="add mod ord">
          <ac:chgData name="Rawte Swaraj Madhukar" userId="S::rawte.swarajmadhukar@hcl.com::2c5d2837-06f3-49ee-a04a-2f6f66d6b074" providerId="AD" clId="Web-{63B15935-029D-4946-BDC6-D6CE17D881AD}" dt="2022-06-29T09:39:33.220" v="1470"/>
          <ac:picMkLst>
            <pc:docMk/>
            <pc:sldMk cId="3565770770" sldId="264"/>
            <ac:picMk id="4" creationId="{E4690BAD-3A1F-2150-CDCA-F51169749243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39:33.220" v="1470"/>
          <ac:picMkLst>
            <pc:docMk/>
            <pc:sldMk cId="3565770770" sldId="264"/>
            <ac:picMk id="5" creationId="{496BC206-37FF-B553-269C-F5A050988579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39:42.673" v="1472" actId="1076"/>
        <pc:sldMkLst>
          <pc:docMk/>
          <pc:sldMk cId="2036428305" sldId="265"/>
        </pc:sldMkLst>
        <pc:spChg chg="mod">
          <ac:chgData name="Rawte Swaraj Madhukar" userId="S::rawte.swarajmadhukar@hcl.com::2c5d2837-06f3-49ee-a04a-2f6f66d6b074" providerId="AD" clId="Web-{63B15935-029D-4946-BDC6-D6CE17D881AD}" dt="2022-06-28T17:24:12.661" v="474"/>
          <ac:spMkLst>
            <pc:docMk/>
            <pc:sldMk cId="2036428305" sldId="265"/>
            <ac:spMk id="2" creationId="{CD3A8531-7772-C5F7-28D9-AB3E55973EB7}"/>
          </ac:spMkLst>
        </pc:spChg>
        <pc:spChg chg="del mod">
          <ac:chgData name="Rawte Swaraj Madhukar" userId="S::rawte.swarajmadhukar@hcl.com::2c5d2837-06f3-49ee-a04a-2f6f66d6b074" providerId="AD" clId="Web-{63B15935-029D-4946-BDC6-D6CE17D881AD}" dt="2022-06-28T17:20:30.474" v="457"/>
          <ac:spMkLst>
            <pc:docMk/>
            <pc:sldMk cId="2036428305" sldId="265"/>
            <ac:spMk id="3" creationId="{0E79229E-0E0B-9855-A3F0-CE2BF82D5CF1}"/>
          </ac:spMkLst>
        </pc:spChg>
        <pc:spChg chg="add del mod">
          <ac:chgData name="Rawte Swaraj Madhukar" userId="S::rawte.swarajmadhukar@hcl.com::2c5d2837-06f3-49ee-a04a-2f6f66d6b074" providerId="AD" clId="Web-{63B15935-029D-4946-BDC6-D6CE17D881AD}" dt="2022-06-28T17:23:35.771" v="460"/>
          <ac:spMkLst>
            <pc:docMk/>
            <pc:sldMk cId="2036428305" sldId="265"/>
            <ac:spMk id="6" creationId="{79CDF002-562D-D3D2-58A2-8470A9042280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4:01.443" v="470"/>
          <ac:spMkLst>
            <pc:docMk/>
            <pc:sldMk cId="2036428305" sldId="265"/>
            <ac:spMk id="9" creationId="{D4771268-CB57-404A-9271-370EB28F6090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3:58.599" v="467"/>
          <ac:spMkLst>
            <pc:docMk/>
            <pc:sldMk cId="2036428305" sldId="265"/>
            <ac:spMk id="13" creationId="{641B66DE-8C59-CEEA-CF29-9F1D3181D065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3:53.677" v="465"/>
          <ac:spMkLst>
            <pc:docMk/>
            <pc:sldMk cId="2036428305" sldId="265"/>
            <ac:spMk id="14" creationId="{A8384FB5-9ADC-4DDC-881B-597D56F5B15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3:53.677" v="465"/>
          <ac:spMkLst>
            <pc:docMk/>
            <pc:sldMk cId="2036428305" sldId="265"/>
            <ac:spMk id="16" creationId="{91E5A9A7-95C6-4F4F-B00E-C82E07FE62EF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3:53.677" v="465"/>
          <ac:spMkLst>
            <pc:docMk/>
            <pc:sldMk cId="2036428305" sldId="265"/>
            <ac:spMk id="18" creationId="{D07DD2DE-F619-49DD-B5E7-03A290FF4ED1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3:53.677" v="465"/>
          <ac:spMkLst>
            <pc:docMk/>
            <pc:sldMk cId="2036428305" sldId="265"/>
            <ac:spMk id="20" creationId="{85149191-5F60-4A28-AAFF-039F96B0F3EC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3:53.677" v="465"/>
          <ac:spMkLst>
            <pc:docMk/>
            <pc:sldMk cId="2036428305" sldId="265"/>
            <ac:spMk id="22" creationId="{F8260ED5-17F7-4158-B241-D51DD4CF1B7E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3:58.599" v="467"/>
          <ac:spMkLst>
            <pc:docMk/>
            <pc:sldMk cId="2036428305" sldId="265"/>
            <ac:spMk id="24" creationId="{F13C74B1-5B17-4795-BED0-7140497B445A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3:58.599" v="467"/>
          <ac:spMkLst>
            <pc:docMk/>
            <pc:sldMk cId="2036428305" sldId="265"/>
            <ac:spMk id="25" creationId="{D4974D33-8DC5-464E-8C6D-BE58F0669C17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4:01.443" v="469"/>
          <ac:spMkLst>
            <pc:docMk/>
            <pc:sldMk cId="2036428305" sldId="265"/>
            <ac:spMk id="27" creationId="{A8384FB5-9ADC-4DDC-881B-597D56F5B15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4:01.443" v="469"/>
          <ac:spMkLst>
            <pc:docMk/>
            <pc:sldMk cId="2036428305" sldId="265"/>
            <ac:spMk id="28" creationId="{91E5A9A7-95C6-4F4F-B00E-C82E07FE62EF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4:01.443" v="469"/>
          <ac:spMkLst>
            <pc:docMk/>
            <pc:sldMk cId="2036428305" sldId="265"/>
            <ac:spMk id="29" creationId="{D07DD2DE-F619-49DD-B5E7-03A290FF4ED1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4:01.443" v="469"/>
          <ac:spMkLst>
            <pc:docMk/>
            <pc:sldMk cId="2036428305" sldId="265"/>
            <ac:spMk id="30" creationId="{85149191-5F60-4A28-AAFF-039F96B0F3EC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4:01.443" v="469"/>
          <ac:spMkLst>
            <pc:docMk/>
            <pc:sldMk cId="2036428305" sldId="265"/>
            <ac:spMk id="31" creationId="{F8260ED5-17F7-4158-B241-D51DD4CF1B7E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7:24:12.661" v="474"/>
          <ac:spMkLst>
            <pc:docMk/>
            <pc:sldMk cId="2036428305" sldId="265"/>
            <ac:spMk id="33" creationId="{D4771268-CB57-404A-9271-370EB28F6090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7:24:12.661" v="474"/>
          <ac:spMkLst>
            <pc:docMk/>
            <pc:sldMk cId="2036428305" sldId="265"/>
            <ac:spMk id="38" creationId="{A8384FB5-9ADC-4DDC-881B-597D56F5B15D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7:24:12.661" v="474"/>
          <ac:spMkLst>
            <pc:docMk/>
            <pc:sldMk cId="2036428305" sldId="265"/>
            <ac:spMk id="40" creationId="{91E5A9A7-95C6-4F4F-B00E-C82E07FE62EF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7:24:12.661" v="474"/>
          <ac:spMkLst>
            <pc:docMk/>
            <pc:sldMk cId="2036428305" sldId="265"/>
            <ac:spMk id="42" creationId="{D07DD2DE-F619-49DD-B5E7-03A290FF4ED1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7:24:12.661" v="474"/>
          <ac:spMkLst>
            <pc:docMk/>
            <pc:sldMk cId="2036428305" sldId="265"/>
            <ac:spMk id="44" creationId="{85149191-5F60-4A28-AAFF-039F96B0F3EC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7:24:12.661" v="474"/>
          <ac:spMkLst>
            <pc:docMk/>
            <pc:sldMk cId="2036428305" sldId="265"/>
            <ac:spMk id="46" creationId="{F8260ED5-17F7-4158-B241-D51DD4CF1B7E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39:42.673" v="1472" actId="1076"/>
          <ac:picMkLst>
            <pc:docMk/>
            <pc:sldMk cId="2036428305" sldId="265"/>
            <ac:picMk id="3" creationId="{398B300E-36B7-5B89-630A-BB799B89D7D7}"/>
          </ac:picMkLst>
        </pc:picChg>
        <pc:picChg chg="add del mod ord">
          <ac:chgData name="Rawte Swaraj Madhukar" userId="S::rawte.swarajmadhukar@hcl.com::2c5d2837-06f3-49ee-a04a-2f6f66d6b074" providerId="AD" clId="Web-{63B15935-029D-4946-BDC6-D6CE17D881AD}" dt="2022-06-28T17:23:28.240" v="459"/>
          <ac:picMkLst>
            <pc:docMk/>
            <pc:sldMk cId="2036428305" sldId="265"/>
            <ac:picMk id="4" creationId="{EB5B243C-BC2D-6041-9BC2-54AF289EFD61}"/>
          </ac:picMkLst>
        </pc:picChg>
        <pc:picChg chg="add mod ord">
          <ac:chgData name="Rawte Swaraj Madhukar" userId="S::rawte.swarajmadhukar@hcl.com::2c5d2837-06f3-49ee-a04a-2f6f66d6b074" providerId="AD" clId="Web-{63B15935-029D-4946-BDC6-D6CE17D881AD}" dt="2022-06-28T17:24:22.755" v="477" actId="14100"/>
          <ac:picMkLst>
            <pc:docMk/>
            <pc:sldMk cId="2036428305" sldId="265"/>
            <ac:picMk id="7" creationId="{B1EA9C27-A842-BC66-2DA4-025F4819FBEB}"/>
          </ac:picMkLst>
        </pc:picChg>
      </pc:sldChg>
      <pc:sldChg chg="new del">
        <pc:chgData name="Rawte Swaraj Madhukar" userId="S::rawte.swarajmadhukar@hcl.com::2c5d2837-06f3-49ee-a04a-2f6f66d6b074" providerId="AD" clId="Web-{63B15935-029D-4946-BDC6-D6CE17D881AD}" dt="2022-06-28T17:54:48.705" v="479"/>
        <pc:sldMkLst>
          <pc:docMk/>
          <pc:sldMk cId="328538466" sldId="266"/>
        </pc:sldMkLst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39:48.939" v="1474" actId="1076"/>
        <pc:sldMkLst>
          <pc:docMk/>
          <pc:sldMk cId="1141492674" sldId="266"/>
        </pc:sldMkLst>
        <pc:spChg chg="add del">
          <ac:chgData name="Rawte Swaraj Madhukar" userId="S::rawte.swarajmadhukar@hcl.com::2c5d2837-06f3-49ee-a04a-2f6f66d6b074" providerId="AD" clId="Web-{63B15935-029D-4946-BDC6-D6CE17D881AD}" dt="2022-06-28T18:06:58.539" v="531"/>
          <ac:spMkLst>
            <pc:docMk/>
            <pc:sldMk cId="1141492674" sldId="266"/>
            <ac:spMk id="7" creationId="{7BDAC5B6-20CE-447F-8BA1-F2274AC7AE5B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6:58.539" v="531"/>
          <ac:spMkLst>
            <pc:docMk/>
            <pc:sldMk cId="1141492674" sldId="266"/>
            <ac:spMk id="9" creationId="{D1D22B31-BF8F-446B-9009-8A251FB177CB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6:58.524" v="530"/>
          <ac:spMkLst>
            <pc:docMk/>
            <pc:sldMk cId="1141492674" sldId="266"/>
            <ac:spMk id="14" creationId="{82A5F716-98EF-42EF-A471-87C6DFDCC799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6:58.524" v="530"/>
          <ac:spMkLst>
            <pc:docMk/>
            <pc:sldMk cId="1141492674" sldId="266"/>
            <ac:spMk id="16" creationId="{B87687D8-4EF1-4EF2-BF7E-74BB4A3D1806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8:06:58.539" v="531"/>
          <ac:spMkLst>
            <pc:docMk/>
            <pc:sldMk cId="1141492674" sldId="266"/>
            <ac:spMk id="18" creationId="{C7F55EAC-550A-4BDD-9099-3F20B8FA0EBC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8:06:58.539" v="531"/>
          <ac:spMkLst>
            <pc:docMk/>
            <pc:sldMk cId="1141492674" sldId="266"/>
            <ac:spMk id="19" creationId="{DC4F5A5F-493F-49AE-89B6-D5AF5EBC8B0E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8T18:06:58.539" v="531"/>
          <ac:picMkLst>
            <pc:docMk/>
            <pc:sldMk cId="1141492674" sldId="266"/>
            <ac:picMk id="2" creationId="{0F8433BA-160A-0BFC-8FDD-5FFC8A62A9DC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39:48.939" v="1474" actId="1076"/>
          <ac:picMkLst>
            <pc:docMk/>
            <pc:sldMk cId="1141492674" sldId="266"/>
            <ac:picMk id="3" creationId="{56BA4090-E6ED-4A43-87E3-AA6E23B12C65}"/>
          </ac:picMkLst>
        </pc:picChg>
      </pc:sldChg>
      <pc:sldChg chg="new del">
        <pc:chgData name="Rawte Swaraj Madhukar" userId="S::rawte.swarajmadhukar@hcl.com::2c5d2837-06f3-49ee-a04a-2f6f66d6b074" providerId="AD" clId="Web-{63B15935-029D-4946-BDC6-D6CE17D881AD}" dt="2022-06-28T17:58:26.305" v="488"/>
        <pc:sldMkLst>
          <pc:docMk/>
          <pc:sldMk cId="1321457487" sldId="267"/>
        </pc:sldMkLst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39:58.970" v="1476" actId="1076"/>
        <pc:sldMkLst>
          <pc:docMk/>
          <pc:sldMk cId="2689550329" sldId="267"/>
        </pc:sldMkLst>
        <pc:spChg chg="mod">
          <ac:chgData name="Rawte Swaraj Madhukar" userId="S::rawte.swarajmadhukar@hcl.com::2c5d2837-06f3-49ee-a04a-2f6f66d6b074" providerId="AD" clId="Web-{63B15935-029D-4946-BDC6-D6CE17D881AD}" dt="2022-06-28T18:08:20.823" v="532"/>
          <ac:spMkLst>
            <pc:docMk/>
            <pc:sldMk cId="2689550329" sldId="267"/>
            <ac:spMk id="2" creationId="{9D9F8CA8-8A6E-97E7-0EE0-C65D13A0994F}"/>
          </ac:spMkLst>
        </pc:spChg>
        <pc:spChg chg="add del mod">
          <ac:chgData name="Rawte Swaraj Madhukar" userId="S::rawte.swarajmadhukar@hcl.com::2c5d2837-06f3-49ee-a04a-2f6f66d6b074" providerId="AD" clId="Web-{63B15935-029D-4946-BDC6-D6CE17D881AD}" dt="2022-06-28T18:01:30.905" v="501"/>
          <ac:spMkLst>
            <pc:docMk/>
            <pc:sldMk cId="2689550329" sldId="267"/>
            <ac:spMk id="3" creationId="{BD876EE8-718E-2E02-1CBE-8427218C685C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1:25.217" v="498"/>
          <ac:spMkLst>
            <pc:docMk/>
            <pc:sldMk cId="2689550329" sldId="267"/>
            <ac:spMk id="9" creationId="{2E442304-DDBD-4F7B-8017-36BCC863FB40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1:25.217" v="498"/>
          <ac:spMkLst>
            <pc:docMk/>
            <pc:sldMk cId="2689550329" sldId="267"/>
            <ac:spMk id="11" creationId="{5E107275-3853-46FD-A241-DE4355A42675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1:30.889" v="500"/>
          <ac:spMkLst>
            <pc:docMk/>
            <pc:sldMk cId="2689550329" sldId="267"/>
            <ac:spMk id="16" creationId="{CB49665F-0298-4449-8D2D-209989CB9EE3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1:30.889" v="500"/>
          <ac:spMkLst>
            <pc:docMk/>
            <pc:sldMk cId="2689550329" sldId="267"/>
            <ac:spMk id="25" creationId="{A71EEC14-174A-46FA-B046-474750457130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08:20.823" v="532"/>
          <ac:spMkLst>
            <pc:docMk/>
            <pc:sldMk cId="2689550329" sldId="267"/>
            <ac:spMk id="28" creationId="{07E773EB-1EC1-4E49-9DE2-E6F460497242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8:08:20.823" v="532"/>
          <ac:spMkLst>
            <pc:docMk/>
            <pc:sldMk cId="2689550329" sldId="267"/>
            <ac:spMk id="34" creationId="{BACC6370-2D7E-4714-9D71-7542949D7D5D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8:08:20.823" v="532"/>
          <ac:spMkLst>
            <pc:docMk/>
            <pc:sldMk cId="2689550329" sldId="267"/>
            <ac:spMk id="36" creationId="{F68B3F68-107C-434F-AA38-110D5EA91B85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8:08:20.823" v="532"/>
          <ac:spMkLst>
            <pc:docMk/>
            <pc:sldMk cId="2689550329" sldId="267"/>
            <ac:spMk id="38" creationId="{AAD0DBB9-1A4B-4391-81D4-CB19F9AB918A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8:08:20.823" v="532"/>
          <ac:spMkLst>
            <pc:docMk/>
            <pc:sldMk cId="2689550329" sldId="267"/>
            <ac:spMk id="40" creationId="{063BBA22-50EA-4C4D-BE05-F1CE4E63AA56}"/>
          </ac:spMkLst>
        </pc:spChg>
        <pc:grpChg chg="add del">
          <ac:chgData name="Rawte Swaraj Madhukar" userId="S::rawte.swarajmadhukar@hcl.com::2c5d2837-06f3-49ee-a04a-2f6f66d6b074" providerId="AD" clId="Web-{63B15935-029D-4946-BDC6-D6CE17D881AD}" dt="2022-06-28T18:01:30.889" v="500"/>
          <ac:grpSpMkLst>
            <pc:docMk/>
            <pc:sldMk cId="2689550329" sldId="267"/>
            <ac:grpSpMk id="13" creationId="{EEB6CB95-E653-4C6C-AE51-62FD848E8D5B}"/>
          </ac:grpSpMkLst>
        </pc:grpChg>
        <pc:grpChg chg="add del">
          <ac:chgData name="Rawte Swaraj Madhukar" userId="S::rawte.swarajmadhukar@hcl.com::2c5d2837-06f3-49ee-a04a-2f6f66d6b074" providerId="AD" clId="Web-{63B15935-029D-4946-BDC6-D6CE17D881AD}" dt="2022-06-28T18:01:30.889" v="500"/>
          <ac:grpSpMkLst>
            <pc:docMk/>
            <pc:sldMk cId="2689550329" sldId="267"/>
            <ac:grpSpMk id="17" creationId="{43F5E015-E085-4624-B431-B42414448684}"/>
          </ac:grpSpMkLst>
        </pc:grpChg>
        <pc:graphicFrameChg chg="add del">
          <ac:chgData name="Rawte Swaraj Madhukar" userId="S::rawte.swarajmadhukar@hcl.com::2c5d2837-06f3-49ee-a04a-2f6f66d6b074" providerId="AD" clId="Web-{63B15935-029D-4946-BDC6-D6CE17D881AD}" dt="2022-06-28T18:01:25.217" v="498"/>
          <ac:graphicFrameMkLst>
            <pc:docMk/>
            <pc:sldMk cId="2689550329" sldId="267"/>
            <ac:graphicFrameMk id="5" creationId="{83781C91-8BD0-723B-388F-F98F6E9C428B}"/>
          </ac:graphicFrameMkLst>
        </pc:graphicFrameChg>
        <pc:graphicFrameChg chg="add del">
          <ac:chgData name="Rawte Swaraj Madhukar" userId="S::rawte.swarajmadhukar@hcl.com::2c5d2837-06f3-49ee-a04a-2f6f66d6b074" providerId="AD" clId="Web-{63B15935-029D-4946-BDC6-D6CE17D881AD}" dt="2022-06-28T18:01:30.889" v="500"/>
          <ac:graphicFrameMkLst>
            <pc:docMk/>
            <pc:sldMk cId="2689550329" sldId="267"/>
            <ac:graphicFrameMk id="26" creationId="{2EE7C906-61AE-9AA5-710E-0C2768E2269A}"/>
          </ac:graphicFrameMkLst>
        </pc:graphicFrameChg>
        <pc:graphicFrameChg chg="add mod modGraphic">
          <ac:chgData name="Rawte Swaraj Madhukar" userId="S::rawte.swarajmadhukar@hcl.com::2c5d2837-06f3-49ee-a04a-2f6f66d6b074" providerId="AD" clId="Web-{63B15935-029D-4946-BDC6-D6CE17D881AD}" dt="2022-06-28T18:08:20.823" v="532"/>
          <ac:graphicFrameMkLst>
            <pc:docMk/>
            <pc:sldMk cId="2689550329" sldId="267"/>
            <ac:graphicFrameMk id="29" creationId="{0B2DDFF2-E649-EABC-08E4-972F933F1E10}"/>
          </ac:graphicFrameMkLst>
        </pc:graphicFrameChg>
        <pc:picChg chg="add mod">
          <ac:chgData name="Rawte Swaraj Madhukar" userId="S::rawte.swarajmadhukar@hcl.com::2c5d2837-06f3-49ee-a04a-2f6f66d6b074" providerId="AD" clId="Web-{63B15935-029D-4946-BDC6-D6CE17D881AD}" dt="2022-06-29T09:39:58.970" v="1476" actId="1076"/>
          <ac:picMkLst>
            <pc:docMk/>
            <pc:sldMk cId="2689550329" sldId="267"/>
            <ac:picMk id="13" creationId="{E14B11CA-7C6D-CE5E-2DE2-FFB18531AFFA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0:06.533" v="1478" actId="1076"/>
        <pc:sldMkLst>
          <pc:docMk/>
          <pc:sldMk cId="3260960160" sldId="268"/>
        </pc:sldMkLst>
        <pc:spChg chg="mod">
          <ac:chgData name="Rawte Swaraj Madhukar" userId="S::rawte.swarajmadhukar@hcl.com::2c5d2837-06f3-49ee-a04a-2f6f66d6b074" providerId="AD" clId="Web-{63B15935-029D-4946-BDC6-D6CE17D881AD}" dt="2022-06-28T18:22:19.021" v="552"/>
          <ac:spMkLst>
            <pc:docMk/>
            <pc:sldMk cId="3260960160" sldId="268"/>
            <ac:spMk id="2" creationId="{F215B8DF-7540-65B6-F642-375F384AE0F4}"/>
          </ac:spMkLst>
        </pc:spChg>
        <pc:spChg chg="add del mod">
          <ac:chgData name="Rawte Swaraj Madhukar" userId="S::rawte.swarajmadhukar@hcl.com::2c5d2837-06f3-49ee-a04a-2f6f66d6b074" providerId="AD" clId="Web-{63B15935-029D-4946-BDC6-D6CE17D881AD}" dt="2022-06-28T18:22:19.036" v="553"/>
          <ac:spMkLst>
            <pc:docMk/>
            <pc:sldMk cId="3260960160" sldId="268"/>
            <ac:spMk id="3" creationId="{EE6A4799-3F11-A297-C764-A2E52AAC4D21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22:19.036" v="553"/>
          <ac:spMkLst>
            <pc:docMk/>
            <pc:sldMk cId="3260960160" sldId="268"/>
            <ac:spMk id="8" creationId="{907EF6B7-1338-4443-8C46-6A318D952DF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22:19.036" v="553"/>
          <ac:spMkLst>
            <pc:docMk/>
            <pc:sldMk cId="3260960160" sldId="268"/>
            <ac:spMk id="10" creationId="{DAAE4CDD-124C-4DCF-9584-B6033B545DD5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22:19.036" v="553"/>
          <ac:spMkLst>
            <pc:docMk/>
            <pc:sldMk cId="3260960160" sldId="268"/>
            <ac:spMk id="12" creationId="{081E4A58-353D-44AE-B2FC-2A74E2E400F7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8:22:19.036" v="553"/>
          <ac:spMkLst>
            <pc:docMk/>
            <pc:sldMk cId="3260960160" sldId="268"/>
            <ac:spMk id="17" creationId="{907EF6B7-1338-4443-8C46-6A318D952DF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8T18:22:19.021" v="552"/>
          <ac:spMkLst>
            <pc:docMk/>
            <pc:sldMk cId="3260960160" sldId="268"/>
            <ac:spMk id="18" creationId="{B819A166-7571-4003-A6B8-B62034C3ED30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8:22:19.036" v="553"/>
          <ac:spMkLst>
            <pc:docMk/>
            <pc:sldMk cId="3260960160" sldId="268"/>
            <ac:spMk id="19" creationId="{DAAE4CDD-124C-4DCF-9584-B6033B545DD5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8:22:19.036" v="553"/>
          <ac:spMkLst>
            <pc:docMk/>
            <pc:sldMk cId="3260960160" sldId="268"/>
            <ac:spMk id="20" creationId="{EE6A4799-3F11-A297-C764-A2E52AAC4D21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8T18:22:19.036" v="553"/>
          <ac:spMkLst>
            <pc:docMk/>
            <pc:sldMk cId="3260960160" sldId="268"/>
            <ac:spMk id="21" creationId="{081E4A58-353D-44AE-B2FC-2A74E2E400F7}"/>
          </ac:spMkLst>
        </pc:spChg>
        <pc:graphicFrameChg chg="add del">
          <ac:chgData name="Rawte Swaraj Madhukar" userId="S::rawte.swarajmadhukar@hcl.com::2c5d2837-06f3-49ee-a04a-2f6f66d6b074" providerId="AD" clId="Web-{63B15935-029D-4946-BDC6-D6CE17D881AD}" dt="2022-06-28T18:22:19.021" v="552"/>
          <ac:graphicFrameMkLst>
            <pc:docMk/>
            <pc:sldMk cId="3260960160" sldId="268"/>
            <ac:graphicFrameMk id="14" creationId="{ECAF7668-709E-D747-2076-F86DAC102009}"/>
          </ac:graphicFrameMkLst>
        </pc:graphicFrameChg>
        <pc:picChg chg="add mod">
          <ac:chgData name="Rawte Swaraj Madhukar" userId="S::rawte.swarajmadhukar@hcl.com::2c5d2837-06f3-49ee-a04a-2f6f66d6b074" providerId="AD" clId="Web-{63B15935-029D-4946-BDC6-D6CE17D881AD}" dt="2022-06-29T09:40:06.533" v="1478" actId="1076"/>
          <ac:picMkLst>
            <pc:docMk/>
            <pc:sldMk cId="3260960160" sldId="268"/>
            <ac:picMk id="3" creationId="{5079E6CC-4F39-6914-F40D-3476CD0CA793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0:23.299" v="1481" actId="1076"/>
        <pc:sldMkLst>
          <pc:docMk/>
          <pc:sldMk cId="3600963605" sldId="269"/>
        </pc:sldMkLst>
        <pc:spChg chg="mod">
          <ac:chgData name="Rawte Swaraj Madhukar" userId="S::rawte.swarajmadhukar@hcl.com::2c5d2837-06f3-49ee-a04a-2f6f66d6b074" providerId="AD" clId="Web-{63B15935-029D-4946-BDC6-D6CE17D881AD}" dt="2022-06-29T03:45:56.370" v="633"/>
          <ac:spMkLst>
            <pc:docMk/>
            <pc:sldMk cId="3600963605" sldId="269"/>
            <ac:spMk id="2" creationId="{83C0090D-0E04-CC8B-690E-76017F9ACC85}"/>
          </ac:spMkLst>
        </pc:spChg>
        <pc:spChg chg="del mod">
          <ac:chgData name="Rawte Swaraj Madhukar" userId="S::rawte.swarajmadhukar@hcl.com::2c5d2837-06f3-49ee-a04a-2f6f66d6b074" providerId="AD" clId="Web-{63B15935-029D-4946-BDC6-D6CE17D881AD}" dt="2022-06-29T03:45:56.370" v="633"/>
          <ac:spMkLst>
            <pc:docMk/>
            <pc:sldMk cId="3600963605" sldId="269"/>
            <ac:spMk id="3" creationId="{38F2D1E8-9C03-38AC-D3D0-798D5DC95746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3:45:56.370" v="633"/>
          <ac:spMkLst>
            <pc:docMk/>
            <pc:sldMk cId="3600963605" sldId="269"/>
            <ac:spMk id="10" creationId="{B50AB553-2A96-4A92-96F2-93548E096954}"/>
          </ac:spMkLst>
        </pc:spChg>
        <pc:spChg chg="add mod">
          <ac:chgData name="Rawte Swaraj Madhukar" userId="S::rawte.swarajmadhukar@hcl.com::2c5d2837-06f3-49ee-a04a-2f6f66d6b074" providerId="AD" clId="Web-{63B15935-029D-4946-BDC6-D6CE17D881AD}" dt="2022-06-29T09:40:14.768" v="1479" actId="1076"/>
          <ac:spMkLst>
            <pc:docMk/>
            <pc:sldMk cId="3600963605" sldId="269"/>
            <ac:spMk id="13" creationId="{C662EF3D-2744-70FF-AB34-E6693AA0EAE6}"/>
          </ac:spMkLst>
        </pc:spChg>
        <pc:graphicFrameChg chg="add">
          <ac:chgData name="Rawte Swaraj Madhukar" userId="S::rawte.swarajmadhukar@hcl.com::2c5d2837-06f3-49ee-a04a-2f6f66d6b074" providerId="AD" clId="Web-{63B15935-029D-4946-BDC6-D6CE17D881AD}" dt="2022-06-29T03:45:56.370" v="633"/>
          <ac:graphicFrameMkLst>
            <pc:docMk/>
            <pc:sldMk cId="3600963605" sldId="269"/>
            <ac:graphicFrameMk id="5" creationId="{1383B513-AFE4-D562-BAA5-AB10DE5CBE1D}"/>
          </ac:graphicFrameMkLst>
        </pc:graphicFrameChg>
        <pc:picChg chg="add">
          <ac:chgData name="Rawte Swaraj Madhukar" userId="S::rawte.swarajmadhukar@hcl.com::2c5d2837-06f3-49ee-a04a-2f6f66d6b074" providerId="AD" clId="Web-{63B15935-029D-4946-BDC6-D6CE17D881AD}" dt="2022-06-29T03:45:56.370" v="633"/>
          <ac:picMkLst>
            <pc:docMk/>
            <pc:sldMk cId="3600963605" sldId="269"/>
            <ac:picMk id="6" creationId="{E8EB2C08-3431-D6EE-E1FA-E7B4A68DA246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40:23.299" v="1481" actId="1076"/>
          <ac:picMkLst>
            <pc:docMk/>
            <pc:sldMk cId="3600963605" sldId="269"/>
            <ac:picMk id="28" creationId="{1718F3FD-2120-6FB8-0876-8336A1894C60}"/>
          </ac:picMkLst>
        </pc:picChg>
      </pc:sldChg>
      <pc:sldChg chg="addSp modSp new del mod setBg addAnim">
        <pc:chgData name="Rawte Swaraj Madhukar" userId="S::rawte.swarajmadhukar@hcl.com::2c5d2837-06f3-49ee-a04a-2f6f66d6b074" providerId="AD" clId="Web-{63B15935-029D-4946-BDC6-D6CE17D881AD}" dt="2022-06-29T04:14:00.460" v="729"/>
        <pc:sldMkLst>
          <pc:docMk/>
          <pc:sldMk cId="769666753" sldId="270"/>
        </pc:sldMkLst>
        <pc:spChg chg="mod">
          <ac:chgData name="Rawte Swaraj Madhukar" userId="S::rawte.swarajmadhukar@hcl.com::2c5d2837-06f3-49ee-a04a-2f6f66d6b074" providerId="AD" clId="Web-{63B15935-029D-4946-BDC6-D6CE17D881AD}" dt="2022-06-29T03:49:24.141" v="638"/>
          <ac:spMkLst>
            <pc:docMk/>
            <pc:sldMk cId="769666753" sldId="270"/>
            <ac:spMk id="2" creationId="{7386FE54-AD94-8119-9ECC-07B0B5D0DE61}"/>
          </ac:spMkLst>
        </pc:spChg>
        <pc:spChg chg="mod">
          <ac:chgData name="Rawte Swaraj Madhukar" userId="S::rawte.swarajmadhukar@hcl.com::2c5d2837-06f3-49ee-a04a-2f6f66d6b074" providerId="AD" clId="Web-{63B15935-029D-4946-BDC6-D6CE17D881AD}" dt="2022-06-29T03:49:24.141" v="638"/>
          <ac:spMkLst>
            <pc:docMk/>
            <pc:sldMk cId="769666753" sldId="270"/>
            <ac:spMk id="3" creationId="{965FB7EF-A575-05D8-DBDF-2D02FFB27147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3:49:24.141" v="638"/>
          <ac:spMkLst>
            <pc:docMk/>
            <pc:sldMk cId="769666753" sldId="270"/>
            <ac:spMk id="10" creationId="{BECACB72-3535-4C1F-B618-F4CBD214F4FF}"/>
          </ac:spMkLst>
        </pc:spChg>
        <pc:picChg chg="add">
          <ac:chgData name="Rawte Swaraj Madhukar" userId="S::rawte.swarajmadhukar@hcl.com::2c5d2837-06f3-49ee-a04a-2f6f66d6b074" providerId="AD" clId="Web-{63B15935-029D-4946-BDC6-D6CE17D881AD}" dt="2022-06-29T03:49:24.141" v="638"/>
          <ac:picMkLst>
            <pc:docMk/>
            <pc:sldMk cId="769666753" sldId="270"/>
            <ac:picMk id="7" creationId="{F2A6A492-46B1-B9EF-BD76-63BA7F78764A}"/>
          </ac:picMkLst>
        </pc:picChg>
      </pc:sldChg>
      <pc:sldChg chg="addSp delSp modSp new del mod setBg">
        <pc:chgData name="Rawte Swaraj Madhukar" userId="S::rawte.swarajmadhukar@hcl.com::2c5d2837-06f3-49ee-a04a-2f6f66d6b074" providerId="AD" clId="Web-{63B15935-029D-4946-BDC6-D6CE17D881AD}" dt="2022-06-29T04:14:27.039" v="730"/>
        <pc:sldMkLst>
          <pc:docMk/>
          <pc:sldMk cId="3142772154" sldId="271"/>
        </pc:sldMkLst>
        <pc:spChg chg="mod">
          <ac:chgData name="Rawte Swaraj Madhukar" userId="S::rawte.swarajmadhukar@hcl.com::2c5d2837-06f3-49ee-a04a-2f6f66d6b074" providerId="AD" clId="Web-{63B15935-029D-4946-BDC6-D6CE17D881AD}" dt="2022-06-29T03:59:44.438" v="646"/>
          <ac:spMkLst>
            <pc:docMk/>
            <pc:sldMk cId="3142772154" sldId="271"/>
            <ac:spMk id="2" creationId="{E288FC45-FE51-8BF4-408D-810D16938C1F}"/>
          </ac:spMkLst>
        </pc:spChg>
        <pc:spChg chg="add del mod">
          <ac:chgData name="Rawte Swaraj Madhukar" userId="S::rawte.swarajmadhukar@hcl.com::2c5d2837-06f3-49ee-a04a-2f6f66d6b074" providerId="AD" clId="Web-{63B15935-029D-4946-BDC6-D6CE17D881AD}" dt="2022-06-29T03:59:44.438" v="646"/>
          <ac:spMkLst>
            <pc:docMk/>
            <pc:sldMk cId="3142772154" sldId="271"/>
            <ac:spMk id="3" creationId="{9DA74A88-CF1A-A0AD-B0E0-7ADEA14A15D6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3:59:44.422" v="645"/>
          <ac:spMkLst>
            <pc:docMk/>
            <pc:sldMk cId="3142772154" sldId="271"/>
            <ac:spMk id="9" creationId="{46C2E80F-49A6-4372-B103-219D417A55ED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3:59:44.438" v="646"/>
          <ac:spMkLst>
            <pc:docMk/>
            <pc:sldMk cId="3142772154" sldId="271"/>
            <ac:spMk id="11" creationId="{F13BE4D7-0C3D-4906-B230-A1C5B4665CCF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3:59:44.438" v="646"/>
          <ac:spMkLst>
            <pc:docMk/>
            <pc:sldMk cId="3142772154" sldId="271"/>
            <ac:spMk id="12" creationId="{AE2B703B-46F9-481A-A605-82E2A828C4FA}"/>
          </ac:spMkLst>
        </pc:spChg>
        <pc:graphicFrameChg chg="add del">
          <ac:chgData name="Rawte Swaraj Madhukar" userId="S::rawte.swarajmadhukar@hcl.com::2c5d2837-06f3-49ee-a04a-2f6f66d6b074" providerId="AD" clId="Web-{63B15935-029D-4946-BDC6-D6CE17D881AD}" dt="2022-06-29T03:59:44.422" v="645"/>
          <ac:graphicFrameMkLst>
            <pc:docMk/>
            <pc:sldMk cId="3142772154" sldId="271"/>
            <ac:graphicFrameMk id="5" creationId="{FB1A1911-6903-24EA-BE59-22CEEFE04A0C}"/>
          </ac:graphicFrameMkLst>
        </pc:graphicFrameChg>
        <pc:graphicFrameChg chg="add">
          <ac:chgData name="Rawte Swaraj Madhukar" userId="S::rawte.swarajmadhukar@hcl.com::2c5d2837-06f3-49ee-a04a-2f6f66d6b074" providerId="AD" clId="Web-{63B15935-029D-4946-BDC6-D6CE17D881AD}" dt="2022-06-29T03:59:44.438" v="646"/>
          <ac:graphicFrameMkLst>
            <pc:docMk/>
            <pc:sldMk cId="3142772154" sldId="271"/>
            <ac:graphicFrameMk id="13" creationId="{1105D4AE-CFF2-C140-DF53-50052F67759D}"/>
          </ac:graphicFrameMkLst>
        </pc:graphicFrameChg>
      </pc:sldChg>
      <pc:sldChg chg="addSp delSp modSp new del mod setBg">
        <pc:chgData name="Rawte Swaraj Madhukar" userId="S::rawte.swarajmadhukar@hcl.com::2c5d2837-06f3-49ee-a04a-2f6f66d6b074" providerId="AD" clId="Web-{63B15935-029D-4946-BDC6-D6CE17D881AD}" dt="2022-06-29T04:14:32.133" v="731"/>
        <pc:sldMkLst>
          <pc:docMk/>
          <pc:sldMk cId="17341060" sldId="272"/>
        </pc:sldMkLst>
        <pc:spChg chg="mod">
          <ac:chgData name="Rawte Swaraj Madhukar" userId="S::rawte.swarajmadhukar@hcl.com::2c5d2837-06f3-49ee-a04a-2f6f66d6b074" providerId="AD" clId="Web-{63B15935-029D-4946-BDC6-D6CE17D881AD}" dt="2022-06-29T04:01:48.113" v="660"/>
          <ac:spMkLst>
            <pc:docMk/>
            <pc:sldMk cId="17341060" sldId="272"/>
            <ac:spMk id="2" creationId="{ED68240E-947D-63D1-FDF1-79538336C872}"/>
          </ac:spMkLst>
        </pc:spChg>
        <pc:spChg chg="del mod">
          <ac:chgData name="Rawte Swaraj Madhukar" userId="S::rawte.swarajmadhukar@hcl.com::2c5d2837-06f3-49ee-a04a-2f6f66d6b074" providerId="AD" clId="Web-{63B15935-029D-4946-BDC6-D6CE17D881AD}" dt="2022-06-29T04:01:26.691" v="653"/>
          <ac:spMkLst>
            <pc:docMk/>
            <pc:sldMk cId="17341060" sldId="272"/>
            <ac:spMk id="3" creationId="{BADE087D-5B92-89A6-05AD-E80E409E7CAD}"/>
          </ac:spMkLst>
        </pc:spChg>
        <pc:spChg chg="add del mod">
          <ac:chgData name="Rawte Swaraj Madhukar" userId="S::rawte.swarajmadhukar@hcl.com::2c5d2837-06f3-49ee-a04a-2f6f66d6b074" providerId="AD" clId="Web-{63B15935-029D-4946-BDC6-D6CE17D881AD}" dt="2022-06-29T04:01:32.691" v="656"/>
          <ac:spMkLst>
            <pc:docMk/>
            <pc:sldMk cId="17341060" sldId="272"/>
            <ac:spMk id="6" creationId="{EDBF1EF3-6FF1-BE03-73F7-D71A8654187F}"/>
          </ac:spMkLst>
        </pc:spChg>
        <pc:spChg chg="add mod">
          <ac:chgData name="Rawte Swaraj Madhukar" userId="S::rawte.swarajmadhukar@hcl.com::2c5d2837-06f3-49ee-a04a-2f6f66d6b074" providerId="AD" clId="Web-{63B15935-029D-4946-BDC6-D6CE17D881AD}" dt="2022-06-29T04:03:43.585" v="684" actId="20577"/>
          <ac:spMkLst>
            <pc:docMk/>
            <pc:sldMk cId="17341060" sldId="272"/>
            <ac:spMk id="7" creationId="{F213F280-E207-CB86-6EE6-4D07A533C1D8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4:01:48.113" v="659"/>
          <ac:spMkLst>
            <pc:docMk/>
            <pc:sldMk cId="17341060" sldId="272"/>
            <ac:spMk id="10" creationId="{D5F2E7E6-0185-44B7-851D-B22EE2A0DEF5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01:48.113" v="660"/>
          <ac:spMkLst>
            <pc:docMk/>
            <pc:sldMk cId="17341060" sldId="272"/>
            <ac:spMk id="12" creationId="{F68B3F68-107C-434F-AA38-110D5EA91B85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01:48.113" v="660"/>
          <ac:spMkLst>
            <pc:docMk/>
            <pc:sldMk cId="17341060" sldId="272"/>
            <ac:spMk id="13" creationId="{BACC6370-2D7E-4714-9D71-7542949D7D5D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01:48.113" v="660"/>
          <ac:spMkLst>
            <pc:docMk/>
            <pc:sldMk cId="17341060" sldId="272"/>
            <ac:spMk id="14" creationId="{AAD0DBB9-1A4B-4391-81D4-CB19F9AB918A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01:48.113" v="660"/>
          <ac:spMkLst>
            <pc:docMk/>
            <pc:sldMk cId="17341060" sldId="272"/>
            <ac:spMk id="16" creationId="{063BBA22-50EA-4C4D-BE05-F1CE4E63AA56}"/>
          </ac:spMkLst>
        </pc:spChg>
        <pc:graphicFrameChg chg="add mod ord modGraphic">
          <ac:chgData name="Rawte Swaraj Madhukar" userId="S::rawte.swarajmadhukar@hcl.com::2c5d2837-06f3-49ee-a04a-2f6f66d6b074" providerId="AD" clId="Web-{63B15935-029D-4946-BDC6-D6CE17D881AD}" dt="2022-06-29T04:01:48.113" v="660"/>
          <ac:graphicFrameMkLst>
            <pc:docMk/>
            <pc:sldMk cId="17341060" sldId="272"/>
            <ac:graphicFrameMk id="5" creationId="{C4A1F903-92F6-71A2-7431-03C36D570250}"/>
          </ac:graphicFrameMkLst>
        </pc:graphicFrame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0:46.581" v="1487" actId="1076"/>
        <pc:sldMkLst>
          <pc:docMk/>
          <pc:sldMk cId="1618244199" sldId="273"/>
        </pc:sldMkLst>
        <pc:spChg chg="mod">
          <ac:chgData name="Rawte Swaraj Madhukar" userId="S::rawte.swarajmadhukar@hcl.com::2c5d2837-06f3-49ee-a04a-2f6f66d6b074" providerId="AD" clId="Web-{63B15935-029D-4946-BDC6-D6CE17D881AD}" dt="2022-06-29T04:09:38.031" v="703"/>
          <ac:spMkLst>
            <pc:docMk/>
            <pc:sldMk cId="1618244199" sldId="273"/>
            <ac:spMk id="2" creationId="{EAC4CD24-BE55-480D-EA7A-73E708E30105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4:08:50.874" v="695"/>
          <ac:spMkLst>
            <pc:docMk/>
            <pc:sldMk cId="1618244199" sldId="273"/>
            <ac:spMk id="3" creationId="{8DEB7609-2622-5C8B-3B83-55E3D6A32B6B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09:38.031" v="703"/>
          <ac:spMkLst>
            <pc:docMk/>
            <pc:sldMk cId="1618244199" sldId="273"/>
            <ac:spMk id="9" creationId="{823AC064-BC96-4F32-8AE1-B2FD38754823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40:46.581" v="1487" actId="1076"/>
          <ac:picMkLst>
            <pc:docMk/>
            <pc:sldMk cId="1618244199" sldId="273"/>
            <ac:picMk id="3" creationId="{53847C57-0848-DDED-909B-44CF925A7BF4}"/>
          </ac:picMkLst>
        </pc:picChg>
        <pc:picChg chg="add mod ord">
          <ac:chgData name="Rawte Swaraj Madhukar" userId="S::rawte.swarajmadhukar@hcl.com::2c5d2837-06f3-49ee-a04a-2f6f66d6b074" providerId="AD" clId="Web-{63B15935-029D-4946-BDC6-D6CE17D881AD}" dt="2022-06-29T04:09:50.547" v="706" actId="14100"/>
          <ac:picMkLst>
            <pc:docMk/>
            <pc:sldMk cId="1618244199" sldId="273"/>
            <ac:picMk id="4" creationId="{2DF022B0-19E7-01C9-BA90-822AABCEFB1B}"/>
          </ac:picMkLst>
        </pc:picChg>
        <pc:cxnChg chg="add">
          <ac:chgData name="Rawte Swaraj Madhukar" userId="S::rawte.swarajmadhukar@hcl.com::2c5d2837-06f3-49ee-a04a-2f6f66d6b074" providerId="AD" clId="Web-{63B15935-029D-4946-BDC6-D6CE17D881AD}" dt="2022-06-29T04:09:38.031" v="703"/>
          <ac:cxnSpMkLst>
            <pc:docMk/>
            <pc:sldMk cId="1618244199" sldId="273"/>
            <ac:cxnSpMk id="11" creationId="{7E7C77BC-7138-40B1-A15B-20F57A494629}"/>
          </ac:cxnSpMkLst>
        </pc:cxn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0:53.034" v="1489" actId="1076"/>
        <pc:sldMkLst>
          <pc:docMk/>
          <pc:sldMk cId="1031601845" sldId="274"/>
        </pc:sldMkLst>
        <pc:spChg chg="mod">
          <ac:chgData name="Rawte Swaraj Madhukar" userId="S::rawte.swarajmadhukar@hcl.com::2c5d2837-06f3-49ee-a04a-2f6f66d6b074" providerId="AD" clId="Web-{63B15935-029D-4946-BDC6-D6CE17D881AD}" dt="2022-06-29T04:13:15.490" v="726"/>
          <ac:spMkLst>
            <pc:docMk/>
            <pc:sldMk cId="1031601845" sldId="274"/>
            <ac:spMk id="2" creationId="{89D90812-B7AA-9949-4E6B-F91A5F5EE8D0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4:13:11.787" v="725"/>
          <ac:spMkLst>
            <pc:docMk/>
            <pc:sldMk cId="1031601845" sldId="274"/>
            <ac:spMk id="3" creationId="{D557DA91-2CE1-F55B-D8D5-68566FAD690D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13:15.490" v="726"/>
          <ac:spMkLst>
            <pc:docMk/>
            <pc:sldMk cId="1031601845" sldId="274"/>
            <ac:spMk id="11" creationId="{7F57BEA8-497D-4AA8-8A18-BDCD696B25FE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40:53.034" v="1489" actId="1076"/>
          <ac:picMkLst>
            <pc:docMk/>
            <pc:sldMk cId="1031601845" sldId="274"/>
            <ac:picMk id="3" creationId="{8669A952-C6BA-4075-4FC4-D5700BDB48AC}"/>
          </ac:picMkLst>
        </pc:picChg>
        <pc:picChg chg="add mod ord">
          <ac:chgData name="Rawte Swaraj Madhukar" userId="S::rawte.swarajmadhukar@hcl.com::2c5d2837-06f3-49ee-a04a-2f6f66d6b074" providerId="AD" clId="Web-{63B15935-029D-4946-BDC6-D6CE17D881AD}" dt="2022-06-29T04:13:22.709" v="728" actId="14100"/>
          <ac:picMkLst>
            <pc:docMk/>
            <pc:sldMk cId="1031601845" sldId="274"/>
            <ac:picMk id="4" creationId="{F777C3D8-E853-4F45-5E55-7C65018A3B06}"/>
          </ac:picMkLst>
        </pc:picChg>
        <pc:cxnChg chg="add">
          <ac:chgData name="Rawte Swaraj Madhukar" userId="S::rawte.swarajmadhukar@hcl.com::2c5d2837-06f3-49ee-a04a-2f6f66d6b074" providerId="AD" clId="Web-{63B15935-029D-4946-BDC6-D6CE17D881AD}" dt="2022-06-29T04:13:15.490" v="726"/>
          <ac:cxnSpMkLst>
            <pc:docMk/>
            <pc:sldMk cId="1031601845" sldId="274"/>
            <ac:cxnSpMk id="9" creationId="{D2E961F1-4A28-4A5F-BBD4-6E400E5E6C75}"/>
          </ac:cxnSpMkLst>
        </pc:cxnChg>
        <pc:cxnChg chg="add">
          <ac:chgData name="Rawte Swaraj Madhukar" userId="S::rawte.swarajmadhukar@hcl.com::2c5d2837-06f3-49ee-a04a-2f6f66d6b074" providerId="AD" clId="Web-{63B15935-029D-4946-BDC6-D6CE17D881AD}" dt="2022-06-29T04:13:15.490" v="726"/>
          <ac:cxnSpMkLst>
            <pc:docMk/>
            <pc:sldMk cId="1031601845" sldId="274"/>
            <ac:cxnSpMk id="13" creationId="{A82415D3-DDE5-4D63-8CB3-23A5EC581B27}"/>
          </ac:cxnSpMkLst>
        </pc:cxnChg>
        <pc:cxnChg chg="add">
          <ac:chgData name="Rawte Swaraj Madhukar" userId="S::rawte.swarajmadhukar@hcl.com::2c5d2837-06f3-49ee-a04a-2f6f66d6b074" providerId="AD" clId="Web-{63B15935-029D-4946-BDC6-D6CE17D881AD}" dt="2022-06-29T04:13:15.490" v="726"/>
          <ac:cxnSpMkLst>
            <pc:docMk/>
            <pc:sldMk cId="1031601845" sldId="274"/>
            <ac:cxnSpMk id="15" creationId="{AD7193FB-6AE6-4B3B-8F89-56B55DD63B4D}"/>
          </ac:cxnSpMkLst>
        </pc:cxn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0:37.878" v="1485" actId="1076"/>
        <pc:sldMkLst>
          <pc:docMk/>
          <pc:sldMk cId="395629822" sldId="275"/>
        </pc:sldMkLst>
        <pc:spChg chg="mod">
          <ac:chgData name="Rawte Swaraj Madhukar" userId="S::rawte.swarajmadhukar@hcl.com::2c5d2837-06f3-49ee-a04a-2f6f66d6b074" providerId="AD" clId="Web-{63B15935-029D-4946-BDC6-D6CE17D881AD}" dt="2022-06-29T04:11:44.691" v="718"/>
          <ac:spMkLst>
            <pc:docMk/>
            <pc:sldMk cId="395629822" sldId="275"/>
            <ac:spMk id="2" creationId="{51C62E2D-BEE1-F1C4-7FDA-2CA8D9A7ECB0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4:11:39.472" v="716"/>
          <ac:spMkLst>
            <pc:docMk/>
            <pc:sldMk cId="395629822" sldId="275"/>
            <ac:spMk id="3" creationId="{A7F9D34B-75CF-07B0-B3BF-81020F170C22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11:44.691" v="718"/>
          <ac:spMkLst>
            <pc:docMk/>
            <pc:sldMk cId="395629822" sldId="275"/>
            <ac:spMk id="9" creationId="{D4D28E87-62D2-4602-B72F-5F74AA236CC3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40:37.878" v="1485" actId="1076"/>
          <ac:picMkLst>
            <pc:docMk/>
            <pc:sldMk cId="395629822" sldId="275"/>
            <ac:picMk id="3" creationId="{8FC08FB4-E30E-59EF-1B47-1424DA60B784}"/>
          </ac:picMkLst>
        </pc:picChg>
        <pc:picChg chg="add mod ord">
          <ac:chgData name="Rawte Swaraj Madhukar" userId="S::rawte.swarajmadhukar@hcl.com::2c5d2837-06f3-49ee-a04a-2f6f66d6b074" providerId="AD" clId="Web-{63B15935-029D-4946-BDC6-D6CE17D881AD}" dt="2022-06-29T04:11:44.691" v="718"/>
          <ac:picMkLst>
            <pc:docMk/>
            <pc:sldMk cId="395629822" sldId="275"/>
            <ac:picMk id="4" creationId="{170D37E5-DA7B-973F-BCF1-07C3852F6BF2}"/>
          </ac:picMkLst>
        </pc:picChg>
      </pc:sldChg>
      <pc:sldChg chg="addSp delSp modSp new mod setBg addAnim delAnim setClrOvrMap">
        <pc:chgData name="Rawte Swaraj Madhukar" userId="S::rawte.swarajmadhukar@hcl.com::2c5d2837-06f3-49ee-a04a-2f6f66d6b074" providerId="AD" clId="Web-{63B15935-029D-4946-BDC6-D6CE17D881AD}" dt="2022-06-29T09:40:31.831" v="1483" actId="1076"/>
        <pc:sldMkLst>
          <pc:docMk/>
          <pc:sldMk cId="2902498872" sldId="276"/>
        </pc:sldMkLst>
        <pc:spChg chg="mod">
          <ac:chgData name="Rawte Swaraj Madhukar" userId="S::rawte.swarajmadhukar@hcl.com::2c5d2837-06f3-49ee-a04a-2f6f66d6b074" providerId="AD" clId="Web-{63B15935-029D-4946-BDC6-D6CE17D881AD}" dt="2022-06-29T04:15:22.446" v="751" actId="20577"/>
          <ac:spMkLst>
            <pc:docMk/>
            <pc:sldMk cId="2902498872" sldId="276"/>
            <ac:spMk id="2" creationId="{20A950B1-7506-EE45-D4E7-A057ABCC2BB5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4:14:52.211" v="741"/>
          <ac:spMkLst>
            <pc:docMk/>
            <pc:sldMk cId="2902498872" sldId="276"/>
            <ac:spMk id="3" creationId="{F437815C-1B75-BB26-1AEB-5D02A0D855C4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4:15:00.290" v="745"/>
          <ac:spMkLst>
            <pc:docMk/>
            <pc:sldMk cId="2902498872" sldId="276"/>
            <ac:spMk id="7" creationId="{DA3C47C2-33A2-44B2-BEAB-FEB679075C24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4:15:00.290" v="745"/>
          <ac:spMkLst>
            <pc:docMk/>
            <pc:sldMk cId="2902498872" sldId="276"/>
            <ac:spMk id="9" creationId="{AD182BA8-54AD-4D9F-8264-B0FA8BB47D7C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4:15:00.290" v="745"/>
          <ac:spMkLst>
            <pc:docMk/>
            <pc:sldMk cId="2902498872" sldId="276"/>
            <ac:spMk id="11" creationId="{4ED83379-0499-45E1-AB78-6AA230F96442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15:00.305" v="746"/>
          <ac:spMkLst>
            <pc:docMk/>
            <pc:sldMk cId="2902498872" sldId="276"/>
            <ac:spMk id="13" creationId="{D6EE29F2-D77F-4BD0-A20B-334D316A1C9D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15:00.305" v="746"/>
          <ac:spMkLst>
            <pc:docMk/>
            <pc:sldMk cId="2902498872" sldId="276"/>
            <ac:spMk id="14" creationId="{4E1BEB12-92AF-4445-98AD-4C7756E7C93B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15:00.305" v="746"/>
          <ac:spMkLst>
            <pc:docMk/>
            <pc:sldMk cId="2902498872" sldId="276"/>
            <ac:spMk id="15" creationId="{22D09ED2-868F-42C6-866E-F92E0CEF314F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15:00.305" v="746"/>
          <ac:spMkLst>
            <pc:docMk/>
            <pc:sldMk cId="2902498872" sldId="276"/>
            <ac:spMk id="16" creationId="{D0522C2C-7B5C-48A7-A969-03941E5D2E76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15:00.305" v="746"/>
          <ac:spMkLst>
            <pc:docMk/>
            <pc:sldMk cId="2902498872" sldId="276"/>
            <ac:spMk id="17" creationId="{9C682A1A-5B2D-4111-BBD6-620165633E5B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40:31.831" v="1483" actId="1076"/>
          <ac:picMkLst>
            <pc:docMk/>
            <pc:sldMk cId="2902498872" sldId="276"/>
            <ac:picMk id="3" creationId="{11519E6D-A2AE-7225-9754-1B80AF444729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1:00.878" v="1491" actId="1076"/>
        <pc:sldMkLst>
          <pc:docMk/>
          <pc:sldMk cId="4047476718" sldId="277"/>
        </pc:sldMkLst>
        <pc:spChg chg="mod">
          <ac:chgData name="Rawte Swaraj Madhukar" userId="S::rawte.swarajmadhukar@hcl.com::2c5d2837-06f3-49ee-a04a-2f6f66d6b074" providerId="AD" clId="Web-{63B15935-029D-4946-BDC6-D6CE17D881AD}" dt="2022-06-29T04:16:58.871" v="761"/>
          <ac:spMkLst>
            <pc:docMk/>
            <pc:sldMk cId="4047476718" sldId="277"/>
            <ac:spMk id="2" creationId="{3AFCF70C-07CD-A473-B6BB-336292B521C6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4:16:23.182" v="753"/>
          <ac:spMkLst>
            <pc:docMk/>
            <pc:sldMk cId="4047476718" sldId="277"/>
            <ac:spMk id="3" creationId="{20E76B35-7EE5-1F53-5E01-6B65AEB78804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16:58.871" v="761"/>
          <ac:spMkLst>
            <pc:docMk/>
            <pc:sldMk cId="4047476718" sldId="277"/>
            <ac:spMk id="9" creationId="{D4D28E87-62D2-4602-B72F-5F74AA236CC3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41:00.878" v="1491" actId="1076"/>
          <ac:picMkLst>
            <pc:docMk/>
            <pc:sldMk cId="4047476718" sldId="277"/>
            <ac:picMk id="3" creationId="{E1A64C1F-28EA-B542-F1DA-496E0FDFC3E5}"/>
          </ac:picMkLst>
        </pc:picChg>
        <pc:picChg chg="add mod ord">
          <ac:chgData name="Rawte Swaraj Madhukar" userId="S::rawte.swarajmadhukar@hcl.com::2c5d2837-06f3-49ee-a04a-2f6f66d6b074" providerId="AD" clId="Web-{63B15935-029D-4946-BDC6-D6CE17D881AD}" dt="2022-06-29T04:16:58.871" v="761"/>
          <ac:picMkLst>
            <pc:docMk/>
            <pc:sldMk cId="4047476718" sldId="277"/>
            <ac:picMk id="4" creationId="{B94E5C7D-26D1-56C2-E279-AA3AB95D275F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1:07.488" v="1493" actId="1076"/>
        <pc:sldMkLst>
          <pc:docMk/>
          <pc:sldMk cId="1046017297" sldId="278"/>
        </pc:sldMkLst>
        <pc:spChg chg="mod">
          <ac:chgData name="Rawte Swaraj Madhukar" userId="S::rawte.swarajmadhukar@hcl.com::2c5d2837-06f3-49ee-a04a-2f6f66d6b074" providerId="AD" clId="Web-{63B15935-029D-4946-BDC6-D6CE17D881AD}" dt="2022-06-29T08:49:21.467" v="1171" actId="20577"/>
          <ac:spMkLst>
            <pc:docMk/>
            <pc:sldMk cId="1046017297" sldId="278"/>
            <ac:spMk id="2" creationId="{1CD30D8E-EEEE-3D66-FB80-DFFCA577DDA8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4:19:19.421" v="770"/>
          <ac:spMkLst>
            <pc:docMk/>
            <pc:sldMk cId="1046017297" sldId="278"/>
            <ac:spMk id="3" creationId="{A2758639-3F28-70FF-12F1-8870DA475280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36:27.769" v="771"/>
          <ac:spMkLst>
            <pc:docMk/>
            <pc:sldMk cId="1046017297" sldId="278"/>
            <ac:spMk id="9" creationId="{A3363022-C969-41E9-8EB2-E4C94908C1FA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36:27.769" v="771"/>
          <ac:spMkLst>
            <pc:docMk/>
            <pc:sldMk cId="1046017297" sldId="278"/>
            <ac:spMk id="11" creationId="{8D1AD6B3-BE88-4CEB-BA17-790657CC4729}"/>
          </ac:spMkLst>
        </pc:spChg>
        <pc:grpChg chg="add">
          <ac:chgData name="Rawte Swaraj Madhukar" userId="S::rawte.swarajmadhukar@hcl.com::2c5d2837-06f3-49ee-a04a-2f6f66d6b074" providerId="AD" clId="Web-{63B15935-029D-4946-BDC6-D6CE17D881AD}" dt="2022-06-29T04:36:27.769" v="771"/>
          <ac:grpSpMkLst>
            <pc:docMk/>
            <pc:sldMk cId="1046017297" sldId="278"/>
            <ac:grpSpMk id="13" creationId="{89D1390B-7E13-4B4F-9CB2-391063412E54}"/>
          </ac:grpSpMkLst>
        </pc:grpChg>
        <pc:picChg chg="add mod">
          <ac:chgData name="Rawte Swaraj Madhukar" userId="S::rawte.swarajmadhukar@hcl.com::2c5d2837-06f3-49ee-a04a-2f6f66d6b074" providerId="AD" clId="Web-{63B15935-029D-4946-BDC6-D6CE17D881AD}" dt="2022-06-29T09:41:07.488" v="1493" actId="1076"/>
          <ac:picMkLst>
            <pc:docMk/>
            <pc:sldMk cId="1046017297" sldId="278"/>
            <ac:picMk id="3" creationId="{9785E803-F2D6-8C87-517A-53D959D24C12}"/>
          </ac:picMkLst>
        </pc:picChg>
        <pc:picChg chg="add">
          <ac:chgData name="Rawte Swaraj Madhukar" userId="S::rawte.swarajmadhukar@hcl.com::2c5d2837-06f3-49ee-a04a-2f6f66d6b074" providerId="AD" clId="Web-{63B15935-029D-4946-BDC6-D6CE17D881AD}" dt="2022-06-29T04:36:27.769" v="771"/>
          <ac:picMkLst>
            <pc:docMk/>
            <pc:sldMk cId="1046017297" sldId="278"/>
            <ac:picMk id="6" creationId="{3944AC76-DB69-A132-DE3E-2EB918585FFC}"/>
          </ac:picMkLst>
        </pc:picChg>
      </pc:sldChg>
      <pc:sldChg chg="new del">
        <pc:chgData name="Rawte Swaraj Madhukar" userId="S::rawte.swarajmadhukar@hcl.com::2c5d2837-06f3-49ee-a04a-2f6f66d6b074" providerId="AD" clId="Web-{63B15935-029D-4946-BDC6-D6CE17D881AD}" dt="2022-06-29T04:36:42.191" v="773"/>
        <pc:sldMkLst>
          <pc:docMk/>
          <pc:sldMk cId="3036313701" sldId="279"/>
        </pc:sldMkLst>
      </pc:sldChg>
      <pc:sldChg chg="addSp delSp modSp new">
        <pc:chgData name="Rawte Swaraj Madhukar" userId="S::rawte.swarajmadhukar@hcl.com::2c5d2837-06f3-49ee-a04a-2f6f66d6b074" providerId="AD" clId="Web-{63B15935-029D-4946-BDC6-D6CE17D881AD}" dt="2022-06-29T09:45:00.713" v="1500" actId="1076"/>
        <pc:sldMkLst>
          <pc:docMk/>
          <pc:sldMk cId="3980822866" sldId="279"/>
        </pc:sldMkLst>
        <pc:spChg chg="del">
          <ac:chgData name="Rawte Swaraj Madhukar" userId="S::rawte.swarajmadhukar@hcl.com::2c5d2837-06f3-49ee-a04a-2f6f66d6b074" providerId="AD" clId="Web-{63B15935-029D-4946-BDC6-D6CE17D881AD}" dt="2022-06-29T04:38:01.584" v="775"/>
          <ac:spMkLst>
            <pc:docMk/>
            <pc:sldMk cId="3980822866" sldId="279"/>
            <ac:spMk id="2" creationId="{84A74C58-2EC8-630E-2A2C-3094849EDFEC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4:38:11.350" v="776"/>
          <ac:spMkLst>
            <pc:docMk/>
            <pc:sldMk cId="3980822866" sldId="279"/>
            <ac:spMk id="3" creationId="{4886CFB9-A2B2-4760-9657-E3FFE0B2409D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45:00.713" v="1500" actId="1076"/>
          <ac:picMkLst>
            <pc:docMk/>
            <pc:sldMk cId="3980822866" sldId="279"/>
            <ac:picMk id="2" creationId="{7AE671FA-4F22-2C44-902B-845918148EEE}"/>
          </ac:picMkLst>
        </pc:picChg>
        <pc:picChg chg="add mod ord">
          <ac:chgData name="Rawte Swaraj Madhukar" userId="S::rawte.swarajmadhukar@hcl.com::2c5d2837-06f3-49ee-a04a-2f6f66d6b074" providerId="AD" clId="Web-{63B15935-029D-4946-BDC6-D6CE17D881AD}" dt="2022-06-29T04:38:24.195" v="779" actId="14100"/>
          <ac:picMkLst>
            <pc:docMk/>
            <pc:sldMk cId="3980822866" sldId="279"/>
            <ac:picMk id="4" creationId="{D1900F93-5E1D-55FB-7CDD-7B648DC3E6DB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4:50.963" v="1497" actId="1076"/>
        <pc:sldMkLst>
          <pc:docMk/>
          <pc:sldMk cId="4186823452" sldId="280"/>
        </pc:sldMkLst>
        <pc:spChg chg="mod">
          <ac:chgData name="Rawte Swaraj Madhukar" userId="S::rawte.swarajmadhukar@hcl.com::2c5d2837-06f3-49ee-a04a-2f6f66d6b074" providerId="AD" clId="Web-{63B15935-029D-4946-BDC6-D6CE17D881AD}" dt="2022-06-29T04:39:47.822" v="790"/>
          <ac:spMkLst>
            <pc:docMk/>
            <pc:sldMk cId="4186823452" sldId="280"/>
            <ac:spMk id="2" creationId="{58E6D88C-CBF0-D46A-895A-B3BFB8761557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4:39:03.883" v="789"/>
          <ac:spMkLst>
            <pc:docMk/>
            <pc:sldMk cId="4186823452" sldId="280"/>
            <ac:spMk id="3" creationId="{8FAFB634-6901-D471-0626-F7509CCE81EA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39:47.822" v="790"/>
          <ac:spMkLst>
            <pc:docMk/>
            <pc:sldMk cId="4186823452" sldId="280"/>
            <ac:spMk id="7" creationId="{A7895A40-19A4-42D6-9D30-DBC1E8002635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39:47.822" v="790"/>
          <ac:spMkLst>
            <pc:docMk/>
            <pc:sldMk cId="4186823452" sldId="280"/>
            <ac:spMk id="9" creationId="{02F429C4-ABC9-46FC-818A-B5429CDE4A96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39:47.822" v="790"/>
          <ac:spMkLst>
            <pc:docMk/>
            <pc:sldMk cId="4186823452" sldId="280"/>
            <ac:spMk id="11" creationId="{2CEF98E4-3709-4952-8F42-2305CCE34FA3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39:47.822" v="790"/>
          <ac:spMkLst>
            <pc:docMk/>
            <pc:sldMk cId="4186823452" sldId="280"/>
            <ac:spMk id="13" creationId="{F10BCCF5-D685-47FF-B675-647EAEB72C8E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39:47.822" v="790"/>
          <ac:spMkLst>
            <pc:docMk/>
            <pc:sldMk cId="4186823452" sldId="280"/>
            <ac:spMk id="15" creationId="{B0EE8A42-107A-4D4C-8D56-BBAE95C7FC0D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44:50.963" v="1497" actId="1076"/>
          <ac:picMkLst>
            <pc:docMk/>
            <pc:sldMk cId="4186823452" sldId="280"/>
            <ac:picMk id="3" creationId="{0FCAFF4B-8B90-F592-427C-DE18423C8C99}"/>
          </ac:picMkLst>
        </pc:picChg>
      </pc:sldChg>
      <pc:sldChg chg="addSp delSp modSp new">
        <pc:chgData name="Rawte Swaraj Madhukar" userId="S::rawte.swarajmadhukar@hcl.com::2c5d2837-06f3-49ee-a04a-2f6f66d6b074" providerId="AD" clId="Web-{63B15935-029D-4946-BDC6-D6CE17D881AD}" dt="2022-06-29T09:45:18.635" v="1503" actId="1076"/>
        <pc:sldMkLst>
          <pc:docMk/>
          <pc:sldMk cId="367048314" sldId="281"/>
        </pc:sldMkLst>
        <pc:spChg chg="del">
          <ac:chgData name="Rawte Swaraj Madhukar" userId="S::rawte.swarajmadhukar@hcl.com::2c5d2837-06f3-49ee-a04a-2f6f66d6b074" providerId="AD" clId="Web-{63B15935-029D-4946-BDC6-D6CE17D881AD}" dt="2022-06-29T04:40:39.839" v="792"/>
          <ac:spMkLst>
            <pc:docMk/>
            <pc:sldMk cId="367048314" sldId="281"/>
            <ac:spMk id="2" creationId="{C64FE3B1-D71C-4BE0-E2E2-ECB81BAFBB24}"/>
          </ac:spMkLst>
        </pc:spChg>
        <pc:spChg chg="add mod">
          <ac:chgData name="Rawte Swaraj Madhukar" userId="S::rawte.swarajmadhukar@hcl.com::2c5d2837-06f3-49ee-a04a-2f6f66d6b074" providerId="AD" clId="Web-{63B15935-029D-4946-BDC6-D6CE17D881AD}" dt="2022-06-29T09:45:08.307" v="1501" actId="1076"/>
          <ac:spMkLst>
            <pc:docMk/>
            <pc:sldMk cId="367048314" sldId="281"/>
            <ac:spMk id="2" creationId="{DD07AA90-3961-8569-B32B-0B7690C3B4CF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4:42:01.701" v="798" actId="14100"/>
          <ac:picMkLst>
            <pc:docMk/>
            <pc:sldMk cId="367048314" sldId="281"/>
            <ac:picMk id="3" creationId="{EA26E84E-4005-8246-796A-31EE522A72A5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45:18.635" v="1503" actId="1076"/>
          <ac:picMkLst>
            <pc:docMk/>
            <pc:sldMk cId="367048314" sldId="281"/>
            <ac:picMk id="4" creationId="{3D2E8185-F074-0720-9D56-251718B6B6F4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5:26.854" v="1505" actId="1076"/>
        <pc:sldMkLst>
          <pc:docMk/>
          <pc:sldMk cId="324171718" sldId="282"/>
        </pc:sldMkLst>
        <pc:spChg chg="mod">
          <ac:chgData name="Rawte Swaraj Madhukar" userId="S::rawte.swarajmadhukar@hcl.com::2c5d2837-06f3-49ee-a04a-2f6f66d6b074" providerId="AD" clId="Web-{63B15935-029D-4946-BDC6-D6CE17D881AD}" dt="2022-06-29T04:44:21.908" v="818" actId="20577"/>
          <ac:spMkLst>
            <pc:docMk/>
            <pc:sldMk cId="324171718" sldId="282"/>
            <ac:spMk id="2" creationId="{1D2FB106-5CBD-FA9A-E739-2EA9DB133EA5}"/>
          </ac:spMkLst>
        </pc:spChg>
        <pc:spChg chg="del mod">
          <ac:chgData name="Rawte Swaraj Madhukar" userId="S::rawte.swarajmadhukar@hcl.com::2c5d2837-06f3-49ee-a04a-2f6f66d6b074" providerId="AD" clId="Web-{63B15935-029D-4946-BDC6-D6CE17D881AD}" dt="2022-06-29T04:43:59.423" v="814"/>
          <ac:spMkLst>
            <pc:docMk/>
            <pc:sldMk cId="324171718" sldId="282"/>
            <ac:spMk id="3" creationId="{312608C1-355A-EAC6-F219-A1D9B4DB2313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4:44:02.330" v="815"/>
          <ac:spMkLst>
            <pc:docMk/>
            <pc:sldMk cId="324171718" sldId="282"/>
            <ac:spMk id="8" creationId="{8E2CC403-21CD-41DF-BAC4-329D7FF03C5C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4:44:02.330" v="815"/>
          <ac:spMkLst>
            <pc:docMk/>
            <pc:sldMk cId="324171718" sldId="282"/>
            <ac:spMk id="15" creationId="{7653717E-6F8C-43E0-9893-C03AE87D18D6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4:44:02.330" v="815"/>
          <ac:spMkLst>
            <pc:docMk/>
            <pc:sldMk cId="324171718" sldId="282"/>
            <ac:spMk id="17" creationId="{35BB14B4-EC3F-47C7-9AF3-B0E017B75C42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44:02.330" v="815"/>
          <ac:spMkLst>
            <pc:docMk/>
            <pc:sldMk cId="324171718" sldId="282"/>
            <ac:spMk id="22" creationId="{9095C1F4-AE7F-44E4-8693-40D3D6831140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4:44:02.330" v="815"/>
          <ac:spMkLst>
            <pc:docMk/>
            <pc:sldMk cId="324171718" sldId="282"/>
            <ac:spMk id="28" creationId="{871AEA07-1E14-44B4-8E55-64EF049CD66F}"/>
          </ac:spMkLst>
        </pc:spChg>
        <pc:grpChg chg="add del">
          <ac:chgData name="Rawte Swaraj Madhukar" userId="S::rawte.swarajmadhukar@hcl.com::2c5d2837-06f3-49ee-a04a-2f6f66d6b074" providerId="AD" clId="Web-{63B15935-029D-4946-BDC6-D6CE17D881AD}" dt="2022-06-29T04:44:02.330" v="815"/>
          <ac:grpSpMkLst>
            <pc:docMk/>
            <pc:sldMk cId="324171718" sldId="282"/>
            <ac:grpSpMk id="10" creationId="{B13AA5FE-3FFC-4725-9ADD-E428544EC61B}"/>
          </ac:grpSpMkLst>
        </pc:grpChg>
        <pc:grpChg chg="add">
          <ac:chgData name="Rawte Swaraj Madhukar" userId="S::rawte.swarajmadhukar@hcl.com::2c5d2837-06f3-49ee-a04a-2f6f66d6b074" providerId="AD" clId="Web-{63B15935-029D-4946-BDC6-D6CE17D881AD}" dt="2022-06-29T04:44:02.330" v="815"/>
          <ac:grpSpMkLst>
            <pc:docMk/>
            <pc:sldMk cId="324171718" sldId="282"/>
            <ac:grpSpMk id="24" creationId="{8734DDD3-F723-4DD3-8ABE-EC0B2AC87D74}"/>
          </ac:grpSpMkLst>
        </pc:grpChg>
        <pc:picChg chg="add mod">
          <ac:chgData name="Rawte Swaraj Madhukar" userId="S::rawte.swarajmadhukar@hcl.com::2c5d2837-06f3-49ee-a04a-2f6f66d6b074" providerId="AD" clId="Web-{63B15935-029D-4946-BDC6-D6CE17D881AD}" dt="2022-06-29T09:45:26.854" v="1505" actId="1076"/>
          <ac:picMkLst>
            <pc:docMk/>
            <pc:sldMk cId="324171718" sldId="282"/>
            <ac:picMk id="3" creationId="{28B2A354-F873-F613-6A7A-F60E8B990F98}"/>
          </ac:picMkLst>
        </pc:picChg>
      </pc:sldChg>
      <pc:sldChg chg="new del">
        <pc:chgData name="Rawte Swaraj Madhukar" userId="S::rawte.swarajmadhukar@hcl.com::2c5d2837-06f3-49ee-a04a-2f6f66d6b074" providerId="AD" clId="Web-{63B15935-029D-4946-BDC6-D6CE17D881AD}" dt="2022-06-29T04:43:20.532" v="800"/>
        <pc:sldMkLst>
          <pc:docMk/>
          <pc:sldMk cId="567196869" sldId="282"/>
        </pc:sldMkLst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5:53.714" v="1513" actId="20577"/>
        <pc:sldMkLst>
          <pc:docMk/>
          <pc:sldMk cId="3127366052" sldId="283"/>
        </pc:sldMkLst>
        <pc:spChg chg="add del mod">
          <ac:chgData name="Rawte Swaraj Madhukar" userId="S::rawte.swarajmadhukar@hcl.com::2c5d2837-06f3-49ee-a04a-2f6f66d6b074" providerId="AD" clId="Web-{63B15935-029D-4946-BDC6-D6CE17D881AD}" dt="2022-06-29T05:40:10.745" v="905"/>
          <ac:spMkLst>
            <pc:docMk/>
            <pc:sldMk cId="3127366052" sldId="283"/>
            <ac:spMk id="3" creationId="{21EF0819-FBD2-4EBF-2BC3-2FF7D079A260}"/>
          </ac:spMkLst>
        </pc:spChg>
        <pc:spChg chg="add mod">
          <ac:chgData name="Rawte Swaraj Madhukar" userId="S::rawte.swarajmadhukar@hcl.com::2c5d2837-06f3-49ee-a04a-2f6f66d6b074" providerId="AD" clId="Web-{63B15935-029D-4946-BDC6-D6CE17D881AD}" dt="2022-06-29T09:45:53.714" v="1513" actId="20577"/>
          <ac:spMkLst>
            <pc:docMk/>
            <pc:sldMk cId="3127366052" sldId="283"/>
            <ac:spMk id="4" creationId="{90AF2C0E-A59D-F416-5B0C-B766B986772A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5:46:14.988" v="981"/>
          <ac:spMkLst>
            <pc:docMk/>
            <pc:sldMk cId="3127366052" sldId="283"/>
            <ac:spMk id="5" creationId="{8B42E5CB-C0EE-FB3F-69E3-FC3E5DED249C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4:45:37.192" v="822"/>
          <ac:picMkLst>
            <pc:docMk/>
            <pc:sldMk cId="3127366052" sldId="283"/>
            <ac:picMk id="2" creationId="{1F7B19D8-823B-FB3E-FEA7-C4D7EB73B283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45:41.261" v="1508" actId="1076"/>
          <ac:picMkLst>
            <pc:docMk/>
            <pc:sldMk cId="3127366052" sldId="283"/>
            <ac:picMk id="3" creationId="{DD03E3FA-C584-AC99-E6BC-5F43ED2464F6}"/>
          </ac:picMkLst>
        </pc:picChg>
      </pc:sldChg>
      <pc:sldChg chg="addSp modSp new mod ord setBg">
        <pc:chgData name="Rawte Swaraj Madhukar" userId="S::rawte.swarajmadhukar@hcl.com::2c5d2837-06f3-49ee-a04a-2f6f66d6b074" providerId="AD" clId="Web-{63B15935-029D-4946-BDC6-D6CE17D881AD}" dt="2022-06-29T09:08:32.545" v="1365"/>
        <pc:sldMkLst>
          <pc:docMk/>
          <pc:sldMk cId="4200367699" sldId="284"/>
        </pc:sldMkLst>
        <pc:spChg chg="mod">
          <ac:chgData name="Rawte Swaraj Madhukar" userId="S::rawte.swarajmadhukar@hcl.com::2c5d2837-06f3-49ee-a04a-2f6f66d6b074" providerId="AD" clId="Web-{63B15935-029D-4946-BDC6-D6CE17D881AD}" dt="2022-06-29T08:58:35.669" v="1252"/>
          <ac:spMkLst>
            <pc:docMk/>
            <pc:sldMk cId="4200367699" sldId="284"/>
            <ac:spMk id="2" creationId="{431DF655-DD46-63DD-C08E-549A22B9790B}"/>
          </ac:spMkLst>
        </pc:spChg>
        <pc:spChg chg="mod">
          <ac:chgData name="Rawte Swaraj Madhukar" userId="S::rawte.swarajmadhukar@hcl.com::2c5d2837-06f3-49ee-a04a-2f6f66d6b074" providerId="AD" clId="Web-{63B15935-029D-4946-BDC6-D6CE17D881AD}" dt="2022-06-29T08:58:35.669" v="1252"/>
          <ac:spMkLst>
            <pc:docMk/>
            <pc:sldMk cId="4200367699" sldId="284"/>
            <ac:spMk id="3" creationId="{390CA128-4E7F-D05F-D9A1-03D47E0689A2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58:35.669" v="1252"/>
          <ac:spMkLst>
            <pc:docMk/>
            <pc:sldMk cId="4200367699" sldId="284"/>
            <ac:spMk id="8" creationId="{09588DA8-065E-4F6F-8EFD-43104AB2E0CF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58:35.669" v="1252"/>
          <ac:spMkLst>
            <pc:docMk/>
            <pc:sldMk cId="4200367699" sldId="284"/>
            <ac:spMk id="10" creationId="{C4285719-470E-454C-AF62-8323075F1F5B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58:35.669" v="1252"/>
          <ac:spMkLst>
            <pc:docMk/>
            <pc:sldMk cId="4200367699" sldId="284"/>
            <ac:spMk id="12" creationId="{CD9FE4EF-C4D8-49A0-B2FF-81D8DB7D8A24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58:35.669" v="1252"/>
          <ac:spMkLst>
            <pc:docMk/>
            <pc:sldMk cId="4200367699" sldId="284"/>
            <ac:spMk id="14" creationId="{4300840D-0A0B-4512-BACA-B439D5B9C57C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58:35.669" v="1252"/>
          <ac:spMkLst>
            <pc:docMk/>
            <pc:sldMk cId="4200367699" sldId="284"/>
            <ac:spMk id="16" creationId="{D2B78728-A580-49A7-84F9-6EF6F583ADE0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58:35.669" v="1252"/>
          <ac:spMkLst>
            <pc:docMk/>
            <pc:sldMk cId="4200367699" sldId="284"/>
            <ac:spMk id="18" creationId="{38FAA1A1-D861-433F-88FA-1E9D6FD31D11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58:35.669" v="1252"/>
          <ac:spMkLst>
            <pc:docMk/>
            <pc:sldMk cId="4200367699" sldId="284"/>
            <ac:spMk id="20" creationId="{8D71EDA1-87BF-4D5D-AB79-F346FD19278A}"/>
          </ac:spMkLst>
        </pc:sp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6:02.871" v="1515" actId="1076"/>
        <pc:sldMkLst>
          <pc:docMk/>
          <pc:sldMk cId="3732924031" sldId="285"/>
        </pc:sldMkLst>
        <pc:spChg chg="mod">
          <ac:chgData name="Rawte Swaraj Madhukar" userId="S::rawte.swarajmadhukar@hcl.com::2c5d2837-06f3-49ee-a04a-2f6f66d6b074" providerId="AD" clId="Web-{63B15935-029D-4946-BDC6-D6CE17D881AD}" dt="2022-06-29T08:19:22.888" v="1100"/>
          <ac:spMkLst>
            <pc:docMk/>
            <pc:sldMk cId="3732924031" sldId="285"/>
            <ac:spMk id="2" creationId="{3D81D9F0-5177-2577-8800-A97A83E5E4C9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8:19:11.997" v="1099"/>
          <ac:spMkLst>
            <pc:docMk/>
            <pc:sldMk cId="3732924031" sldId="285"/>
            <ac:spMk id="3" creationId="{8D3BBD3F-5964-B299-8876-FC5B1EC9D1E0}"/>
          </ac:spMkLst>
        </pc:spChg>
        <pc:spChg chg="add mod">
          <ac:chgData name="Rawte Swaraj Madhukar" userId="S::rawte.swarajmadhukar@hcl.com::2c5d2837-06f3-49ee-a04a-2f6f66d6b074" providerId="AD" clId="Web-{63B15935-029D-4946-BDC6-D6CE17D881AD}" dt="2022-06-29T08:20:58.625" v="1106" actId="1076"/>
          <ac:spMkLst>
            <pc:docMk/>
            <pc:sldMk cId="3732924031" sldId="285"/>
            <ac:spMk id="4" creationId="{02402964-5A11-A7A3-8885-F46E337C0B9C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19:22.888" v="1100"/>
          <ac:spMkLst>
            <pc:docMk/>
            <pc:sldMk cId="3732924031" sldId="285"/>
            <ac:spMk id="9" creationId="{A3363022-C969-41E9-8EB2-E4C94908C1FA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19:22.888" v="1100"/>
          <ac:spMkLst>
            <pc:docMk/>
            <pc:sldMk cId="3732924031" sldId="285"/>
            <ac:spMk id="11" creationId="{8D1AD6B3-BE88-4CEB-BA17-790657CC4729}"/>
          </ac:spMkLst>
        </pc:spChg>
        <pc:grpChg chg="add">
          <ac:chgData name="Rawte Swaraj Madhukar" userId="S::rawte.swarajmadhukar@hcl.com::2c5d2837-06f3-49ee-a04a-2f6f66d6b074" providerId="AD" clId="Web-{63B15935-029D-4946-BDC6-D6CE17D881AD}" dt="2022-06-29T08:19:22.888" v="1100"/>
          <ac:grpSpMkLst>
            <pc:docMk/>
            <pc:sldMk cId="3732924031" sldId="285"/>
            <ac:grpSpMk id="13" creationId="{89D1390B-7E13-4B4F-9CB2-391063412E54}"/>
          </ac:grpSpMkLst>
        </pc:grpChg>
        <pc:picChg chg="add mod">
          <ac:chgData name="Rawte Swaraj Madhukar" userId="S::rawte.swarajmadhukar@hcl.com::2c5d2837-06f3-49ee-a04a-2f6f66d6b074" providerId="AD" clId="Web-{63B15935-029D-4946-BDC6-D6CE17D881AD}" dt="2022-06-29T09:46:02.871" v="1515" actId="1076"/>
          <ac:picMkLst>
            <pc:docMk/>
            <pc:sldMk cId="3732924031" sldId="285"/>
            <ac:picMk id="5" creationId="{56B80A9A-2572-C6C3-E423-42DCCC3F423B}"/>
          </ac:picMkLst>
        </pc:picChg>
        <pc:picChg chg="add">
          <ac:chgData name="Rawte Swaraj Madhukar" userId="S::rawte.swarajmadhukar@hcl.com::2c5d2837-06f3-49ee-a04a-2f6f66d6b074" providerId="AD" clId="Web-{63B15935-029D-4946-BDC6-D6CE17D881AD}" dt="2022-06-29T08:19:22.888" v="1100"/>
          <ac:picMkLst>
            <pc:docMk/>
            <pc:sldMk cId="3732924031" sldId="285"/>
            <ac:picMk id="6" creationId="{F315A752-3451-B09B-8762-2ED96ED1C828}"/>
          </ac:picMkLst>
        </pc:picChg>
      </pc:sldChg>
      <pc:sldChg chg="new del">
        <pc:chgData name="Rawte Swaraj Madhukar" userId="S::rawte.swarajmadhukar@hcl.com::2c5d2837-06f3-49ee-a04a-2f6f66d6b074" providerId="AD" clId="Web-{63B15935-029D-4946-BDC6-D6CE17D881AD}" dt="2022-06-29T08:35:07.600" v="1108"/>
        <pc:sldMkLst>
          <pc:docMk/>
          <pc:sldMk cId="1923975824" sldId="286"/>
        </pc:sldMkLst>
      </pc:sldChg>
      <pc:sldChg chg="addSp delSp modSp new mod setBg setClrOvrMap">
        <pc:chgData name="Rawte Swaraj Madhukar" userId="S::rawte.swarajmadhukar@hcl.com::2c5d2837-06f3-49ee-a04a-2f6f66d6b074" providerId="AD" clId="Web-{63B15935-029D-4946-BDC6-D6CE17D881AD}" dt="2022-06-29T09:44:43.853" v="1495" actId="1076"/>
        <pc:sldMkLst>
          <pc:docMk/>
          <pc:sldMk cId="2110330531" sldId="286"/>
        </pc:sldMkLst>
        <pc:spChg chg="mod">
          <ac:chgData name="Rawte Swaraj Madhukar" userId="S::rawte.swarajmadhukar@hcl.com::2c5d2837-06f3-49ee-a04a-2f6f66d6b074" providerId="AD" clId="Web-{63B15935-029D-4946-BDC6-D6CE17D881AD}" dt="2022-06-29T09:23:25.209" v="1391"/>
          <ac:spMkLst>
            <pc:docMk/>
            <pc:sldMk cId="2110330531" sldId="286"/>
            <ac:spMk id="2" creationId="{462375D3-4099-E661-8536-633F76C1A524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9:20:11.189" v="1379"/>
          <ac:spMkLst>
            <pc:docMk/>
            <pc:sldMk cId="2110330531" sldId="286"/>
            <ac:spMk id="3" creationId="{C4017B42-9C81-A2F4-764A-D38FF214F88C}"/>
          </ac:spMkLst>
        </pc:spChg>
        <pc:spChg chg="add mod ord">
          <ac:chgData name="Rawte Swaraj Madhukar" userId="S::rawte.swarajmadhukar@hcl.com::2c5d2837-06f3-49ee-a04a-2f6f66d6b074" providerId="AD" clId="Web-{63B15935-029D-4946-BDC6-D6CE17D881AD}" dt="2022-06-29T09:23:25.209" v="1391"/>
          <ac:spMkLst>
            <pc:docMk/>
            <pc:sldMk cId="2110330531" sldId="286"/>
            <ac:spMk id="5" creationId="{BCF41736-BDEE-56F2-DED5-7EFCB838F637}"/>
          </ac:spMkLst>
        </pc:spChg>
        <pc:spChg chg="add del mod">
          <ac:chgData name="Rawte Swaraj Madhukar" userId="S::rawte.swarajmadhukar@hcl.com::2c5d2837-06f3-49ee-a04a-2f6f66d6b074" providerId="AD" clId="Web-{63B15935-029D-4946-BDC6-D6CE17D881AD}" dt="2022-06-29T09:23:14.631" v="1388"/>
          <ac:spMkLst>
            <pc:docMk/>
            <pc:sldMk cId="2110330531" sldId="286"/>
            <ac:spMk id="7" creationId="{563B3FA9-6E87-6523-F271-9E60A18D0226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23:25.209" v="1391"/>
          <ac:spMkLst>
            <pc:docMk/>
            <pc:sldMk cId="2110330531" sldId="286"/>
            <ac:spMk id="11" creationId="{7F57BEA8-497D-4AA8-8A18-BDCD696B25FE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23:25.194" v="1390"/>
          <ac:spMkLst>
            <pc:docMk/>
            <pc:sldMk cId="2110330531" sldId="286"/>
            <ac:spMk id="20" creationId="{C4285719-470E-454C-AF62-8323075F1F5B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23:25.194" v="1390"/>
          <ac:spMkLst>
            <pc:docMk/>
            <pc:sldMk cId="2110330531" sldId="286"/>
            <ac:spMk id="22" creationId="{CD9FE4EF-C4D8-49A0-B2FF-81D8DB7D8A24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23:25.194" v="1390"/>
          <ac:spMkLst>
            <pc:docMk/>
            <pc:sldMk cId="2110330531" sldId="286"/>
            <ac:spMk id="24" creationId="{4300840D-0A0B-4512-BACA-B439D5B9C57C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23:25.194" v="1390"/>
          <ac:spMkLst>
            <pc:docMk/>
            <pc:sldMk cId="2110330531" sldId="286"/>
            <ac:spMk id="26" creationId="{D2B78728-A580-49A7-84F9-6EF6F583ADE0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23:25.194" v="1390"/>
          <ac:spMkLst>
            <pc:docMk/>
            <pc:sldMk cId="2110330531" sldId="286"/>
            <ac:spMk id="28" creationId="{38FAA1A1-D861-433F-88FA-1E9D6FD31D11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23:25.194" v="1390"/>
          <ac:spMkLst>
            <pc:docMk/>
            <pc:sldMk cId="2110330531" sldId="286"/>
            <ac:spMk id="30" creationId="{8D71EDA1-87BF-4D5D-AB79-F346FD19278A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23:25.209" v="1391"/>
          <ac:spMkLst>
            <pc:docMk/>
            <pc:sldMk cId="2110330531" sldId="286"/>
            <ac:spMk id="32" creationId="{56C20283-73E0-40EC-8AD8-057F581F64C2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23:25.209" v="1391"/>
          <ac:spMkLst>
            <pc:docMk/>
            <pc:sldMk cId="2110330531" sldId="286"/>
            <ac:spMk id="33" creationId="{3FCC729B-E528-40C3-82D3-BA4375575E87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23:25.209" v="1391"/>
          <ac:spMkLst>
            <pc:docMk/>
            <pc:sldMk cId="2110330531" sldId="286"/>
            <ac:spMk id="34" creationId="{58F1FB8D-1842-4A04-998D-6CF047AB2790}"/>
          </ac:spMkLst>
        </pc:spChg>
        <pc:picChg chg="add del mod ord">
          <ac:chgData name="Rawte Swaraj Madhukar" userId="S::rawte.swarajmadhukar@hcl.com::2c5d2837-06f3-49ee-a04a-2f6f66d6b074" providerId="AD" clId="Web-{63B15935-029D-4946-BDC6-D6CE17D881AD}" dt="2022-06-29T09:23:12.428" v="1387"/>
          <ac:picMkLst>
            <pc:docMk/>
            <pc:sldMk cId="2110330531" sldId="286"/>
            <ac:picMk id="4" creationId="{EC4C02B4-E2D5-D87E-2092-3B7BC36F79BF}"/>
          </ac:picMkLst>
        </pc:picChg>
        <pc:picChg chg="add mod ord">
          <ac:chgData name="Rawte Swaraj Madhukar" userId="S::rawte.swarajmadhukar@hcl.com::2c5d2837-06f3-49ee-a04a-2f6f66d6b074" providerId="AD" clId="Web-{63B15935-029D-4946-BDC6-D6CE17D881AD}" dt="2022-06-29T09:23:36.632" v="1394" actId="14100"/>
          <ac:picMkLst>
            <pc:docMk/>
            <pc:sldMk cId="2110330531" sldId="286"/>
            <ac:picMk id="8" creationId="{13B07E42-8FE9-E7F6-637E-69D336948C93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44:43.853" v="1495" actId="1076"/>
          <ac:picMkLst>
            <pc:docMk/>
            <pc:sldMk cId="2110330531" sldId="286"/>
            <ac:picMk id="10" creationId="{093A1539-C504-D934-388F-74347A853EB6}"/>
          </ac:picMkLst>
        </pc:picChg>
        <pc:cxnChg chg="add del">
          <ac:chgData name="Rawte Swaraj Madhukar" userId="S::rawte.swarajmadhukar@hcl.com::2c5d2837-06f3-49ee-a04a-2f6f66d6b074" providerId="AD" clId="Web-{63B15935-029D-4946-BDC6-D6CE17D881AD}" dt="2022-06-29T09:23:25.209" v="1391"/>
          <ac:cxnSpMkLst>
            <pc:docMk/>
            <pc:sldMk cId="2110330531" sldId="286"/>
            <ac:cxnSpMk id="9" creationId="{D2E961F1-4A28-4A5F-BBD4-6E400E5E6C75}"/>
          </ac:cxnSpMkLst>
        </pc:cxnChg>
        <pc:cxnChg chg="add del">
          <ac:chgData name="Rawte Swaraj Madhukar" userId="S::rawte.swarajmadhukar@hcl.com::2c5d2837-06f3-49ee-a04a-2f6f66d6b074" providerId="AD" clId="Web-{63B15935-029D-4946-BDC6-D6CE17D881AD}" dt="2022-06-29T09:23:25.209" v="1391"/>
          <ac:cxnSpMkLst>
            <pc:docMk/>
            <pc:sldMk cId="2110330531" sldId="286"/>
            <ac:cxnSpMk id="13" creationId="{A82415D3-DDE5-4D63-8CB3-23A5EC581B27}"/>
          </ac:cxnSpMkLst>
        </pc:cxnChg>
        <pc:cxnChg chg="add del">
          <ac:chgData name="Rawte Swaraj Madhukar" userId="S::rawte.swarajmadhukar@hcl.com::2c5d2837-06f3-49ee-a04a-2f6f66d6b074" providerId="AD" clId="Web-{63B15935-029D-4946-BDC6-D6CE17D881AD}" dt="2022-06-29T09:23:25.209" v="1391"/>
          <ac:cxnSpMkLst>
            <pc:docMk/>
            <pc:sldMk cId="2110330531" sldId="286"/>
            <ac:cxnSpMk id="15" creationId="{AD7193FB-6AE6-4B3B-8F89-56B55DD63B4D}"/>
          </ac:cxnSpMkLst>
        </pc:cxnChg>
      </pc:sldChg>
      <pc:sldChg chg="delSp new del">
        <pc:chgData name="Rawte Swaraj Madhukar" userId="S::rawte.swarajmadhukar@hcl.com::2c5d2837-06f3-49ee-a04a-2f6f66d6b074" providerId="AD" clId="Web-{63B15935-029D-4946-BDC6-D6CE17D881AD}" dt="2022-06-29T08:51:31.611" v="1174"/>
        <pc:sldMkLst>
          <pc:docMk/>
          <pc:sldMk cId="4169661952" sldId="287"/>
        </pc:sldMkLst>
        <pc:spChg chg="del">
          <ac:chgData name="Rawte Swaraj Madhukar" userId="S::rawte.swarajmadhukar@hcl.com::2c5d2837-06f3-49ee-a04a-2f6f66d6b074" providerId="AD" clId="Web-{63B15935-029D-4946-BDC6-D6CE17D881AD}" dt="2022-06-29T08:51:24.939" v="1173"/>
          <ac:spMkLst>
            <pc:docMk/>
            <pc:sldMk cId="4169661952" sldId="287"/>
            <ac:spMk id="2" creationId="{D2790A19-20D9-B677-8B9C-E6BB5C40B796}"/>
          </ac:spMkLst>
        </pc:sp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6:14.574" v="1518" actId="1076"/>
        <pc:sldMkLst>
          <pc:docMk/>
          <pc:sldMk cId="4281913463" sldId="287"/>
        </pc:sldMkLst>
        <pc:spChg chg="mod">
          <ac:chgData name="Rawte Swaraj Madhukar" userId="S::rawte.swarajmadhukar@hcl.com::2c5d2837-06f3-49ee-a04a-2f6f66d6b074" providerId="AD" clId="Web-{63B15935-029D-4946-BDC6-D6CE17D881AD}" dt="2022-06-29T08:52:22.925" v="1218"/>
          <ac:spMkLst>
            <pc:docMk/>
            <pc:sldMk cId="4281913463" sldId="287"/>
            <ac:spMk id="2" creationId="{BF1EB8B5-01B9-B779-D1CC-D38C6BF05C0F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8:52:06.847" v="1217"/>
          <ac:spMkLst>
            <pc:docMk/>
            <pc:sldMk cId="4281913463" sldId="287"/>
            <ac:spMk id="3" creationId="{4DC927CA-410C-C2D5-EF0D-9C8A217EB379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52:22.925" v="1218"/>
          <ac:spMkLst>
            <pc:docMk/>
            <pc:sldMk cId="4281913463" sldId="287"/>
            <ac:spMk id="9" creationId="{2643BE6C-86B7-4AB9-91E8-9B5DB45AC8EA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46:14.574" v="1518" actId="1076"/>
          <ac:picMkLst>
            <pc:docMk/>
            <pc:sldMk cId="4281913463" sldId="287"/>
            <ac:picMk id="4" creationId="{2B1CE3F2-E8B4-20BA-DF97-803BDF76F6D5}"/>
          </ac:picMkLst>
        </pc:picChg>
        <pc:picChg chg="add">
          <ac:chgData name="Rawte Swaraj Madhukar" userId="S::rawte.swarajmadhukar@hcl.com::2c5d2837-06f3-49ee-a04a-2f6f66d6b074" providerId="AD" clId="Web-{63B15935-029D-4946-BDC6-D6CE17D881AD}" dt="2022-06-29T08:52:22.925" v="1218"/>
          <ac:picMkLst>
            <pc:docMk/>
            <pc:sldMk cId="4281913463" sldId="287"/>
            <ac:picMk id="6" creationId="{DA244F30-2ED7-2D9E-210B-A1D111F7613E}"/>
          </ac:picMkLst>
        </pc:picChg>
      </pc:sldChg>
      <pc:sldChg chg="addSp modSp new mod setBg">
        <pc:chgData name="Rawte Swaraj Madhukar" userId="S::rawte.swarajmadhukar@hcl.com::2c5d2837-06f3-49ee-a04a-2f6f66d6b074" providerId="AD" clId="Web-{63B15935-029D-4946-BDC6-D6CE17D881AD}" dt="2022-06-29T09:46:22.856" v="1520" actId="1076"/>
        <pc:sldMkLst>
          <pc:docMk/>
          <pc:sldMk cId="3646546859" sldId="288"/>
        </pc:sldMkLst>
        <pc:spChg chg="mod">
          <ac:chgData name="Rawte Swaraj Madhukar" userId="S::rawte.swarajmadhukar@hcl.com::2c5d2837-06f3-49ee-a04a-2f6f66d6b074" providerId="AD" clId="Web-{63B15935-029D-4946-BDC6-D6CE17D881AD}" dt="2022-06-29T08:59:10.577" v="1263" actId="20577"/>
          <ac:spMkLst>
            <pc:docMk/>
            <pc:sldMk cId="3646546859" sldId="288"/>
            <ac:spMk id="2" creationId="{DE4C2808-0387-F1E0-12BF-40AF339BC1C2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58:57.108" v="1262"/>
          <ac:spMkLst>
            <pc:docMk/>
            <pc:sldMk cId="3646546859" sldId="288"/>
            <ac:spMk id="8" creationId="{A8384FB5-9ADC-4DDC-881B-597D56F5B15D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58:57.108" v="1262"/>
          <ac:spMkLst>
            <pc:docMk/>
            <pc:sldMk cId="3646546859" sldId="288"/>
            <ac:spMk id="10" creationId="{91E5A9A7-95C6-4F4F-B00E-C82E07FE62EF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58:57.108" v="1262"/>
          <ac:spMkLst>
            <pc:docMk/>
            <pc:sldMk cId="3646546859" sldId="288"/>
            <ac:spMk id="12" creationId="{D07DD2DE-F619-49DD-B5E7-03A290FF4ED1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58:57.108" v="1262"/>
          <ac:spMkLst>
            <pc:docMk/>
            <pc:sldMk cId="3646546859" sldId="288"/>
            <ac:spMk id="14" creationId="{85149191-5F60-4A28-AAFF-039F96B0F3EC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8:58:57.108" v="1262"/>
          <ac:spMkLst>
            <pc:docMk/>
            <pc:sldMk cId="3646546859" sldId="288"/>
            <ac:spMk id="16" creationId="{F8260ED5-17F7-4158-B241-D51DD4CF1B7E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8:58:57.108" v="1262"/>
          <ac:picMkLst>
            <pc:docMk/>
            <pc:sldMk cId="3646546859" sldId="288"/>
            <ac:picMk id="3" creationId="{559EF340-33D7-4612-6132-1B6646AF8C57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46:22.856" v="1520" actId="1076"/>
          <ac:picMkLst>
            <pc:docMk/>
            <pc:sldMk cId="3646546859" sldId="288"/>
            <ac:picMk id="4" creationId="{D329C3FD-EDB4-9BA9-E9AE-0AB68BB63508}"/>
          </ac:picMkLst>
        </pc:picChg>
      </pc:sldChg>
      <pc:sldChg chg="addSp delSp modSp new del">
        <pc:chgData name="Rawte Swaraj Madhukar" userId="S::rawte.swarajmadhukar@hcl.com::2c5d2837-06f3-49ee-a04a-2f6f66d6b074" providerId="AD" clId="Web-{63B15935-029D-4946-BDC6-D6CE17D881AD}" dt="2022-06-29T08:58:26.747" v="1251"/>
        <pc:sldMkLst>
          <pc:docMk/>
          <pc:sldMk cId="4142818730" sldId="288"/>
        </pc:sldMkLst>
        <pc:spChg chg="del">
          <ac:chgData name="Rawte Swaraj Madhukar" userId="S::rawte.swarajmadhukar@hcl.com::2c5d2837-06f3-49ee-a04a-2f6f66d6b074" providerId="AD" clId="Web-{63B15935-029D-4946-BDC6-D6CE17D881AD}" dt="2022-06-29T08:57:16.261" v="1221"/>
          <ac:spMkLst>
            <pc:docMk/>
            <pc:sldMk cId="4142818730" sldId="288"/>
            <ac:spMk id="2" creationId="{B6C12A54-769A-CC29-B365-A9A7C53F55DE}"/>
          </ac:spMkLst>
        </pc:spChg>
        <pc:spChg chg="add del mod">
          <ac:chgData name="Rawte Swaraj Madhukar" userId="S::rawte.swarajmadhukar@hcl.com::2c5d2837-06f3-49ee-a04a-2f6f66d6b074" providerId="AD" clId="Web-{63B15935-029D-4946-BDC6-D6CE17D881AD}" dt="2022-06-29T08:58:22.138" v="1250"/>
          <ac:spMkLst>
            <pc:docMk/>
            <pc:sldMk cId="4142818730" sldId="288"/>
            <ac:spMk id="4" creationId="{C620987B-FD82-581E-89FE-FDF4A0C87801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8:57:43.574" v="1229" actId="14100"/>
          <ac:picMkLst>
            <pc:docMk/>
            <pc:sldMk cId="4142818730" sldId="288"/>
            <ac:picMk id="3" creationId="{8DD14C75-F3DF-CE30-5487-CE367F0D2F77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6:43.497" v="1522" actId="1076"/>
        <pc:sldMkLst>
          <pc:docMk/>
          <pc:sldMk cId="464402247" sldId="289"/>
        </pc:sldMkLst>
        <pc:spChg chg="mod">
          <ac:chgData name="Rawte Swaraj Madhukar" userId="S::rawte.swarajmadhukar@hcl.com::2c5d2837-06f3-49ee-a04a-2f6f66d6b074" providerId="AD" clId="Web-{63B15935-029D-4946-BDC6-D6CE17D881AD}" dt="2022-06-29T09:01:29.455" v="1286"/>
          <ac:spMkLst>
            <pc:docMk/>
            <pc:sldMk cId="464402247" sldId="289"/>
            <ac:spMk id="2" creationId="{0771430D-5C6C-47FB-C2A9-390C53725EAC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9:00:42.048" v="1275"/>
          <ac:spMkLst>
            <pc:docMk/>
            <pc:sldMk cId="464402247" sldId="289"/>
            <ac:spMk id="3" creationId="{6F6C0C8C-EAFB-2736-45D8-59D16874FA59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1:06.455" v="1281"/>
          <ac:spMkLst>
            <pc:docMk/>
            <pc:sldMk cId="464402247" sldId="289"/>
            <ac:spMk id="9" creationId="{A8384FB5-9ADC-4DDC-881B-597D56F5B15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1:06.455" v="1281"/>
          <ac:spMkLst>
            <pc:docMk/>
            <pc:sldMk cId="464402247" sldId="289"/>
            <ac:spMk id="11" creationId="{91E5A9A7-95C6-4F4F-B00E-C82E07FE62EF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1:06.455" v="1281"/>
          <ac:spMkLst>
            <pc:docMk/>
            <pc:sldMk cId="464402247" sldId="289"/>
            <ac:spMk id="13" creationId="{D07DD2DE-F619-49DD-B5E7-03A290FF4ED1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1:06.455" v="1281"/>
          <ac:spMkLst>
            <pc:docMk/>
            <pc:sldMk cId="464402247" sldId="289"/>
            <ac:spMk id="15" creationId="{85149191-5F60-4A28-AAFF-039F96B0F3EC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1:06.455" v="1281"/>
          <ac:spMkLst>
            <pc:docMk/>
            <pc:sldMk cId="464402247" sldId="289"/>
            <ac:spMk id="17" creationId="{F8260ED5-17F7-4158-B241-D51DD4CF1B7E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1:29.455" v="1286"/>
          <ac:spMkLst>
            <pc:docMk/>
            <pc:sldMk cId="464402247" sldId="289"/>
            <ac:spMk id="22" creationId="{16C5FA50-8D52-4617-AF91-5C7B1C8352F1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1:29.455" v="1286"/>
          <ac:spMkLst>
            <pc:docMk/>
            <pc:sldMk cId="464402247" sldId="289"/>
            <ac:spMk id="24" creationId="{E223798C-12AD-4B0C-A50C-D676347D67CF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1:29.455" v="1286"/>
          <ac:spMkLst>
            <pc:docMk/>
            <pc:sldMk cId="464402247" sldId="289"/>
            <ac:spMk id="29" creationId="{A8384FB5-9ADC-4DDC-881B-597D56F5B15D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1:29.455" v="1286"/>
          <ac:spMkLst>
            <pc:docMk/>
            <pc:sldMk cId="464402247" sldId="289"/>
            <ac:spMk id="31" creationId="{91E5A9A7-95C6-4F4F-B00E-C82E07FE62EF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1:29.455" v="1286"/>
          <ac:spMkLst>
            <pc:docMk/>
            <pc:sldMk cId="464402247" sldId="289"/>
            <ac:spMk id="33" creationId="{D07DD2DE-F619-49DD-B5E7-03A290FF4ED1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1:29.455" v="1286"/>
          <ac:spMkLst>
            <pc:docMk/>
            <pc:sldMk cId="464402247" sldId="289"/>
            <ac:spMk id="35" creationId="{85149191-5F60-4A28-AAFF-039F96B0F3EC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1:29.455" v="1286"/>
          <ac:spMkLst>
            <pc:docMk/>
            <pc:sldMk cId="464402247" sldId="289"/>
            <ac:spMk id="37" creationId="{F8260ED5-17F7-4158-B241-D51DD4CF1B7E}"/>
          </ac:spMkLst>
        </pc:spChg>
        <pc:picChg chg="add mod ord">
          <ac:chgData name="Rawte Swaraj Madhukar" userId="S::rawte.swarajmadhukar@hcl.com::2c5d2837-06f3-49ee-a04a-2f6f66d6b074" providerId="AD" clId="Web-{63B15935-029D-4946-BDC6-D6CE17D881AD}" dt="2022-06-29T09:01:39.487" v="1289" actId="14100"/>
          <ac:picMkLst>
            <pc:docMk/>
            <pc:sldMk cId="464402247" sldId="289"/>
            <ac:picMk id="4" creationId="{A02C3025-7DEF-2EDA-1078-884387F61B57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46:43.497" v="1522" actId="1076"/>
          <ac:picMkLst>
            <pc:docMk/>
            <pc:sldMk cId="464402247" sldId="289"/>
            <ac:picMk id="5" creationId="{54CA0398-860D-A265-B5DE-2FC7F2659A4C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6:50.653" v="1524" actId="1076"/>
        <pc:sldMkLst>
          <pc:docMk/>
          <pc:sldMk cId="2803267274" sldId="290"/>
        </pc:sldMkLst>
        <pc:spChg chg="mod">
          <ac:chgData name="Rawte Swaraj Madhukar" userId="S::rawte.swarajmadhukar@hcl.com::2c5d2837-06f3-49ee-a04a-2f6f66d6b074" providerId="AD" clId="Web-{63B15935-029D-4946-BDC6-D6CE17D881AD}" dt="2022-06-29T09:02:51.270" v="1327"/>
          <ac:spMkLst>
            <pc:docMk/>
            <pc:sldMk cId="2803267274" sldId="290"/>
            <ac:spMk id="2" creationId="{19186A70-9D31-7680-9B42-790772A5E020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9:02:38.785" v="1324"/>
          <ac:spMkLst>
            <pc:docMk/>
            <pc:sldMk cId="2803267274" sldId="290"/>
            <ac:spMk id="3" creationId="{7053E6C4-D821-2F45-A101-7B50349A0FA4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2:51.270" v="1326"/>
          <ac:spMkLst>
            <pc:docMk/>
            <pc:sldMk cId="2803267274" sldId="290"/>
            <ac:spMk id="7" creationId="{2A8AA5BC-4F7A-4226-8F99-6D824B226A97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2:51.270" v="1326"/>
          <ac:spMkLst>
            <pc:docMk/>
            <pc:sldMk cId="2803267274" sldId="290"/>
            <ac:spMk id="11" creationId="{5BC87C3E-1040-4EE4-9BDB-9537F7A1B335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2:51.270" v="1327"/>
          <ac:spMkLst>
            <pc:docMk/>
            <pc:sldMk cId="2803267274" sldId="290"/>
            <ac:spMk id="17" creationId="{D8386171-E87D-46AB-8718-4CE2A88748BD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2:51.270" v="1327"/>
          <ac:spMkLst>
            <pc:docMk/>
            <pc:sldMk cId="2803267274" sldId="290"/>
            <ac:spMk id="18" creationId="{207CB456-8849-413C-8210-B663779A32E0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2:51.270" v="1327"/>
          <ac:spMkLst>
            <pc:docMk/>
            <pc:sldMk cId="2803267274" sldId="290"/>
            <ac:spMk id="19" creationId="{E513936D-D1EB-4E42-A97F-942BA1F3DFA7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46:50.653" v="1524" actId="1076"/>
          <ac:picMkLst>
            <pc:docMk/>
            <pc:sldMk cId="2803267274" sldId="290"/>
            <ac:picMk id="4" creationId="{E274128A-D9D7-DC9C-020B-C6ABCC0F37FC}"/>
          </ac:picMkLst>
        </pc:picChg>
        <pc:cxnChg chg="add del">
          <ac:chgData name="Rawte Swaraj Madhukar" userId="S::rawte.swarajmadhukar@hcl.com::2c5d2837-06f3-49ee-a04a-2f6f66d6b074" providerId="AD" clId="Web-{63B15935-029D-4946-BDC6-D6CE17D881AD}" dt="2022-06-29T09:02:51.270" v="1326"/>
          <ac:cxnSpMkLst>
            <pc:docMk/>
            <pc:sldMk cId="2803267274" sldId="290"/>
            <ac:cxnSpMk id="9" creationId="{911DBBF1-3229-4BD9-B3D1-B4CA571E7431}"/>
          </ac:cxnSpMkLst>
        </pc:cxnChg>
        <pc:cxnChg chg="add del">
          <ac:chgData name="Rawte Swaraj Madhukar" userId="S::rawte.swarajmadhukar@hcl.com::2c5d2837-06f3-49ee-a04a-2f6f66d6b074" providerId="AD" clId="Web-{63B15935-029D-4946-BDC6-D6CE17D881AD}" dt="2022-06-29T09:02:51.270" v="1326"/>
          <ac:cxnSpMkLst>
            <pc:docMk/>
            <pc:sldMk cId="2803267274" sldId="290"/>
            <ac:cxnSpMk id="13" creationId="{42CDBECE-872A-4C73-9DC1-BB4E805E2CF5}"/>
          </ac:cxnSpMkLst>
        </pc:cxnChg>
        <pc:cxnChg chg="add del">
          <ac:chgData name="Rawte Swaraj Madhukar" userId="S::rawte.swarajmadhukar@hcl.com::2c5d2837-06f3-49ee-a04a-2f6f66d6b074" providerId="AD" clId="Web-{63B15935-029D-4946-BDC6-D6CE17D881AD}" dt="2022-06-29T09:02:51.270" v="1326"/>
          <ac:cxnSpMkLst>
            <pc:docMk/>
            <pc:sldMk cId="2803267274" sldId="290"/>
            <ac:cxnSpMk id="15" creationId="{F5CD5A0B-CDD7-427C-AA42-2EECFDFA1811}"/>
          </ac:cxnSpMkLst>
        </pc:cxnChg>
        <pc:cxnChg chg="add">
          <ac:chgData name="Rawte Swaraj Madhukar" userId="S::rawte.swarajmadhukar@hcl.com::2c5d2837-06f3-49ee-a04a-2f6f66d6b074" providerId="AD" clId="Web-{63B15935-029D-4946-BDC6-D6CE17D881AD}" dt="2022-06-29T09:02:51.270" v="1327"/>
          <ac:cxnSpMkLst>
            <pc:docMk/>
            <pc:sldMk cId="2803267274" sldId="290"/>
            <ac:cxnSpMk id="20" creationId="{AFA75EE9-0DE4-4982-A870-290AD61EAAD7}"/>
          </ac:cxnSpMkLst>
        </pc:cxnChg>
      </pc:sldChg>
      <pc:sldChg chg="addSp modSp new mod setBg">
        <pc:chgData name="Rawte Swaraj Madhukar" userId="S::rawte.swarajmadhukar@hcl.com::2c5d2837-06f3-49ee-a04a-2f6f66d6b074" providerId="AD" clId="Web-{63B15935-029D-4946-BDC6-D6CE17D881AD}" dt="2022-06-29T09:46:59.138" v="1526" actId="1076"/>
        <pc:sldMkLst>
          <pc:docMk/>
          <pc:sldMk cId="3314992993" sldId="291"/>
        </pc:sldMkLst>
        <pc:spChg chg="mod">
          <ac:chgData name="Rawte Swaraj Madhukar" userId="S::rawte.swarajmadhukar@hcl.com::2c5d2837-06f3-49ee-a04a-2f6f66d6b074" providerId="AD" clId="Web-{63B15935-029D-4946-BDC6-D6CE17D881AD}" dt="2022-06-29T09:04:39.554" v="1337"/>
          <ac:spMkLst>
            <pc:docMk/>
            <pc:sldMk cId="3314992993" sldId="291"/>
            <ac:spMk id="2" creationId="{ECA49398-5A00-97CC-BA47-26AC1D518A62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4:39.554" v="1337"/>
          <ac:spMkLst>
            <pc:docMk/>
            <pc:sldMk cId="3314992993" sldId="291"/>
            <ac:spMk id="8" creationId="{A8384FB5-9ADC-4DDC-881B-597D56F5B15D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4:39.554" v="1337"/>
          <ac:spMkLst>
            <pc:docMk/>
            <pc:sldMk cId="3314992993" sldId="291"/>
            <ac:spMk id="10" creationId="{91E5A9A7-95C6-4F4F-B00E-C82E07FE62EF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4:39.554" v="1337"/>
          <ac:spMkLst>
            <pc:docMk/>
            <pc:sldMk cId="3314992993" sldId="291"/>
            <ac:spMk id="12" creationId="{D07DD2DE-F619-49DD-B5E7-03A290FF4ED1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4:39.554" v="1337"/>
          <ac:spMkLst>
            <pc:docMk/>
            <pc:sldMk cId="3314992993" sldId="291"/>
            <ac:spMk id="14" creationId="{85149191-5F60-4A28-AAFF-039F96B0F3EC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4:39.554" v="1337"/>
          <ac:spMkLst>
            <pc:docMk/>
            <pc:sldMk cId="3314992993" sldId="291"/>
            <ac:spMk id="16" creationId="{F8260ED5-17F7-4158-B241-D51DD4CF1B7E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04:48.070" v="1339" actId="14100"/>
          <ac:picMkLst>
            <pc:docMk/>
            <pc:sldMk cId="3314992993" sldId="291"/>
            <ac:picMk id="3" creationId="{D505BCE1-A943-517C-6961-4B6CA90159F7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46:59.138" v="1526" actId="1076"/>
          <ac:picMkLst>
            <pc:docMk/>
            <pc:sldMk cId="3314992993" sldId="291"/>
            <ac:picMk id="4" creationId="{D095B044-BFCF-ABC2-24B7-E29AD1B1610E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7:08.060" v="1528" actId="1076"/>
        <pc:sldMkLst>
          <pc:docMk/>
          <pc:sldMk cId="4210466121" sldId="292"/>
        </pc:sldMkLst>
        <pc:spChg chg="mod">
          <ac:chgData name="Rawte Swaraj Madhukar" userId="S::rawte.swarajmadhukar@hcl.com::2c5d2837-06f3-49ee-a04a-2f6f66d6b074" providerId="AD" clId="Web-{63B15935-029D-4946-BDC6-D6CE17D881AD}" dt="2022-06-29T09:06:03.681" v="1349"/>
          <ac:spMkLst>
            <pc:docMk/>
            <pc:sldMk cId="4210466121" sldId="292"/>
            <ac:spMk id="2" creationId="{52C12858-0DC4-4374-37EA-1242B552726C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6:03.681" v="1348"/>
          <ac:spMkLst>
            <pc:docMk/>
            <pc:sldMk cId="4210466121" sldId="292"/>
            <ac:spMk id="8" creationId="{A8384FB5-9ADC-4DDC-881B-597D56F5B15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6:03.681" v="1348"/>
          <ac:spMkLst>
            <pc:docMk/>
            <pc:sldMk cId="4210466121" sldId="292"/>
            <ac:spMk id="10" creationId="{91E5A9A7-95C6-4F4F-B00E-C82E07FE62EF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6:03.681" v="1348"/>
          <ac:spMkLst>
            <pc:docMk/>
            <pc:sldMk cId="4210466121" sldId="292"/>
            <ac:spMk id="12" creationId="{D07DD2DE-F619-49DD-B5E7-03A290FF4ED1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6:03.681" v="1348"/>
          <ac:spMkLst>
            <pc:docMk/>
            <pc:sldMk cId="4210466121" sldId="292"/>
            <ac:spMk id="14" creationId="{85149191-5F60-4A28-AAFF-039F96B0F3EC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6:03.681" v="1348"/>
          <ac:spMkLst>
            <pc:docMk/>
            <pc:sldMk cId="4210466121" sldId="292"/>
            <ac:spMk id="16" creationId="{F8260ED5-17F7-4158-B241-D51DD4CF1B7E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6:55.198" v="1352"/>
          <ac:spMkLst>
            <pc:docMk/>
            <pc:sldMk cId="4210466121" sldId="292"/>
            <ac:spMk id="18" creationId="{A8384FB5-9ADC-4DDC-881B-597D56F5B15D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6:55.198" v="1352"/>
          <ac:spMkLst>
            <pc:docMk/>
            <pc:sldMk cId="4210466121" sldId="292"/>
            <ac:spMk id="19" creationId="{1199E1B1-A8C0-4FE8-A5A8-1CB41D69F857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6:55.198" v="1352"/>
          <ac:spMkLst>
            <pc:docMk/>
            <pc:sldMk cId="4210466121" sldId="292"/>
            <ac:spMk id="20" creationId="{84A8DE83-DE75-4B41-9DB4-A7EC0B0DEC0B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6:55.198" v="1352"/>
          <ac:spMkLst>
            <pc:docMk/>
            <pc:sldMk cId="4210466121" sldId="292"/>
            <ac:spMk id="21" creationId="{A7009A0A-BEF5-4EAC-AF15-E4F9F002E239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6:55.198" v="1352"/>
          <ac:spMkLst>
            <pc:docMk/>
            <pc:sldMk cId="4210466121" sldId="292"/>
            <ac:spMk id="26" creationId="{A8384FB5-9ADC-4DDC-881B-597D56F5B15D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6:55.198" v="1352"/>
          <ac:spMkLst>
            <pc:docMk/>
            <pc:sldMk cId="4210466121" sldId="292"/>
            <ac:spMk id="28" creationId="{1199E1B1-A8C0-4FE8-A5A8-1CB41D69F857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6:55.198" v="1352"/>
          <ac:spMkLst>
            <pc:docMk/>
            <pc:sldMk cId="4210466121" sldId="292"/>
            <ac:spMk id="30" creationId="{84A8DE83-DE75-4B41-9DB4-A7EC0B0DEC0B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6:55.198" v="1352"/>
          <ac:spMkLst>
            <pc:docMk/>
            <pc:sldMk cId="4210466121" sldId="292"/>
            <ac:spMk id="32" creationId="{A7009A0A-BEF5-4EAC-AF15-E4F9F002E239}"/>
          </ac:spMkLst>
        </pc:spChg>
        <pc:picChg chg="add del mod">
          <ac:chgData name="Rawte Swaraj Madhukar" userId="S::rawte.swarajmadhukar@hcl.com::2c5d2837-06f3-49ee-a04a-2f6f66d6b074" providerId="AD" clId="Web-{63B15935-029D-4946-BDC6-D6CE17D881AD}" dt="2022-06-29T09:06:51.042" v="1350"/>
          <ac:picMkLst>
            <pc:docMk/>
            <pc:sldMk cId="4210466121" sldId="292"/>
            <ac:picMk id="3" creationId="{2DE3DC65-5ED9-12EA-D2B6-C34AB2DA3B2D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07:05.308" v="1354" actId="14100"/>
          <ac:picMkLst>
            <pc:docMk/>
            <pc:sldMk cId="4210466121" sldId="292"/>
            <ac:picMk id="4" creationId="{44BBF450-6EA8-3621-3921-8D3AEAD8148E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47:08.060" v="1528" actId="1076"/>
          <ac:picMkLst>
            <pc:docMk/>
            <pc:sldMk cId="4210466121" sldId="292"/>
            <ac:picMk id="5" creationId="{47190F03-B3B5-1A6A-4FED-5251E89DF714}"/>
          </ac:picMkLst>
        </pc:picChg>
      </pc:sldChg>
      <pc:sldChg chg="addSp modSp new mod setBg">
        <pc:chgData name="Rawte Swaraj Madhukar" userId="S::rawte.swarajmadhukar@hcl.com::2c5d2837-06f3-49ee-a04a-2f6f66d6b074" providerId="AD" clId="Web-{63B15935-029D-4946-BDC6-D6CE17D881AD}" dt="2022-06-29T09:47:15.982" v="1530" actId="1076"/>
        <pc:sldMkLst>
          <pc:docMk/>
          <pc:sldMk cId="1800693096" sldId="293"/>
        </pc:sldMkLst>
        <pc:spChg chg="mod">
          <ac:chgData name="Rawte Swaraj Madhukar" userId="S::rawte.swarajmadhukar@hcl.com::2c5d2837-06f3-49ee-a04a-2f6f66d6b074" providerId="AD" clId="Web-{63B15935-029D-4946-BDC6-D6CE17D881AD}" dt="2022-06-29T09:07:56.356" v="1363"/>
          <ac:spMkLst>
            <pc:docMk/>
            <pc:sldMk cId="1800693096" sldId="293"/>
            <ac:spMk id="2" creationId="{F346765A-F96B-14CF-DF30-1BEA4C056A0A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7:56.356" v="1363"/>
          <ac:spMkLst>
            <pc:docMk/>
            <pc:sldMk cId="1800693096" sldId="293"/>
            <ac:spMk id="8" creationId="{A8384FB5-9ADC-4DDC-881B-597D56F5B15D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7:56.356" v="1363"/>
          <ac:spMkLst>
            <pc:docMk/>
            <pc:sldMk cId="1800693096" sldId="293"/>
            <ac:spMk id="10" creationId="{1199E1B1-A8C0-4FE8-A5A8-1CB41D69F857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7:56.356" v="1363"/>
          <ac:spMkLst>
            <pc:docMk/>
            <pc:sldMk cId="1800693096" sldId="293"/>
            <ac:spMk id="12" creationId="{84A8DE83-DE75-4B41-9DB4-A7EC0B0DEC0B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7:56.356" v="1363"/>
          <ac:spMkLst>
            <pc:docMk/>
            <pc:sldMk cId="1800693096" sldId="293"/>
            <ac:spMk id="14" creationId="{A7009A0A-BEF5-4EAC-AF15-E4F9F002E239}"/>
          </ac:spMkLst>
        </pc:spChg>
        <pc:picChg chg="add mod">
          <ac:chgData name="Rawte Swaraj Madhukar" userId="S::rawte.swarajmadhukar@hcl.com::2c5d2837-06f3-49ee-a04a-2f6f66d6b074" providerId="AD" clId="Web-{63B15935-029D-4946-BDC6-D6CE17D881AD}" dt="2022-06-29T09:08:03.107" v="1364" actId="14100"/>
          <ac:picMkLst>
            <pc:docMk/>
            <pc:sldMk cId="1800693096" sldId="293"/>
            <ac:picMk id="3" creationId="{D99F175A-D45A-8A27-4698-E0592157CD91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47:15.982" v="1530" actId="1076"/>
          <ac:picMkLst>
            <pc:docMk/>
            <pc:sldMk cId="1800693096" sldId="293"/>
            <ac:picMk id="4" creationId="{306AF8D6-F323-6B46-1072-127FA2A312C3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7:27.982" v="1533" actId="1076"/>
        <pc:sldMkLst>
          <pc:docMk/>
          <pc:sldMk cId="2929951015" sldId="294"/>
        </pc:sldMkLst>
        <pc:spChg chg="mod">
          <ac:chgData name="Rawte Swaraj Madhukar" userId="S::rawte.swarajmadhukar@hcl.com::2c5d2837-06f3-49ee-a04a-2f6f66d6b074" providerId="AD" clId="Web-{63B15935-029D-4946-BDC6-D6CE17D881AD}" dt="2022-06-29T09:09:41.844" v="1378"/>
          <ac:spMkLst>
            <pc:docMk/>
            <pc:sldMk cId="2929951015" sldId="294"/>
            <ac:spMk id="2" creationId="{5EB5C94E-2FB1-DE55-8E12-F95F7D7AB229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9:09:10.296" v="1374"/>
          <ac:spMkLst>
            <pc:docMk/>
            <pc:sldMk cId="2929951015" sldId="294"/>
            <ac:spMk id="3" creationId="{257BCFE0-9B83-FB35-0315-ACFCDD157362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9:41.844" v="1378"/>
          <ac:spMkLst>
            <pc:docMk/>
            <pc:sldMk cId="2929951015" sldId="294"/>
            <ac:spMk id="9" creationId="{A3363022-C969-41E9-8EB2-E4C94908C1FA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09:41.844" v="1378"/>
          <ac:spMkLst>
            <pc:docMk/>
            <pc:sldMk cId="2929951015" sldId="294"/>
            <ac:spMk id="11" creationId="{8D1AD6B3-BE88-4CEB-BA17-790657CC4729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9:41.844" v="1378"/>
          <ac:spMkLst>
            <pc:docMk/>
            <pc:sldMk cId="2929951015" sldId="294"/>
            <ac:spMk id="21" creationId="{3E443FD7-A66B-4AA0-872D-B088B9BC5F17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09:41.844" v="1378"/>
          <ac:spMkLst>
            <pc:docMk/>
            <pc:sldMk cId="2929951015" sldId="294"/>
            <ac:spMk id="23" creationId="{C04BE0EF-3561-49B4-9A29-F283168A91C7}"/>
          </ac:spMkLst>
        </pc:spChg>
        <pc:grpChg chg="add del">
          <ac:chgData name="Rawte Swaraj Madhukar" userId="S::rawte.swarajmadhukar@hcl.com::2c5d2837-06f3-49ee-a04a-2f6f66d6b074" providerId="AD" clId="Web-{63B15935-029D-4946-BDC6-D6CE17D881AD}" dt="2022-06-29T09:09:41.844" v="1378"/>
          <ac:grpSpMkLst>
            <pc:docMk/>
            <pc:sldMk cId="2929951015" sldId="294"/>
            <ac:grpSpMk id="13" creationId="{89D1390B-7E13-4B4F-9CB2-391063412E54}"/>
          </ac:grpSpMkLst>
        </pc:grpChg>
        <pc:picChg chg="add mod">
          <ac:chgData name="Rawte Swaraj Madhukar" userId="S::rawte.swarajmadhukar@hcl.com::2c5d2837-06f3-49ee-a04a-2f6f66d6b074" providerId="AD" clId="Web-{63B15935-029D-4946-BDC6-D6CE17D881AD}" dt="2022-06-29T09:47:27.982" v="1533" actId="1076"/>
          <ac:picMkLst>
            <pc:docMk/>
            <pc:sldMk cId="2929951015" sldId="294"/>
            <ac:picMk id="4" creationId="{3E0D96FD-1D4E-66B4-362C-020D38634A67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09:41.844" v="1378"/>
          <ac:picMkLst>
            <pc:docMk/>
            <pc:sldMk cId="2929951015" sldId="294"/>
            <ac:picMk id="6" creationId="{DD8B8703-8FED-AFD2-003B-FA4AFFA18E19}"/>
          </ac:picMkLst>
        </pc:picChg>
      </pc:sldChg>
      <pc:sldChg chg="addSp delSp modSp new del mod setBg">
        <pc:chgData name="Rawte Swaraj Madhukar" userId="S::rawte.swarajmadhukar@hcl.com::2c5d2837-06f3-49ee-a04a-2f6f66d6b074" providerId="AD" clId="Web-{63B15935-029D-4946-BDC6-D6CE17D881AD}" dt="2022-06-29T09:48:51.172" v="1539"/>
        <pc:sldMkLst>
          <pc:docMk/>
          <pc:sldMk cId="3537809437" sldId="295"/>
        </pc:sldMkLst>
        <pc:spChg chg="del mod">
          <ac:chgData name="Rawte Swaraj Madhukar" userId="S::rawte.swarajmadhukar@hcl.com::2c5d2837-06f3-49ee-a04a-2f6f66d6b074" providerId="AD" clId="Web-{63B15935-029D-4946-BDC6-D6CE17D881AD}" dt="2022-06-29T09:34:49.134" v="1446"/>
          <ac:spMkLst>
            <pc:docMk/>
            <pc:sldMk cId="3537809437" sldId="295"/>
            <ac:spMk id="2" creationId="{B3AEE143-78FF-50DC-086B-62541E0C1E6A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9:32:26.177" v="1443"/>
          <ac:spMkLst>
            <pc:docMk/>
            <pc:sldMk cId="3537809437" sldId="295"/>
            <ac:spMk id="3" creationId="{93B81BF0-C5D3-0AC5-C24B-BB9614C56FB3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35:01.009" v="1448"/>
          <ac:spMkLst>
            <pc:docMk/>
            <pc:sldMk cId="3537809437" sldId="295"/>
            <ac:spMk id="9" creationId="{C7F55EAC-550A-4BDD-9099-3F20B8FA0EBC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35:01.009" v="1448"/>
          <ac:spMkLst>
            <pc:docMk/>
            <pc:sldMk cId="3537809437" sldId="295"/>
            <ac:spMk id="11" creationId="{DC4F5A5F-493F-49AE-89B6-D5AF5EBC8B0E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35:01.009" v="1449"/>
          <ac:spMkLst>
            <pc:docMk/>
            <pc:sldMk cId="3537809437" sldId="295"/>
            <ac:spMk id="14" creationId="{8DAAB828-02C8-4111-AC14-FF5ACEDDFE37}"/>
          </ac:spMkLst>
        </pc:spChg>
        <pc:grpChg chg="add">
          <ac:chgData name="Rawte Swaraj Madhukar" userId="S::rawte.swarajmadhukar@hcl.com::2c5d2837-06f3-49ee-a04a-2f6f66d6b074" providerId="AD" clId="Web-{63B15935-029D-4946-BDC6-D6CE17D881AD}" dt="2022-06-29T09:35:01.009" v="1449"/>
          <ac:grpSpMkLst>
            <pc:docMk/>
            <pc:sldMk cId="3537809437" sldId="295"/>
            <ac:grpSpMk id="15" creationId="{C32D4553-E775-4F16-9A6F-FED8D166A5B7}"/>
          </ac:grpSpMkLst>
        </pc:grpChg>
        <pc:picChg chg="add del mod">
          <ac:chgData name="Rawte Swaraj Madhukar" userId="S::rawte.swarajmadhukar@hcl.com::2c5d2837-06f3-49ee-a04a-2f6f66d6b074" providerId="AD" clId="Web-{63B15935-029D-4946-BDC6-D6CE17D881AD}" dt="2022-06-29T09:48:27.375" v="1538"/>
          <ac:picMkLst>
            <pc:docMk/>
            <pc:sldMk cId="3537809437" sldId="295"/>
            <ac:picMk id="4" creationId="{03DFBD5E-5509-EA1A-B702-506143A4648C}"/>
          </ac:picMkLst>
        </pc:picChg>
        <pc:picChg chg="add mod">
          <ac:chgData name="Rawte Swaraj Madhukar" userId="S::rawte.swarajmadhukar@hcl.com::2c5d2837-06f3-49ee-a04a-2f6f66d6b074" providerId="AD" clId="Web-{63B15935-029D-4946-BDC6-D6CE17D881AD}" dt="2022-06-29T09:47:36.264" v="1536" actId="1076"/>
          <ac:picMkLst>
            <pc:docMk/>
            <pc:sldMk cId="3537809437" sldId="295"/>
            <ac:picMk id="5" creationId="{E8B73E44-110A-3B8A-690B-7D0E6FAF35E3}"/>
          </ac:picMkLst>
        </pc:picChg>
      </pc:sldChg>
      <pc:sldChg chg="addSp delSp modSp new mod setBg">
        <pc:chgData name="Rawte Swaraj Madhukar" userId="S::rawte.swarajmadhukar@hcl.com::2c5d2837-06f3-49ee-a04a-2f6f66d6b074" providerId="AD" clId="Web-{63B15935-029D-4946-BDC6-D6CE17D881AD}" dt="2022-06-29T09:49:36.298" v="1553"/>
        <pc:sldMkLst>
          <pc:docMk/>
          <pc:sldMk cId="4193822267" sldId="295"/>
        </pc:sldMkLst>
        <pc:spChg chg="mod">
          <ac:chgData name="Rawte Swaraj Madhukar" userId="S::rawte.swarajmadhukar@hcl.com::2c5d2837-06f3-49ee-a04a-2f6f66d6b074" providerId="AD" clId="Web-{63B15935-029D-4946-BDC6-D6CE17D881AD}" dt="2022-06-29T09:49:36.298" v="1553"/>
          <ac:spMkLst>
            <pc:docMk/>
            <pc:sldMk cId="4193822267" sldId="295"/>
            <ac:spMk id="2" creationId="{CF7E70D1-CFE2-7056-54BD-1E683B8A6ED4}"/>
          </ac:spMkLst>
        </pc:spChg>
        <pc:spChg chg="del">
          <ac:chgData name="Rawte Swaraj Madhukar" userId="S::rawte.swarajmadhukar@hcl.com::2c5d2837-06f3-49ee-a04a-2f6f66d6b074" providerId="AD" clId="Web-{63B15935-029D-4946-BDC6-D6CE17D881AD}" dt="2022-06-29T09:49:11.735" v="1548"/>
          <ac:spMkLst>
            <pc:docMk/>
            <pc:sldMk cId="4193822267" sldId="295"/>
            <ac:spMk id="3" creationId="{2E32B82C-6D76-97FC-4F56-A886D68D9561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49:36.283" v="1552"/>
          <ac:spMkLst>
            <pc:docMk/>
            <pc:sldMk cId="4193822267" sldId="295"/>
            <ac:spMk id="9" creationId="{06A07E96-3969-4595-802D-25631B3CB61A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49:36.298" v="1553"/>
          <ac:spMkLst>
            <pc:docMk/>
            <pc:sldMk cId="4193822267" sldId="295"/>
            <ac:spMk id="13" creationId="{49F1A7E4-819D-4D21-8E8B-32671A9F9853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49:36.298" v="1553"/>
          <ac:spMkLst>
            <pc:docMk/>
            <pc:sldMk cId="4193822267" sldId="295"/>
            <ac:spMk id="15" creationId="{6D6E3EFD-925A-40CD-8E14-FDD4E6DDC686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49:36.298" v="1553"/>
          <ac:spMkLst>
            <pc:docMk/>
            <pc:sldMk cId="4193822267" sldId="295"/>
            <ac:spMk id="17" creationId="{3A91C067-F707-44D1-A9C2-9913E6ADC689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49:36.298" v="1553"/>
          <ac:spMkLst>
            <pc:docMk/>
            <pc:sldMk cId="4193822267" sldId="295"/>
            <ac:spMk id="19" creationId="{DC580C66-5435-4F00-873E-679D3D5049C0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49:36.298" v="1553"/>
          <ac:spMkLst>
            <pc:docMk/>
            <pc:sldMk cId="4193822267" sldId="295"/>
            <ac:spMk id="21" creationId="{B4AFD177-1A38-4FAE-87D4-840AE22C861C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49:36.298" v="1553"/>
          <ac:spMkLst>
            <pc:docMk/>
            <pc:sldMk cId="4193822267" sldId="295"/>
            <ac:spMk id="23" creationId="{52329D9A-3D48-4B69-939D-2A480F14786F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49:36.298" v="1553"/>
          <ac:spMkLst>
            <pc:docMk/>
            <pc:sldMk cId="4193822267" sldId="295"/>
            <ac:spMk id="25" creationId="{2D5CC4CB-7B78-480A-A0AE-A8A35C08E190}"/>
          </ac:spMkLst>
        </pc:spChg>
        <pc:spChg chg="add del">
          <ac:chgData name="Rawte Swaraj Madhukar" userId="S::rawte.swarajmadhukar@hcl.com::2c5d2837-06f3-49ee-a04a-2f6f66d6b074" providerId="AD" clId="Web-{63B15935-029D-4946-BDC6-D6CE17D881AD}" dt="2022-06-29T09:49:36.283" v="1552"/>
          <ac:spMkLst>
            <pc:docMk/>
            <pc:sldMk cId="4193822267" sldId="295"/>
            <ac:spMk id="36" creationId="{BC72E954-3173-4229-93A2-B05A46E096FC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49:36.298" v="1553"/>
          <ac:spMkLst>
            <pc:docMk/>
            <pc:sldMk cId="4193822267" sldId="295"/>
            <ac:spMk id="38" creationId="{C83F9D7D-8B7D-49DF-AA94-0A9A8D671027}"/>
          </ac:spMkLst>
        </pc:spChg>
        <pc:spChg chg="add">
          <ac:chgData name="Rawte Swaraj Madhukar" userId="S::rawte.swarajmadhukar@hcl.com::2c5d2837-06f3-49ee-a04a-2f6f66d6b074" providerId="AD" clId="Web-{63B15935-029D-4946-BDC6-D6CE17D881AD}" dt="2022-06-29T09:49:36.298" v="1553"/>
          <ac:spMkLst>
            <pc:docMk/>
            <pc:sldMk cId="4193822267" sldId="295"/>
            <ac:spMk id="39" creationId="{5707F116-8EC0-4822-9067-186AC8C96EB8}"/>
          </ac:spMkLst>
        </pc:spChg>
        <pc:grpChg chg="add del">
          <ac:chgData name="Rawte Swaraj Madhukar" userId="S::rawte.swarajmadhukar@hcl.com::2c5d2837-06f3-49ee-a04a-2f6f66d6b074" providerId="AD" clId="Web-{63B15935-029D-4946-BDC6-D6CE17D881AD}" dt="2022-06-29T09:49:36.283" v="1552"/>
          <ac:grpSpMkLst>
            <pc:docMk/>
            <pc:sldMk cId="4193822267" sldId="295"/>
            <ac:grpSpMk id="11" creationId="{D4EE850F-AE83-4C3F-A64D-8B67DEF33C2D}"/>
          </ac:grpSpMkLst>
        </pc:grpChg>
        <pc:grpChg chg="add del">
          <ac:chgData name="Rawte Swaraj Madhukar" userId="S::rawte.swarajmadhukar@hcl.com::2c5d2837-06f3-49ee-a04a-2f6f66d6b074" providerId="AD" clId="Web-{63B15935-029D-4946-BDC6-D6CE17D881AD}" dt="2022-06-29T09:49:36.283" v="1552"/>
          <ac:grpSpMkLst>
            <pc:docMk/>
            <pc:sldMk cId="4193822267" sldId="295"/>
            <ac:grpSpMk id="32" creationId="{C7D119FF-606C-4006-A3CB-C83426DCA15E}"/>
          </ac:grpSpMkLst>
        </pc:grpChg>
        <pc:picChg chg="add mod">
          <ac:chgData name="Rawte Swaraj Madhukar" userId="S::rawte.swarajmadhukar@hcl.com::2c5d2837-06f3-49ee-a04a-2f6f66d6b074" providerId="AD" clId="Web-{63B15935-029D-4946-BDC6-D6CE17D881AD}" dt="2022-06-29T09:49:36.298" v="1553"/>
          <ac:picMkLst>
            <pc:docMk/>
            <pc:sldMk cId="4193822267" sldId="295"/>
            <ac:picMk id="4" creationId="{BB9FAE92-2605-7590-6701-82BC46AD716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855E4-662D-41D1-8437-E8DCAECFB10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F97157-7559-4F66-AC0B-0F6A7B292FA5}">
      <dgm:prSet/>
      <dgm:spPr/>
      <dgm:t>
        <a:bodyPr/>
        <a:lstStyle/>
        <a:p>
          <a:pPr>
            <a:defRPr cap="all"/>
          </a:pPr>
          <a:r>
            <a:rPr lang="en-US"/>
            <a:t>Generate secure password </a:t>
          </a:r>
        </a:p>
      </dgm:t>
    </dgm:pt>
    <dgm:pt modelId="{4E949FE0-EEDA-413F-8C2B-5C397A463DAF}" type="parTrans" cxnId="{9BCA407E-381C-476B-B4B1-4BCE02093737}">
      <dgm:prSet/>
      <dgm:spPr/>
      <dgm:t>
        <a:bodyPr/>
        <a:lstStyle/>
        <a:p>
          <a:endParaRPr lang="en-US"/>
        </a:p>
      </dgm:t>
    </dgm:pt>
    <dgm:pt modelId="{895826B7-7169-43BD-82A8-DDB5849FD456}" type="sibTrans" cxnId="{9BCA407E-381C-476B-B4B1-4BCE02093737}">
      <dgm:prSet/>
      <dgm:spPr/>
      <dgm:t>
        <a:bodyPr/>
        <a:lstStyle/>
        <a:p>
          <a:endParaRPr lang="en-US"/>
        </a:p>
      </dgm:t>
    </dgm:pt>
    <dgm:pt modelId="{05525167-E53B-4748-8DA9-3516FBB1133B}">
      <dgm:prSet/>
      <dgm:spPr/>
      <dgm:t>
        <a:bodyPr/>
        <a:lstStyle/>
        <a:p>
          <a:pPr>
            <a:defRPr cap="all"/>
          </a:pPr>
          <a:r>
            <a:rPr lang="en-US"/>
            <a:t>Provide security </a:t>
          </a:r>
        </a:p>
      </dgm:t>
    </dgm:pt>
    <dgm:pt modelId="{706CEAD5-50AF-49EA-82D6-9ED786A1E0C4}" type="parTrans" cxnId="{8743B6D8-10CC-4D2C-AB72-AF6F88758270}">
      <dgm:prSet/>
      <dgm:spPr/>
      <dgm:t>
        <a:bodyPr/>
        <a:lstStyle/>
        <a:p>
          <a:endParaRPr lang="en-US"/>
        </a:p>
      </dgm:t>
    </dgm:pt>
    <dgm:pt modelId="{5D474ADA-3369-4541-A4BD-ABD7114D45B5}" type="sibTrans" cxnId="{8743B6D8-10CC-4D2C-AB72-AF6F88758270}">
      <dgm:prSet/>
      <dgm:spPr/>
      <dgm:t>
        <a:bodyPr/>
        <a:lstStyle/>
        <a:p>
          <a:endParaRPr lang="en-US"/>
        </a:p>
      </dgm:t>
    </dgm:pt>
    <dgm:pt modelId="{F948A3F7-F38E-40B0-A52A-3FC67605086A}" type="pres">
      <dgm:prSet presAssocID="{131855E4-662D-41D1-8437-E8DCAECFB108}" presName="root" presStyleCnt="0">
        <dgm:presLayoutVars>
          <dgm:dir/>
          <dgm:resizeHandles val="exact"/>
        </dgm:presLayoutVars>
      </dgm:prSet>
      <dgm:spPr/>
    </dgm:pt>
    <dgm:pt modelId="{61FF02F5-EFB4-4987-8F05-3DF58A2A4EFA}" type="pres">
      <dgm:prSet presAssocID="{9FF97157-7559-4F66-AC0B-0F6A7B292FA5}" presName="compNode" presStyleCnt="0"/>
      <dgm:spPr/>
    </dgm:pt>
    <dgm:pt modelId="{61F30CE3-EF07-4C92-8B78-3D9E64421C30}" type="pres">
      <dgm:prSet presAssocID="{9FF97157-7559-4F66-AC0B-0F6A7B292FA5}" presName="iconBgRect" presStyleLbl="bgShp" presStyleIdx="0" presStyleCnt="2"/>
      <dgm:spPr/>
    </dgm:pt>
    <dgm:pt modelId="{D8431E69-DC52-4A87-A28E-0A236A016FE2}" type="pres">
      <dgm:prSet presAssocID="{9FF97157-7559-4F66-AC0B-0F6A7B292F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BAF1358-B0FD-4EA5-A976-F4D62B3EE363}" type="pres">
      <dgm:prSet presAssocID="{9FF97157-7559-4F66-AC0B-0F6A7B292FA5}" presName="spaceRect" presStyleCnt="0"/>
      <dgm:spPr/>
    </dgm:pt>
    <dgm:pt modelId="{71EEBAD0-B259-418D-9AFF-0AB07F3CE994}" type="pres">
      <dgm:prSet presAssocID="{9FF97157-7559-4F66-AC0B-0F6A7B292FA5}" presName="textRect" presStyleLbl="revTx" presStyleIdx="0" presStyleCnt="2">
        <dgm:presLayoutVars>
          <dgm:chMax val="1"/>
          <dgm:chPref val="1"/>
        </dgm:presLayoutVars>
      </dgm:prSet>
      <dgm:spPr/>
    </dgm:pt>
    <dgm:pt modelId="{E7E11979-5106-4E03-83A8-8A549672DE0A}" type="pres">
      <dgm:prSet presAssocID="{895826B7-7169-43BD-82A8-DDB5849FD456}" presName="sibTrans" presStyleCnt="0"/>
      <dgm:spPr/>
    </dgm:pt>
    <dgm:pt modelId="{CFD32097-3CA5-4161-B545-A63514E11422}" type="pres">
      <dgm:prSet presAssocID="{05525167-E53B-4748-8DA9-3516FBB1133B}" presName="compNode" presStyleCnt="0"/>
      <dgm:spPr/>
    </dgm:pt>
    <dgm:pt modelId="{E96C78BD-ABAD-467F-B434-7E0335C9DFC1}" type="pres">
      <dgm:prSet presAssocID="{05525167-E53B-4748-8DA9-3516FBB1133B}" presName="iconBgRect" presStyleLbl="bgShp" presStyleIdx="1" presStyleCnt="2"/>
      <dgm:spPr/>
    </dgm:pt>
    <dgm:pt modelId="{AB2D1F19-0D9C-4156-B0C9-0379921C5871}" type="pres">
      <dgm:prSet presAssocID="{05525167-E53B-4748-8DA9-3516FBB1133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530E8F8-7465-4DFC-B4DD-CF62873896FC}" type="pres">
      <dgm:prSet presAssocID="{05525167-E53B-4748-8DA9-3516FBB1133B}" presName="spaceRect" presStyleCnt="0"/>
      <dgm:spPr/>
    </dgm:pt>
    <dgm:pt modelId="{AE1E1F06-1834-4082-90CD-7B4D21875F57}" type="pres">
      <dgm:prSet presAssocID="{05525167-E53B-4748-8DA9-3516FBB1133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BCA407E-381C-476B-B4B1-4BCE02093737}" srcId="{131855E4-662D-41D1-8437-E8DCAECFB108}" destId="{9FF97157-7559-4F66-AC0B-0F6A7B292FA5}" srcOrd="0" destOrd="0" parTransId="{4E949FE0-EEDA-413F-8C2B-5C397A463DAF}" sibTransId="{895826B7-7169-43BD-82A8-DDB5849FD456}"/>
    <dgm:cxn modelId="{918B7387-A9B8-42EC-9BF9-140C247448D3}" type="presOf" srcId="{05525167-E53B-4748-8DA9-3516FBB1133B}" destId="{AE1E1F06-1834-4082-90CD-7B4D21875F57}" srcOrd="0" destOrd="0" presId="urn:microsoft.com/office/officeart/2018/5/layout/IconCircleLabelList"/>
    <dgm:cxn modelId="{8316B2CC-02BB-4FB2-9D14-E68A4DA242BB}" type="presOf" srcId="{131855E4-662D-41D1-8437-E8DCAECFB108}" destId="{F948A3F7-F38E-40B0-A52A-3FC67605086A}" srcOrd="0" destOrd="0" presId="urn:microsoft.com/office/officeart/2018/5/layout/IconCircleLabelList"/>
    <dgm:cxn modelId="{4B6C01D4-6D40-4E01-BB87-DE97F3B4A283}" type="presOf" srcId="{9FF97157-7559-4F66-AC0B-0F6A7B292FA5}" destId="{71EEBAD0-B259-418D-9AFF-0AB07F3CE994}" srcOrd="0" destOrd="0" presId="urn:microsoft.com/office/officeart/2018/5/layout/IconCircleLabelList"/>
    <dgm:cxn modelId="{8743B6D8-10CC-4D2C-AB72-AF6F88758270}" srcId="{131855E4-662D-41D1-8437-E8DCAECFB108}" destId="{05525167-E53B-4748-8DA9-3516FBB1133B}" srcOrd="1" destOrd="0" parTransId="{706CEAD5-50AF-49EA-82D6-9ED786A1E0C4}" sibTransId="{5D474ADA-3369-4541-A4BD-ABD7114D45B5}"/>
    <dgm:cxn modelId="{2AC54BC0-4C2A-4461-BA03-B56F4C49FA55}" type="presParOf" srcId="{F948A3F7-F38E-40B0-A52A-3FC67605086A}" destId="{61FF02F5-EFB4-4987-8F05-3DF58A2A4EFA}" srcOrd="0" destOrd="0" presId="urn:microsoft.com/office/officeart/2018/5/layout/IconCircleLabelList"/>
    <dgm:cxn modelId="{73E6B272-DAA2-4FA0-B317-3D5B1D026D37}" type="presParOf" srcId="{61FF02F5-EFB4-4987-8F05-3DF58A2A4EFA}" destId="{61F30CE3-EF07-4C92-8B78-3D9E64421C30}" srcOrd="0" destOrd="0" presId="urn:microsoft.com/office/officeart/2018/5/layout/IconCircleLabelList"/>
    <dgm:cxn modelId="{5E1BAE8C-C810-40B1-9080-512C2BBCCABB}" type="presParOf" srcId="{61FF02F5-EFB4-4987-8F05-3DF58A2A4EFA}" destId="{D8431E69-DC52-4A87-A28E-0A236A016FE2}" srcOrd="1" destOrd="0" presId="urn:microsoft.com/office/officeart/2018/5/layout/IconCircleLabelList"/>
    <dgm:cxn modelId="{78F1941A-84F0-479B-9A4B-CEB9E3ECF1E1}" type="presParOf" srcId="{61FF02F5-EFB4-4987-8F05-3DF58A2A4EFA}" destId="{8BAF1358-B0FD-4EA5-A976-F4D62B3EE363}" srcOrd="2" destOrd="0" presId="urn:microsoft.com/office/officeart/2018/5/layout/IconCircleLabelList"/>
    <dgm:cxn modelId="{838341A7-9B6C-4827-9C83-6D14970A31FC}" type="presParOf" srcId="{61FF02F5-EFB4-4987-8F05-3DF58A2A4EFA}" destId="{71EEBAD0-B259-418D-9AFF-0AB07F3CE994}" srcOrd="3" destOrd="0" presId="urn:microsoft.com/office/officeart/2018/5/layout/IconCircleLabelList"/>
    <dgm:cxn modelId="{C60ED652-2205-4D25-8E3A-B91EE86FCFD8}" type="presParOf" srcId="{F948A3F7-F38E-40B0-A52A-3FC67605086A}" destId="{E7E11979-5106-4E03-83A8-8A549672DE0A}" srcOrd="1" destOrd="0" presId="urn:microsoft.com/office/officeart/2018/5/layout/IconCircleLabelList"/>
    <dgm:cxn modelId="{43600680-FD5B-436E-A9BC-24AFA8744223}" type="presParOf" srcId="{F948A3F7-F38E-40B0-A52A-3FC67605086A}" destId="{CFD32097-3CA5-4161-B545-A63514E11422}" srcOrd="2" destOrd="0" presId="urn:microsoft.com/office/officeart/2018/5/layout/IconCircleLabelList"/>
    <dgm:cxn modelId="{CEC7EA30-86F7-40BA-9455-B6D514ECAC40}" type="presParOf" srcId="{CFD32097-3CA5-4161-B545-A63514E11422}" destId="{E96C78BD-ABAD-467F-B434-7E0335C9DFC1}" srcOrd="0" destOrd="0" presId="urn:microsoft.com/office/officeart/2018/5/layout/IconCircleLabelList"/>
    <dgm:cxn modelId="{4E0CEF53-A31D-4F25-8261-D627244F0E0C}" type="presParOf" srcId="{CFD32097-3CA5-4161-B545-A63514E11422}" destId="{AB2D1F19-0D9C-4156-B0C9-0379921C5871}" srcOrd="1" destOrd="0" presId="urn:microsoft.com/office/officeart/2018/5/layout/IconCircleLabelList"/>
    <dgm:cxn modelId="{02614D4F-23A9-4506-9266-14A2A9449D9C}" type="presParOf" srcId="{CFD32097-3CA5-4161-B545-A63514E11422}" destId="{1530E8F8-7465-4DFC-B4DD-CF62873896FC}" srcOrd="2" destOrd="0" presId="urn:microsoft.com/office/officeart/2018/5/layout/IconCircleLabelList"/>
    <dgm:cxn modelId="{CFD81412-799E-42BE-9438-73473464FBF4}" type="presParOf" srcId="{CFD32097-3CA5-4161-B545-A63514E11422}" destId="{AE1E1F06-1834-4082-90CD-7B4D21875F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921F5-2052-40E0-B2A9-0365E76DD2C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17E5AF-2B53-4129-9B25-F7A0F32E8F0F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User </a:t>
          </a:r>
          <a:endParaRPr lang="en-US"/>
        </a:p>
      </dgm:t>
    </dgm:pt>
    <dgm:pt modelId="{2C4CF263-7AE1-4D29-BC73-3B9E37D80B52}" type="parTrans" cxnId="{68E65F83-1CF8-4F71-A45D-F7DF59D15DE0}">
      <dgm:prSet/>
      <dgm:spPr/>
    </dgm:pt>
    <dgm:pt modelId="{D13695B9-0F49-441E-AE38-BD3DF51136CE}" type="sibTrans" cxnId="{68E65F83-1CF8-4F71-A45D-F7DF59D15DE0}">
      <dgm:prSet/>
      <dgm:spPr/>
      <dgm:t>
        <a:bodyPr/>
        <a:lstStyle/>
        <a:p>
          <a:endParaRPr lang="en-US"/>
        </a:p>
      </dgm:t>
    </dgm:pt>
    <dgm:pt modelId="{E89DA116-FCC4-442E-9288-380707DBF28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Application </a:t>
          </a:r>
          <a:endParaRPr lang="en-US"/>
        </a:p>
      </dgm:t>
    </dgm:pt>
    <dgm:pt modelId="{7EE920A6-E631-4673-AFDA-3CAA943209EE}" type="parTrans" cxnId="{EC10C198-C4D9-44DA-9BD8-B4098AAE25DF}">
      <dgm:prSet/>
      <dgm:spPr/>
    </dgm:pt>
    <dgm:pt modelId="{1DBEEA27-4FDD-431E-B428-B8BFDD3CA915}" type="sibTrans" cxnId="{EC10C198-C4D9-44DA-9BD8-B4098AAE25DF}">
      <dgm:prSet/>
      <dgm:spPr/>
      <dgm:t>
        <a:bodyPr/>
        <a:lstStyle/>
        <a:p>
          <a:endParaRPr lang="en-US"/>
        </a:p>
      </dgm:t>
    </dgm:pt>
    <dgm:pt modelId="{17FF45AC-A7E9-4281-B72B-3DC9772EADF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Output(generated password)</a:t>
          </a:r>
          <a:endParaRPr lang="en-US"/>
        </a:p>
      </dgm:t>
    </dgm:pt>
    <dgm:pt modelId="{CE427C35-9F11-4E8B-B5A9-D465817155DD}" type="parTrans" cxnId="{A7FA0FE6-087E-450C-824C-9F146E93D44D}">
      <dgm:prSet/>
      <dgm:spPr/>
    </dgm:pt>
    <dgm:pt modelId="{1BC33A48-33C4-40C8-81BC-52DACB447F16}" type="sibTrans" cxnId="{A7FA0FE6-087E-450C-824C-9F146E93D44D}">
      <dgm:prSet/>
      <dgm:spPr/>
      <dgm:t>
        <a:bodyPr/>
        <a:lstStyle/>
        <a:p>
          <a:endParaRPr lang="en-US"/>
        </a:p>
      </dgm:t>
    </dgm:pt>
    <dgm:pt modelId="{08CC789B-02F0-4AA7-884E-E18CFCA0EE06}" type="pres">
      <dgm:prSet presAssocID="{9D8921F5-2052-40E0-B2A9-0365E76DD2C5}" presName="Name0" presStyleCnt="0">
        <dgm:presLayoutVars>
          <dgm:dir/>
          <dgm:animLvl val="lvl"/>
          <dgm:resizeHandles val="exact"/>
        </dgm:presLayoutVars>
      </dgm:prSet>
      <dgm:spPr/>
    </dgm:pt>
    <dgm:pt modelId="{1557C4F6-11A1-43FA-9E6F-3A3A3F43C9B7}" type="pres">
      <dgm:prSet presAssocID="{6A17E5AF-2B53-4129-9B25-F7A0F32E8F0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CDF1730-DBB0-4A8C-A143-9C7D1BE41BE5}" type="pres">
      <dgm:prSet presAssocID="{D13695B9-0F49-441E-AE38-BD3DF51136CE}" presName="parTxOnlySpace" presStyleCnt="0"/>
      <dgm:spPr/>
    </dgm:pt>
    <dgm:pt modelId="{B48D0868-5C75-4BA8-AC4C-B84371971FF1}" type="pres">
      <dgm:prSet presAssocID="{E89DA116-FCC4-442E-9288-380707DBF2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02692CB-1EC9-4369-93FC-E30C02488380}" type="pres">
      <dgm:prSet presAssocID="{1DBEEA27-4FDD-431E-B428-B8BFDD3CA915}" presName="parTxOnlySpace" presStyleCnt="0"/>
      <dgm:spPr/>
    </dgm:pt>
    <dgm:pt modelId="{336BE0B1-41F9-473B-9396-CDECFCC5C606}" type="pres">
      <dgm:prSet presAssocID="{17FF45AC-A7E9-4281-B72B-3DC9772EADF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1D29506-EBBF-4766-BB3B-5276C0A7B23E}" type="presOf" srcId="{9D8921F5-2052-40E0-B2A9-0365E76DD2C5}" destId="{08CC789B-02F0-4AA7-884E-E18CFCA0EE06}" srcOrd="0" destOrd="0" presId="urn:microsoft.com/office/officeart/2005/8/layout/chevron1"/>
    <dgm:cxn modelId="{434ABB60-8B8A-4BA1-A303-AB1F006F79BF}" type="presOf" srcId="{E89DA116-FCC4-442E-9288-380707DBF284}" destId="{B48D0868-5C75-4BA8-AC4C-B84371971FF1}" srcOrd="0" destOrd="0" presId="urn:microsoft.com/office/officeart/2005/8/layout/chevron1"/>
    <dgm:cxn modelId="{68E65F83-1CF8-4F71-A45D-F7DF59D15DE0}" srcId="{9D8921F5-2052-40E0-B2A9-0365E76DD2C5}" destId="{6A17E5AF-2B53-4129-9B25-F7A0F32E8F0F}" srcOrd="0" destOrd="0" parTransId="{2C4CF263-7AE1-4D29-BC73-3B9E37D80B52}" sibTransId="{D13695B9-0F49-441E-AE38-BD3DF51136CE}"/>
    <dgm:cxn modelId="{F33E1392-91D6-49DC-BEB2-39C0D30FDFD5}" type="presOf" srcId="{6A17E5AF-2B53-4129-9B25-F7A0F32E8F0F}" destId="{1557C4F6-11A1-43FA-9E6F-3A3A3F43C9B7}" srcOrd="0" destOrd="0" presId="urn:microsoft.com/office/officeart/2005/8/layout/chevron1"/>
    <dgm:cxn modelId="{EC10C198-C4D9-44DA-9BD8-B4098AAE25DF}" srcId="{9D8921F5-2052-40E0-B2A9-0365E76DD2C5}" destId="{E89DA116-FCC4-442E-9288-380707DBF284}" srcOrd="1" destOrd="0" parTransId="{7EE920A6-E631-4673-AFDA-3CAA943209EE}" sibTransId="{1DBEEA27-4FDD-431E-B428-B8BFDD3CA915}"/>
    <dgm:cxn modelId="{CE4D3A9C-488D-4E5F-B804-927D1105C01B}" type="presOf" srcId="{17FF45AC-A7E9-4281-B72B-3DC9772EADF3}" destId="{336BE0B1-41F9-473B-9396-CDECFCC5C606}" srcOrd="0" destOrd="0" presId="urn:microsoft.com/office/officeart/2005/8/layout/chevron1"/>
    <dgm:cxn modelId="{A7FA0FE6-087E-450C-824C-9F146E93D44D}" srcId="{9D8921F5-2052-40E0-B2A9-0365E76DD2C5}" destId="{17FF45AC-A7E9-4281-B72B-3DC9772EADF3}" srcOrd="2" destOrd="0" parTransId="{CE427C35-9F11-4E8B-B5A9-D465817155DD}" sibTransId="{1BC33A48-33C4-40C8-81BC-52DACB447F16}"/>
    <dgm:cxn modelId="{86D2BCE4-2495-4818-8ED9-3ADF9DCE78B3}" type="presParOf" srcId="{08CC789B-02F0-4AA7-884E-E18CFCA0EE06}" destId="{1557C4F6-11A1-43FA-9E6F-3A3A3F43C9B7}" srcOrd="0" destOrd="0" presId="urn:microsoft.com/office/officeart/2005/8/layout/chevron1"/>
    <dgm:cxn modelId="{F9BBA7E7-8127-4E38-B7DF-ED8A87472EB6}" type="presParOf" srcId="{08CC789B-02F0-4AA7-884E-E18CFCA0EE06}" destId="{ACDF1730-DBB0-4A8C-A143-9C7D1BE41BE5}" srcOrd="1" destOrd="0" presId="urn:microsoft.com/office/officeart/2005/8/layout/chevron1"/>
    <dgm:cxn modelId="{14C2E3E7-A3C2-46B5-BB0F-3AE5D16274C3}" type="presParOf" srcId="{08CC789B-02F0-4AA7-884E-E18CFCA0EE06}" destId="{B48D0868-5C75-4BA8-AC4C-B84371971FF1}" srcOrd="2" destOrd="0" presId="urn:microsoft.com/office/officeart/2005/8/layout/chevron1"/>
    <dgm:cxn modelId="{55EE2678-4FED-4C7C-B433-2FE6E2DC3821}" type="presParOf" srcId="{08CC789B-02F0-4AA7-884E-E18CFCA0EE06}" destId="{302692CB-1EC9-4369-93FC-E30C02488380}" srcOrd="3" destOrd="0" presId="urn:microsoft.com/office/officeart/2005/8/layout/chevron1"/>
    <dgm:cxn modelId="{1A69BBE0-BA6D-4594-BB12-B158FEC6D6A9}" type="presParOf" srcId="{08CC789B-02F0-4AA7-884E-E18CFCA0EE06}" destId="{336BE0B1-41F9-473B-9396-CDECFCC5C60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8FD50-88C9-48B0-8A26-9C9BA47759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B8A8B73D-340D-438C-B1B2-6D6DA3E4AD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purpose of this document is to create an application test plan for a password generator. </a:t>
          </a:r>
        </a:p>
      </dgm:t>
    </dgm:pt>
    <dgm:pt modelId="{35236F1D-5FDE-4BC1-9209-1567019472EE}" type="parTrans" cxnId="{60E4E3ED-757E-45EE-B25F-F83804760C16}">
      <dgm:prSet/>
      <dgm:spPr/>
      <dgm:t>
        <a:bodyPr/>
        <a:lstStyle/>
        <a:p>
          <a:endParaRPr lang="en-US"/>
        </a:p>
      </dgm:t>
    </dgm:pt>
    <dgm:pt modelId="{D5562047-13D9-49C7-B4D5-D439FA148F15}" type="sibTrans" cxnId="{60E4E3ED-757E-45EE-B25F-F83804760C16}">
      <dgm:prSet/>
      <dgm:spPr/>
      <dgm:t>
        <a:bodyPr/>
        <a:lstStyle/>
        <a:p>
          <a:endParaRPr lang="en-US"/>
        </a:p>
      </dgm:t>
    </dgm:pt>
    <dgm:pt modelId="{EFFE8AC1-852C-4F2B-9772-A91D1DC6BB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purpose of testing this program is to check the correct operations that automatically generate a password. </a:t>
          </a:r>
        </a:p>
      </dgm:t>
    </dgm:pt>
    <dgm:pt modelId="{26FDAE4A-807C-40DD-AD48-26426FD6041B}" type="parTrans" cxnId="{306A2F0D-14EA-4C36-AABA-3BE9FFAA7949}">
      <dgm:prSet/>
      <dgm:spPr/>
      <dgm:t>
        <a:bodyPr/>
        <a:lstStyle/>
        <a:p>
          <a:endParaRPr lang="en-US"/>
        </a:p>
      </dgm:t>
    </dgm:pt>
    <dgm:pt modelId="{77DABD52-0E29-4D20-8B81-4500212A9D28}" type="sibTrans" cxnId="{306A2F0D-14EA-4C36-AABA-3BE9FFAA7949}">
      <dgm:prSet/>
      <dgm:spPr/>
      <dgm:t>
        <a:bodyPr/>
        <a:lstStyle/>
        <a:p>
          <a:endParaRPr lang="en-US"/>
        </a:p>
      </dgm:t>
    </dgm:pt>
    <dgm:pt modelId="{9AEA1300-34FC-4725-84AE-308995BB90B3}" type="pres">
      <dgm:prSet presAssocID="{F7A8FD50-88C9-48B0-8A26-9C9BA4775961}" presName="root" presStyleCnt="0">
        <dgm:presLayoutVars>
          <dgm:dir/>
          <dgm:resizeHandles val="exact"/>
        </dgm:presLayoutVars>
      </dgm:prSet>
      <dgm:spPr/>
    </dgm:pt>
    <dgm:pt modelId="{0C411FD8-F20C-4352-9952-C4087D61A40C}" type="pres">
      <dgm:prSet presAssocID="{B8A8B73D-340D-438C-B1B2-6D6DA3E4AD85}" presName="compNode" presStyleCnt="0"/>
      <dgm:spPr/>
    </dgm:pt>
    <dgm:pt modelId="{AC4D837D-28AD-4D5B-BCD6-DC44D7CBEBC5}" type="pres">
      <dgm:prSet presAssocID="{B8A8B73D-340D-438C-B1B2-6D6DA3E4AD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18FDC9D-4CA2-4D61-8D55-875D9755E5FD}" type="pres">
      <dgm:prSet presAssocID="{B8A8B73D-340D-438C-B1B2-6D6DA3E4AD85}" presName="spaceRect" presStyleCnt="0"/>
      <dgm:spPr/>
    </dgm:pt>
    <dgm:pt modelId="{91E2A37E-94EA-49C6-968A-407C96DB89A0}" type="pres">
      <dgm:prSet presAssocID="{B8A8B73D-340D-438C-B1B2-6D6DA3E4AD85}" presName="textRect" presStyleLbl="revTx" presStyleIdx="0" presStyleCnt="2">
        <dgm:presLayoutVars>
          <dgm:chMax val="1"/>
          <dgm:chPref val="1"/>
        </dgm:presLayoutVars>
      </dgm:prSet>
      <dgm:spPr/>
    </dgm:pt>
    <dgm:pt modelId="{94BE7A1F-2585-4742-BE3B-F1C390437CD6}" type="pres">
      <dgm:prSet presAssocID="{D5562047-13D9-49C7-B4D5-D439FA148F15}" presName="sibTrans" presStyleCnt="0"/>
      <dgm:spPr/>
    </dgm:pt>
    <dgm:pt modelId="{3263DC4A-0EE8-4044-8B1D-0F70830D4F32}" type="pres">
      <dgm:prSet presAssocID="{EFFE8AC1-852C-4F2B-9772-A91D1DC6BB44}" presName="compNode" presStyleCnt="0"/>
      <dgm:spPr/>
    </dgm:pt>
    <dgm:pt modelId="{CF5A2ABD-65BB-4D7C-8C79-CE60B173E201}" type="pres">
      <dgm:prSet presAssocID="{EFFE8AC1-852C-4F2B-9772-A91D1DC6BB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F45D8BD-27D8-45F1-B675-50786F4E0001}" type="pres">
      <dgm:prSet presAssocID="{EFFE8AC1-852C-4F2B-9772-A91D1DC6BB44}" presName="spaceRect" presStyleCnt="0"/>
      <dgm:spPr/>
    </dgm:pt>
    <dgm:pt modelId="{EB1D2EB8-C808-4CEA-A5A0-0243E9EF3AF0}" type="pres">
      <dgm:prSet presAssocID="{EFFE8AC1-852C-4F2B-9772-A91D1DC6BB4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720EA08-6AC2-4BAB-A724-6C2E4D1E5966}" type="presOf" srcId="{F7A8FD50-88C9-48B0-8A26-9C9BA4775961}" destId="{9AEA1300-34FC-4725-84AE-308995BB90B3}" srcOrd="0" destOrd="0" presId="urn:microsoft.com/office/officeart/2018/2/layout/IconLabelList"/>
    <dgm:cxn modelId="{306A2F0D-14EA-4C36-AABA-3BE9FFAA7949}" srcId="{F7A8FD50-88C9-48B0-8A26-9C9BA4775961}" destId="{EFFE8AC1-852C-4F2B-9772-A91D1DC6BB44}" srcOrd="1" destOrd="0" parTransId="{26FDAE4A-807C-40DD-AD48-26426FD6041B}" sibTransId="{77DABD52-0E29-4D20-8B81-4500212A9D28}"/>
    <dgm:cxn modelId="{54FC8F46-BCB3-4264-B5BB-058D18C0A6DF}" type="presOf" srcId="{B8A8B73D-340D-438C-B1B2-6D6DA3E4AD85}" destId="{91E2A37E-94EA-49C6-968A-407C96DB89A0}" srcOrd="0" destOrd="0" presId="urn:microsoft.com/office/officeart/2018/2/layout/IconLabelList"/>
    <dgm:cxn modelId="{1A7BF493-93DE-4115-8F0F-8D1D6D3C9B35}" type="presOf" srcId="{EFFE8AC1-852C-4F2B-9772-A91D1DC6BB44}" destId="{EB1D2EB8-C808-4CEA-A5A0-0243E9EF3AF0}" srcOrd="0" destOrd="0" presId="urn:microsoft.com/office/officeart/2018/2/layout/IconLabelList"/>
    <dgm:cxn modelId="{60E4E3ED-757E-45EE-B25F-F83804760C16}" srcId="{F7A8FD50-88C9-48B0-8A26-9C9BA4775961}" destId="{B8A8B73D-340D-438C-B1B2-6D6DA3E4AD85}" srcOrd="0" destOrd="0" parTransId="{35236F1D-5FDE-4BC1-9209-1567019472EE}" sibTransId="{D5562047-13D9-49C7-B4D5-D439FA148F15}"/>
    <dgm:cxn modelId="{201D1241-0C36-43A5-8C3A-B735E26F72E2}" type="presParOf" srcId="{9AEA1300-34FC-4725-84AE-308995BB90B3}" destId="{0C411FD8-F20C-4352-9952-C4087D61A40C}" srcOrd="0" destOrd="0" presId="urn:microsoft.com/office/officeart/2018/2/layout/IconLabelList"/>
    <dgm:cxn modelId="{B75DEA36-CC7D-4CE4-9A75-402EAD67828C}" type="presParOf" srcId="{0C411FD8-F20C-4352-9952-C4087D61A40C}" destId="{AC4D837D-28AD-4D5B-BCD6-DC44D7CBEBC5}" srcOrd="0" destOrd="0" presId="urn:microsoft.com/office/officeart/2018/2/layout/IconLabelList"/>
    <dgm:cxn modelId="{1B4C3CFF-B63C-4FF6-B7E3-03DD1F2C81F4}" type="presParOf" srcId="{0C411FD8-F20C-4352-9952-C4087D61A40C}" destId="{818FDC9D-4CA2-4D61-8D55-875D9755E5FD}" srcOrd="1" destOrd="0" presId="urn:microsoft.com/office/officeart/2018/2/layout/IconLabelList"/>
    <dgm:cxn modelId="{E162F635-998B-40EA-B2E6-3B90F7C61E09}" type="presParOf" srcId="{0C411FD8-F20C-4352-9952-C4087D61A40C}" destId="{91E2A37E-94EA-49C6-968A-407C96DB89A0}" srcOrd="2" destOrd="0" presId="urn:microsoft.com/office/officeart/2018/2/layout/IconLabelList"/>
    <dgm:cxn modelId="{394F3255-D07E-4F65-98BE-F7A5D38B2C04}" type="presParOf" srcId="{9AEA1300-34FC-4725-84AE-308995BB90B3}" destId="{94BE7A1F-2585-4742-BE3B-F1C390437CD6}" srcOrd="1" destOrd="0" presId="urn:microsoft.com/office/officeart/2018/2/layout/IconLabelList"/>
    <dgm:cxn modelId="{DDFA1CDC-40C1-48C0-89DB-53AF259D88FE}" type="presParOf" srcId="{9AEA1300-34FC-4725-84AE-308995BB90B3}" destId="{3263DC4A-0EE8-4044-8B1D-0F70830D4F32}" srcOrd="2" destOrd="0" presId="urn:microsoft.com/office/officeart/2018/2/layout/IconLabelList"/>
    <dgm:cxn modelId="{B6CFB3BF-EDE1-47DF-A8F8-7F4F933B3F54}" type="presParOf" srcId="{3263DC4A-0EE8-4044-8B1D-0F70830D4F32}" destId="{CF5A2ABD-65BB-4D7C-8C79-CE60B173E201}" srcOrd="0" destOrd="0" presId="urn:microsoft.com/office/officeart/2018/2/layout/IconLabelList"/>
    <dgm:cxn modelId="{ACB1E61A-8863-41C5-AAAA-8CE211A5C46F}" type="presParOf" srcId="{3263DC4A-0EE8-4044-8B1D-0F70830D4F32}" destId="{7F45D8BD-27D8-45F1-B675-50786F4E0001}" srcOrd="1" destOrd="0" presId="urn:microsoft.com/office/officeart/2018/2/layout/IconLabelList"/>
    <dgm:cxn modelId="{97921915-C5BA-45B9-83EE-5296DAB5E61B}" type="presParOf" srcId="{3263DC4A-0EE8-4044-8B1D-0F70830D4F32}" destId="{EB1D2EB8-C808-4CEA-A5A0-0243E9EF3A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EA64BC-D325-434A-A332-94CFF9327157}" type="doc">
      <dgm:prSet loTypeId="urn:microsoft.com/office/officeart/2005/8/layout/vList5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1800E53-4985-43A2-A1A2-1666C77EDF43}">
      <dgm:prSet/>
      <dgm:spPr/>
      <dgm:t>
        <a:bodyPr/>
        <a:lstStyle/>
        <a:p>
          <a:r>
            <a:rPr lang="en-US"/>
            <a:t>Levels of testing</a:t>
          </a:r>
        </a:p>
      </dgm:t>
    </dgm:pt>
    <dgm:pt modelId="{5D972BFA-172A-4F58-9DC9-009EA55A3E01}" type="parTrans" cxnId="{C0ECA4FC-B9CD-4FD9-914D-8551AD3288C0}">
      <dgm:prSet/>
      <dgm:spPr/>
      <dgm:t>
        <a:bodyPr/>
        <a:lstStyle/>
        <a:p>
          <a:endParaRPr lang="en-US"/>
        </a:p>
      </dgm:t>
    </dgm:pt>
    <dgm:pt modelId="{7C685710-8BD7-4DA7-B960-7D1D24A03CFB}" type="sibTrans" cxnId="{C0ECA4FC-B9CD-4FD9-914D-8551AD3288C0}">
      <dgm:prSet/>
      <dgm:spPr/>
      <dgm:t>
        <a:bodyPr/>
        <a:lstStyle/>
        <a:p>
          <a:endParaRPr lang="en-US"/>
        </a:p>
      </dgm:t>
    </dgm:pt>
    <dgm:pt modelId="{3B462C50-B7FB-4C2F-8E70-386D3B9F79F9}">
      <dgm:prSet/>
      <dgm:spPr/>
      <dgm:t>
        <a:bodyPr/>
        <a:lstStyle/>
        <a:p>
          <a:r>
            <a:rPr lang="en-US"/>
            <a:t>Types of testing </a:t>
          </a:r>
        </a:p>
      </dgm:t>
    </dgm:pt>
    <dgm:pt modelId="{726AE2F3-3AC9-40DD-AB39-80560D80E860}" type="parTrans" cxnId="{08829C4B-0976-477C-A4BC-C1F04F473B4C}">
      <dgm:prSet/>
      <dgm:spPr/>
      <dgm:t>
        <a:bodyPr/>
        <a:lstStyle/>
        <a:p>
          <a:endParaRPr lang="en-US"/>
        </a:p>
      </dgm:t>
    </dgm:pt>
    <dgm:pt modelId="{1E4F4349-9F07-443D-A572-1964C4DF8C6E}" type="sibTrans" cxnId="{08829C4B-0976-477C-A4BC-C1F04F473B4C}">
      <dgm:prSet/>
      <dgm:spPr/>
      <dgm:t>
        <a:bodyPr/>
        <a:lstStyle/>
        <a:p>
          <a:endParaRPr lang="en-US"/>
        </a:p>
      </dgm:t>
    </dgm:pt>
    <dgm:pt modelId="{DFCF8587-920C-4280-8098-7060DB1E3CC0}">
      <dgm:prSet/>
      <dgm:spPr/>
      <dgm:t>
        <a:bodyPr/>
        <a:lstStyle/>
        <a:p>
          <a:r>
            <a:rPr lang="en-US"/>
            <a:t>Test Design techniqe</a:t>
          </a:r>
        </a:p>
      </dgm:t>
    </dgm:pt>
    <dgm:pt modelId="{4952E84B-6A2F-455F-9FC2-A3AE98F8C3A5}" type="parTrans" cxnId="{1FF61E90-8F52-4A66-92F6-47EC617B69DE}">
      <dgm:prSet/>
      <dgm:spPr/>
      <dgm:t>
        <a:bodyPr/>
        <a:lstStyle/>
        <a:p>
          <a:endParaRPr lang="en-US"/>
        </a:p>
      </dgm:t>
    </dgm:pt>
    <dgm:pt modelId="{2AFED719-4DAA-4217-903D-9F66168774B3}" type="sibTrans" cxnId="{1FF61E90-8F52-4A66-92F6-47EC617B69DE}">
      <dgm:prSet/>
      <dgm:spPr/>
      <dgm:t>
        <a:bodyPr/>
        <a:lstStyle/>
        <a:p>
          <a:endParaRPr lang="en-US"/>
        </a:p>
      </dgm:t>
    </dgm:pt>
    <dgm:pt modelId="{645DCF40-2DAD-4653-9AD8-AFFEEE7C2212}">
      <dgm:prSet/>
      <dgm:spPr/>
      <dgm:t>
        <a:bodyPr/>
        <a:lstStyle/>
        <a:p>
          <a:r>
            <a:rPr lang="en-US"/>
            <a:t>Configuration management tool </a:t>
          </a:r>
        </a:p>
      </dgm:t>
    </dgm:pt>
    <dgm:pt modelId="{09F5E35A-13F2-4896-8841-0C9B3D07F331}" type="parTrans" cxnId="{1061D0CB-17F9-4A58-AFA3-7E7E7A9ECEBE}">
      <dgm:prSet/>
      <dgm:spPr/>
      <dgm:t>
        <a:bodyPr/>
        <a:lstStyle/>
        <a:p>
          <a:endParaRPr lang="en-US"/>
        </a:p>
      </dgm:t>
    </dgm:pt>
    <dgm:pt modelId="{E669F565-9030-489A-9BA3-E4D86A666C15}" type="sibTrans" cxnId="{1061D0CB-17F9-4A58-AFA3-7E7E7A9ECEBE}">
      <dgm:prSet/>
      <dgm:spPr/>
      <dgm:t>
        <a:bodyPr/>
        <a:lstStyle/>
        <a:p>
          <a:endParaRPr lang="en-US"/>
        </a:p>
      </dgm:t>
    </dgm:pt>
    <dgm:pt modelId="{D2796DA3-090E-4766-A58A-193231B0FA89}">
      <dgm:prSet/>
      <dgm:spPr/>
      <dgm:t>
        <a:bodyPr/>
        <a:lstStyle/>
        <a:p>
          <a:r>
            <a:rPr lang="en-US"/>
            <a:t>Terminology </a:t>
          </a:r>
        </a:p>
      </dgm:t>
    </dgm:pt>
    <dgm:pt modelId="{593B5826-9D87-4BE7-8E4B-C4EF966AC9BC}" type="parTrans" cxnId="{D3A94DC7-194E-43D7-80E8-9930393BF785}">
      <dgm:prSet/>
      <dgm:spPr/>
      <dgm:t>
        <a:bodyPr/>
        <a:lstStyle/>
        <a:p>
          <a:endParaRPr lang="en-US"/>
        </a:p>
      </dgm:t>
    </dgm:pt>
    <dgm:pt modelId="{4DE85EAC-3D7E-4EC0-A9FA-8706247FE2F7}" type="sibTrans" cxnId="{D3A94DC7-194E-43D7-80E8-9930393BF785}">
      <dgm:prSet/>
      <dgm:spPr/>
      <dgm:t>
        <a:bodyPr/>
        <a:lstStyle/>
        <a:p>
          <a:endParaRPr lang="en-US"/>
        </a:p>
      </dgm:t>
    </dgm:pt>
    <dgm:pt modelId="{383EE487-7B38-47EF-8C04-801A5623567F}">
      <dgm:prSet/>
      <dgm:spPr/>
      <dgm:t>
        <a:bodyPr/>
        <a:lstStyle/>
        <a:p>
          <a:r>
            <a:rPr lang="en-US"/>
            <a:t>Area Planned for Automation </a:t>
          </a:r>
        </a:p>
      </dgm:t>
    </dgm:pt>
    <dgm:pt modelId="{119A149C-5C0E-4BFA-9CD4-2257E9148B9B}" type="parTrans" cxnId="{4F4C84A6-ABBC-40F5-BEF7-AD3B4144096F}">
      <dgm:prSet/>
      <dgm:spPr/>
      <dgm:t>
        <a:bodyPr/>
        <a:lstStyle/>
        <a:p>
          <a:endParaRPr lang="en-US"/>
        </a:p>
      </dgm:t>
    </dgm:pt>
    <dgm:pt modelId="{E7A59E1F-3949-4F17-953A-C3405A788312}" type="sibTrans" cxnId="{4F4C84A6-ABBC-40F5-BEF7-AD3B4144096F}">
      <dgm:prSet/>
      <dgm:spPr/>
      <dgm:t>
        <a:bodyPr/>
        <a:lstStyle/>
        <a:p>
          <a:endParaRPr lang="en-US"/>
        </a:p>
      </dgm:t>
    </dgm:pt>
    <dgm:pt modelId="{3700F3E1-0B6B-4648-A210-39C7D823A7D4}" type="pres">
      <dgm:prSet presAssocID="{D2EA64BC-D325-434A-A332-94CFF9327157}" presName="Name0" presStyleCnt="0">
        <dgm:presLayoutVars>
          <dgm:dir/>
          <dgm:animLvl val="lvl"/>
          <dgm:resizeHandles val="exact"/>
        </dgm:presLayoutVars>
      </dgm:prSet>
      <dgm:spPr/>
    </dgm:pt>
    <dgm:pt modelId="{1B48B0C5-EC79-4ABA-90E3-EABA72D72FCE}" type="pres">
      <dgm:prSet presAssocID="{61800E53-4985-43A2-A1A2-1666C77EDF43}" presName="linNode" presStyleCnt="0"/>
      <dgm:spPr/>
    </dgm:pt>
    <dgm:pt modelId="{9B4A8AF8-D325-4F33-B62C-B4ED818FEDA8}" type="pres">
      <dgm:prSet presAssocID="{61800E53-4985-43A2-A1A2-1666C77EDF43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326BB3E-F23B-4062-8416-D94BE46D7580}" type="pres">
      <dgm:prSet presAssocID="{7C685710-8BD7-4DA7-B960-7D1D24A03CFB}" presName="sp" presStyleCnt="0"/>
      <dgm:spPr/>
    </dgm:pt>
    <dgm:pt modelId="{E67795EC-FABD-40A0-B569-0F98DF0539D7}" type="pres">
      <dgm:prSet presAssocID="{3B462C50-B7FB-4C2F-8E70-386D3B9F79F9}" presName="linNode" presStyleCnt="0"/>
      <dgm:spPr/>
    </dgm:pt>
    <dgm:pt modelId="{BBCAD014-FE4C-43E0-A34B-1FC79095933E}" type="pres">
      <dgm:prSet presAssocID="{3B462C50-B7FB-4C2F-8E70-386D3B9F79F9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06646600-1F60-4A6D-AE65-2C477111A86C}" type="pres">
      <dgm:prSet presAssocID="{1E4F4349-9F07-443D-A572-1964C4DF8C6E}" presName="sp" presStyleCnt="0"/>
      <dgm:spPr/>
    </dgm:pt>
    <dgm:pt modelId="{0061E22D-78AD-424A-B192-CD053FE20C55}" type="pres">
      <dgm:prSet presAssocID="{DFCF8587-920C-4280-8098-7060DB1E3CC0}" presName="linNode" presStyleCnt="0"/>
      <dgm:spPr/>
    </dgm:pt>
    <dgm:pt modelId="{BA7CD4CA-97C6-480A-8B70-4FB23AD154AD}" type="pres">
      <dgm:prSet presAssocID="{DFCF8587-920C-4280-8098-7060DB1E3CC0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4D196DCE-9E28-4D3E-A6E4-61C7C1C26BAB}" type="pres">
      <dgm:prSet presAssocID="{2AFED719-4DAA-4217-903D-9F66168774B3}" presName="sp" presStyleCnt="0"/>
      <dgm:spPr/>
    </dgm:pt>
    <dgm:pt modelId="{DD57A871-1627-4B39-AB77-B3137DA0A6E4}" type="pres">
      <dgm:prSet presAssocID="{645DCF40-2DAD-4653-9AD8-AFFEEE7C2212}" presName="linNode" presStyleCnt="0"/>
      <dgm:spPr/>
    </dgm:pt>
    <dgm:pt modelId="{A4B0D26D-C6B9-4524-BFEB-AD8CD91F410B}" type="pres">
      <dgm:prSet presAssocID="{645DCF40-2DAD-4653-9AD8-AFFEEE7C221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5999B9FE-041D-4536-B3EB-8EA66CC70362}" type="pres">
      <dgm:prSet presAssocID="{E669F565-9030-489A-9BA3-E4D86A666C15}" presName="sp" presStyleCnt="0"/>
      <dgm:spPr/>
    </dgm:pt>
    <dgm:pt modelId="{1DB6E487-4812-44F3-BF71-0A2A8E9AA748}" type="pres">
      <dgm:prSet presAssocID="{D2796DA3-090E-4766-A58A-193231B0FA89}" presName="linNode" presStyleCnt="0"/>
      <dgm:spPr/>
    </dgm:pt>
    <dgm:pt modelId="{2C14E7AC-707C-400A-B7C0-F018A12E3C75}" type="pres">
      <dgm:prSet presAssocID="{D2796DA3-090E-4766-A58A-193231B0FA89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4FA2FEA4-129A-4AE0-BF9B-294ED27004DB}" type="pres">
      <dgm:prSet presAssocID="{4DE85EAC-3D7E-4EC0-A9FA-8706247FE2F7}" presName="sp" presStyleCnt="0"/>
      <dgm:spPr/>
    </dgm:pt>
    <dgm:pt modelId="{17AFE42C-1F32-4676-B5A1-D96D2DCD3378}" type="pres">
      <dgm:prSet presAssocID="{383EE487-7B38-47EF-8C04-801A5623567F}" presName="linNode" presStyleCnt="0"/>
      <dgm:spPr/>
    </dgm:pt>
    <dgm:pt modelId="{A950A38C-FD47-4A78-802F-C082B81119C6}" type="pres">
      <dgm:prSet presAssocID="{383EE487-7B38-47EF-8C04-801A5623567F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08829C4B-0976-477C-A4BC-C1F04F473B4C}" srcId="{D2EA64BC-D325-434A-A332-94CFF9327157}" destId="{3B462C50-B7FB-4C2F-8E70-386D3B9F79F9}" srcOrd="1" destOrd="0" parTransId="{726AE2F3-3AC9-40DD-AB39-80560D80E860}" sibTransId="{1E4F4349-9F07-443D-A572-1964C4DF8C6E}"/>
    <dgm:cxn modelId="{605BDC75-67AE-46A5-BEE0-5994BD22ABA6}" type="presOf" srcId="{D2796DA3-090E-4766-A58A-193231B0FA89}" destId="{2C14E7AC-707C-400A-B7C0-F018A12E3C75}" srcOrd="0" destOrd="0" presId="urn:microsoft.com/office/officeart/2005/8/layout/vList5"/>
    <dgm:cxn modelId="{7B248D84-531D-4868-B90A-741CE0819AA6}" type="presOf" srcId="{DFCF8587-920C-4280-8098-7060DB1E3CC0}" destId="{BA7CD4CA-97C6-480A-8B70-4FB23AD154AD}" srcOrd="0" destOrd="0" presId="urn:microsoft.com/office/officeart/2005/8/layout/vList5"/>
    <dgm:cxn modelId="{08BB188B-CD66-41ED-848F-14D2876D9D59}" type="presOf" srcId="{383EE487-7B38-47EF-8C04-801A5623567F}" destId="{A950A38C-FD47-4A78-802F-C082B81119C6}" srcOrd="0" destOrd="0" presId="urn:microsoft.com/office/officeart/2005/8/layout/vList5"/>
    <dgm:cxn modelId="{1FF61E90-8F52-4A66-92F6-47EC617B69DE}" srcId="{D2EA64BC-D325-434A-A332-94CFF9327157}" destId="{DFCF8587-920C-4280-8098-7060DB1E3CC0}" srcOrd="2" destOrd="0" parTransId="{4952E84B-6A2F-455F-9FC2-A3AE98F8C3A5}" sibTransId="{2AFED719-4DAA-4217-903D-9F66168774B3}"/>
    <dgm:cxn modelId="{C299CE9C-D5E6-491B-A566-223D2CD913CB}" type="presOf" srcId="{D2EA64BC-D325-434A-A332-94CFF9327157}" destId="{3700F3E1-0B6B-4648-A210-39C7D823A7D4}" srcOrd="0" destOrd="0" presId="urn:microsoft.com/office/officeart/2005/8/layout/vList5"/>
    <dgm:cxn modelId="{E3F983A5-1A8D-4374-B984-6EE812D54FF8}" type="presOf" srcId="{3B462C50-B7FB-4C2F-8E70-386D3B9F79F9}" destId="{BBCAD014-FE4C-43E0-A34B-1FC79095933E}" srcOrd="0" destOrd="0" presId="urn:microsoft.com/office/officeart/2005/8/layout/vList5"/>
    <dgm:cxn modelId="{4F4C84A6-ABBC-40F5-BEF7-AD3B4144096F}" srcId="{D2EA64BC-D325-434A-A332-94CFF9327157}" destId="{383EE487-7B38-47EF-8C04-801A5623567F}" srcOrd="5" destOrd="0" parTransId="{119A149C-5C0E-4BFA-9CD4-2257E9148B9B}" sibTransId="{E7A59E1F-3949-4F17-953A-C3405A788312}"/>
    <dgm:cxn modelId="{D3A94DC7-194E-43D7-80E8-9930393BF785}" srcId="{D2EA64BC-D325-434A-A332-94CFF9327157}" destId="{D2796DA3-090E-4766-A58A-193231B0FA89}" srcOrd="4" destOrd="0" parTransId="{593B5826-9D87-4BE7-8E4B-C4EF966AC9BC}" sibTransId="{4DE85EAC-3D7E-4EC0-A9FA-8706247FE2F7}"/>
    <dgm:cxn modelId="{0E97CECB-4F04-4D45-A1E6-D0676904B042}" type="presOf" srcId="{61800E53-4985-43A2-A1A2-1666C77EDF43}" destId="{9B4A8AF8-D325-4F33-B62C-B4ED818FEDA8}" srcOrd="0" destOrd="0" presId="urn:microsoft.com/office/officeart/2005/8/layout/vList5"/>
    <dgm:cxn modelId="{1061D0CB-17F9-4A58-AFA3-7E7E7A9ECEBE}" srcId="{D2EA64BC-D325-434A-A332-94CFF9327157}" destId="{645DCF40-2DAD-4653-9AD8-AFFEEE7C2212}" srcOrd="3" destOrd="0" parTransId="{09F5E35A-13F2-4896-8841-0C9B3D07F331}" sibTransId="{E669F565-9030-489A-9BA3-E4D86A666C15}"/>
    <dgm:cxn modelId="{CC158EF6-D1A4-4051-9EE0-2D06D241FF0A}" type="presOf" srcId="{645DCF40-2DAD-4653-9AD8-AFFEEE7C2212}" destId="{A4B0D26D-C6B9-4524-BFEB-AD8CD91F410B}" srcOrd="0" destOrd="0" presId="urn:microsoft.com/office/officeart/2005/8/layout/vList5"/>
    <dgm:cxn modelId="{C0ECA4FC-B9CD-4FD9-914D-8551AD3288C0}" srcId="{D2EA64BC-D325-434A-A332-94CFF9327157}" destId="{61800E53-4985-43A2-A1A2-1666C77EDF43}" srcOrd="0" destOrd="0" parTransId="{5D972BFA-172A-4F58-9DC9-009EA55A3E01}" sibTransId="{7C685710-8BD7-4DA7-B960-7D1D24A03CFB}"/>
    <dgm:cxn modelId="{47E1239D-6027-47C6-9422-C4C81E026E2E}" type="presParOf" srcId="{3700F3E1-0B6B-4648-A210-39C7D823A7D4}" destId="{1B48B0C5-EC79-4ABA-90E3-EABA72D72FCE}" srcOrd="0" destOrd="0" presId="urn:microsoft.com/office/officeart/2005/8/layout/vList5"/>
    <dgm:cxn modelId="{F1B9317C-2111-4FE7-AFA4-C9D9D13E6485}" type="presParOf" srcId="{1B48B0C5-EC79-4ABA-90E3-EABA72D72FCE}" destId="{9B4A8AF8-D325-4F33-B62C-B4ED818FEDA8}" srcOrd="0" destOrd="0" presId="urn:microsoft.com/office/officeart/2005/8/layout/vList5"/>
    <dgm:cxn modelId="{125EDA86-A05B-4ACB-9F5C-9C1E99E16948}" type="presParOf" srcId="{3700F3E1-0B6B-4648-A210-39C7D823A7D4}" destId="{4326BB3E-F23B-4062-8416-D94BE46D7580}" srcOrd="1" destOrd="0" presId="urn:microsoft.com/office/officeart/2005/8/layout/vList5"/>
    <dgm:cxn modelId="{CFF72CFB-0510-42D8-927D-449500BF508B}" type="presParOf" srcId="{3700F3E1-0B6B-4648-A210-39C7D823A7D4}" destId="{E67795EC-FABD-40A0-B569-0F98DF0539D7}" srcOrd="2" destOrd="0" presId="urn:microsoft.com/office/officeart/2005/8/layout/vList5"/>
    <dgm:cxn modelId="{F29C67C7-BFCC-4717-BAA4-7DDE03657580}" type="presParOf" srcId="{E67795EC-FABD-40A0-B569-0F98DF0539D7}" destId="{BBCAD014-FE4C-43E0-A34B-1FC79095933E}" srcOrd="0" destOrd="0" presId="urn:microsoft.com/office/officeart/2005/8/layout/vList5"/>
    <dgm:cxn modelId="{4079A4AE-8FAE-4501-A9C4-4ABF39D05811}" type="presParOf" srcId="{3700F3E1-0B6B-4648-A210-39C7D823A7D4}" destId="{06646600-1F60-4A6D-AE65-2C477111A86C}" srcOrd="3" destOrd="0" presId="urn:microsoft.com/office/officeart/2005/8/layout/vList5"/>
    <dgm:cxn modelId="{48C3966D-3C99-4260-8207-D98AA0A33119}" type="presParOf" srcId="{3700F3E1-0B6B-4648-A210-39C7D823A7D4}" destId="{0061E22D-78AD-424A-B192-CD053FE20C55}" srcOrd="4" destOrd="0" presId="urn:microsoft.com/office/officeart/2005/8/layout/vList5"/>
    <dgm:cxn modelId="{6A8E784A-D7E6-4FC2-8D5A-E8B18971F649}" type="presParOf" srcId="{0061E22D-78AD-424A-B192-CD053FE20C55}" destId="{BA7CD4CA-97C6-480A-8B70-4FB23AD154AD}" srcOrd="0" destOrd="0" presId="urn:microsoft.com/office/officeart/2005/8/layout/vList5"/>
    <dgm:cxn modelId="{4E3B874A-8F70-4341-81A8-D1172CA0C0CC}" type="presParOf" srcId="{3700F3E1-0B6B-4648-A210-39C7D823A7D4}" destId="{4D196DCE-9E28-4D3E-A6E4-61C7C1C26BAB}" srcOrd="5" destOrd="0" presId="urn:microsoft.com/office/officeart/2005/8/layout/vList5"/>
    <dgm:cxn modelId="{517AEF0C-6BAA-4146-BF3F-5F6D435722D8}" type="presParOf" srcId="{3700F3E1-0B6B-4648-A210-39C7D823A7D4}" destId="{DD57A871-1627-4B39-AB77-B3137DA0A6E4}" srcOrd="6" destOrd="0" presId="urn:microsoft.com/office/officeart/2005/8/layout/vList5"/>
    <dgm:cxn modelId="{EB6D1B5E-C3BE-4FB1-884F-555AB302ABB7}" type="presParOf" srcId="{DD57A871-1627-4B39-AB77-B3137DA0A6E4}" destId="{A4B0D26D-C6B9-4524-BFEB-AD8CD91F410B}" srcOrd="0" destOrd="0" presId="urn:microsoft.com/office/officeart/2005/8/layout/vList5"/>
    <dgm:cxn modelId="{68B51E45-2B68-493C-8B8A-1B26FBB9D7A5}" type="presParOf" srcId="{3700F3E1-0B6B-4648-A210-39C7D823A7D4}" destId="{5999B9FE-041D-4536-B3EB-8EA66CC70362}" srcOrd="7" destOrd="0" presId="urn:microsoft.com/office/officeart/2005/8/layout/vList5"/>
    <dgm:cxn modelId="{357AA37F-D28E-4263-8BFB-0F977E3D73DA}" type="presParOf" srcId="{3700F3E1-0B6B-4648-A210-39C7D823A7D4}" destId="{1DB6E487-4812-44F3-BF71-0A2A8E9AA748}" srcOrd="8" destOrd="0" presId="urn:microsoft.com/office/officeart/2005/8/layout/vList5"/>
    <dgm:cxn modelId="{B1C1B40D-476D-439A-B193-DC66D0B6C7E6}" type="presParOf" srcId="{1DB6E487-4812-44F3-BF71-0A2A8E9AA748}" destId="{2C14E7AC-707C-400A-B7C0-F018A12E3C75}" srcOrd="0" destOrd="0" presId="urn:microsoft.com/office/officeart/2005/8/layout/vList5"/>
    <dgm:cxn modelId="{9C816ACD-0864-457A-861B-40689FC55259}" type="presParOf" srcId="{3700F3E1-0B6B-4648-A210-39C7D823A7D4}" destId="{4FA2FEA4-129A-4AE0-BF9B-294ED27004DB}" srcOrd="9" destOrd="0" presId="urn:microsoft.com/office/officeart/2005/8/layout/vList5"/>
    <dgm:cxn modelId="{6D452C14-9062-4387-8A96-32A557AC6D7B}" type="presParOf" srcId="{3700F3E1-0B6B-4648-A210-39C7D823A7D4}" destId="{17AFE42C-1F32-4676-B5A1-D96D2DCD3378}" srcOrd="10" destOrd="0" presId="urn:microsoft.com/office/officeart/2005/8/layout/vList5"/>
    <dgm:cxn modelId="{D33382A2-41B9-409C-B2E8-D7486B166531}" type="presParOf" srcId="{17AFE42C-1F32-4676-B5A1-D96D2DCD3378}" destId="{A950A38C-FD47-4A78-802F-C082B81119C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30CE3-EF07-4C92-8B78-3D9E64421C30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31E69-DC52-4A87-A28E-0A236A016FE2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EBAD0-B259-418D-9AFF-0AB07F3CE994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Generate secure password </a:t>
          </a:r>
        </a:p>
      </dsp:txBody>
      <dsp:txXfrm>
        <a:off x="1342800" y="3255669"/>
        <a:ext cx="3600000" cy="720000"/>
      </dsp:txXfrm>
    </dsp:sp>
    <dsp:sp modelId="{E96C78BD-ABAD-467F-B434-7E0335C9DFC1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D1F19-0D9C-4156-B0C9-0379921C5871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E1F06-1834-4082-90CD-7B4D21875F57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Provide security 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7C4F6-11A1-43FA-9E6F-3A3A3F43C9B7}">
      <dsp:nvSpPr>
        <dsp:cNvPr id="0" name=""/>
        <dsp:cNvSpPr/>
      </dsp:nvSpPr>
      <dsp:spPr>
        <a:xfrm>
          <a:off x="1756" y="2285018"/>
          <a:ext cx="2139944" cy="8559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alibri Light" panose="020F0302020204030204"/>
            </a:rPr>
            <a:t>User </a:t>
          </a:r>
          <a:endParaRPr lang="en-US" sz="1300" kern="1200"/>
        </a:p>
      </dsp:txBody>
      <dsp:txXfrm>
        <a:off x="429745" y="2285018"/>
        <a:ext cx="1283967" cy="855977"/>
      </dsp:txXfrm>
    </dsp:sp>
    <dsp:sp modelId="{B48D0868-5C75-4BA8-AC4C-B84371971FF1}">
      <dsp:nvSpPr>
        <dsp:cNvPr id="0" name=""/>
        <dsp:cNvSpPr/>
      </dsp:nvSpPr>
      <dsp:spPr>
        <a:xfrm>
          <a:off x="1927706" y="2285018"/>
          <a:ext cx="2139944" cy="8559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alibri Light" panose="020F0302020204030204"/>
            </a:rPr>
            <a:t>Application </a:t>
          </a:r>
          <a:endParaRPr lang="en-US" sz="1300" kern="1200"/>
        </a:p>
      </dsp:txBody>
      <dsp:txXfrm>
        <a:off x="2355695" y="2285018"/>
        <a:ext cx="1283967" cy="855977"/>
      </dsp:txXfrm>
    </dsp:sp>
    <dsp:sp modelId="{336BE0B1-41F9-473B-9396-CDECFCC5C606}">
      <dsp:nvSpPr>
        <dsp:cNvPr id="0" name=""/>
        <dsp:cNvSpPr/>
      </dsp:nvSpPr>
      <dsp:spPr>
        <a:xfrm>
          <a:off x="3853656" y="2285018"/>
          <a:ext cx="2139944" cy="8559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alibri Light" panose="020F0302020204030204"/>
            </a:rPr>
            <a:t>Output(generated password)</a:t>
          </a:r>
          <a:endParaRPr lang="en-US" sz="1300" kern="1200"/>
        </a:p>
      </dsp:txBody>
      <dsp:txXfrm>
        <a:off x="4281645" y="2285018"/>
        <a:ext cx="1283967" cy="855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837D-28AD-4D5B-BCD6-DC44D7CBEBC5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2A37E-94EA-49C6-968A-407C96DB89A0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purpose of this document is to create an application test plan for a password generator. </a:t>
          </a:r>
        </a:p>
      </dsp:txBody>
      <dsp:txXfrm>
        <a:off x="765914" y="2943510"/>
        <a:ext cx="4320000" cy="720000"/>
      </dsp:txXfrm>
    </dsp:sp>
    <dsp:sp modelId="{CF5A2ABD-65BB-4D7C-8C79-CE60B173E201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D2EB8-C808-4CEA-A5A0-0243E9EF3AF0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purpose of testing this program is to check the correct operations that automatically generate a password. </a:t>
          </a:r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A8AF8-D325-4F33-B62C-B4ED818FEDA8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Levels of testing</a:t>
          </a:r>
        </a:p>
      </dsp:txBody>
      <dsp:txXfrm>
        <a:off x="3398960" y="35163"/>
        <a:ext cx="3717680" cy="627895"/>
      </dsp:txXfrm>
    </dsp:sp>
    <dsp:sp modelId="{BBCAD014-FE4C-43E0-A34B-1FC79095933E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Types of testing </a:t>
          </a:r>
        </a:p>
      </dsp:txBody>
      <dsp:txXfrm>
        <a:off x="3398960" y="765786"/>
        <a:ext cx="3717680" cy="627895"/>
      </dsp:txXfrm>
    </dsp:sp>
    <dsp:sp modelId="{BA7CD4CA-97C6-480A-8B70-4FB23AD154AD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 Design techniqe</a:t>
          </a:r>
        </a:p>
      </dsp:txBody>
      <dsp:txXfrm>
        <a:off x="3398960" y="1496409"/>
        <a:ext cx="3717680" cy="627895"/>
      </dsp:txXfrm>
    </dsp:sp>
    <dsp:sp modelId="{A4B0D26D-C6B9-4524-BFEB-AD8CD91F410B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Configuration management tool </a:t>
          </a:r>
        </a:p>
      </dsp:txBody>
      <dsp:txXfrm>
        <a:off x="3398960" y="2227032"/>
        <a:ext cx="3717680" cy="627895"/>
      </dsp:txXfrm>
    </dsp:sp>
    <dsp:sp modelId="{2C14E7AC-707C-400A-B7C0-F018A12E3C75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Terminology </a:t>
          </a:r>
        </a:p>
      </dsp:txBody>
      <dsp:txXfrm>
        <a:off x="3398960" y="2957656"/>
        <a:ext cx="3717680" cy="627895"/>
      </dsp:txXfrm>
    </dsp:sp>
    <dsp:sp modelId="{A950A38C-FD47-4A78-802F-C082B81119C6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Area Planned for Automation </a:t>
          </a:r>
        </a:p>
      </dsp:txBody>
      <dsp:txXfrm>
        <a:off x="3398960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warajRawte/Java-password-genarator-/blob/main/Password%20generator/Test%20Plan.docx?raw=true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rajRawte/Java-password-genarator-/tree/main/Selenium_Jars%20(3)/Selenium_Jar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rajRawte/Java-password-genarator-/blob/main/OrangeHRM/src/DataDrivenTesting.java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rajRawte/Java-password-genarator-/blob/main/OrangeHRM/src/Crossbrowser/CB.java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github.com/SwarajRawte/Java-password-genarator-/tree/main/OrangeHRM/P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rajRawte/Java-password-genarator-/tree/main/Password%20generator" TargetMode="External"/><Relationship Id="rId7" Type="http://schemas.openxmlformats.org/officeDocument/2006/relationships/hyperlink" Target="https://github.com/SwarajRawte/Java-password-genarator-/tree/main/OrangeHRM/POM" TargetMode="External"/><Relationship Id="rId2" Type="http://schemas.openxmlformats.org/officeDocument/2006/relationships/hyperlink" Target="https://github.com/SwarajRawte/Java-password-genarator-/blob/main/passs/src/passs/randompass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warajRawte/Java-password-genarator-/blob/main/OrangeHRM/testngCB.xml" TargetMode="External"/><Relationship Id="rId5" Type="http://schemas.openxmlformats.org/officeDocument/2006/relationships/hyperlink" Target="https://github.com/SwarajRawte/Java-password-genarator-/blob/main/OrangeHRM/src/Crossbrowser/CB.java" TargetMode="External"/><Relationship Id="rId4" Type="http://schemas.openxmlformats.org/officeDocument/2006/relationships/hyperlink" Target="https://github.com/SwarajRawte/Java-password-genarator-/blob/main/OrangeHRM/src/DataDrivenTesting.jav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rajRawte/Java-password-genarator-/blob/main/passs/src/passs/randompass.jav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Project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By Team HCL PG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Oval 5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36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39CFF20-5B7B-F05B-FBF0-44F174BE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15" y="1639604"/>
            <a:ext cx="1517772" cy="6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A8531-7772-C5F7-28D9-AB3E5597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 Diagram </a:t>
            </a:r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EA9C27-A842-BC66-2DA4-025F4819F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6411" y="7133"/>
            <a:ext cx="5981065" cy="6383659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98B300E-36B7-5B89-630A-BB799B89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995" y="600982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2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0F8433BA-160A-0BFC-8FDD-5FFC8A62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38" y="1689998"/>
            <a:ext cx="5791199" cy="3273286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56BA4090-E6ED-4A43-87E3-AA6E23B1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731" y="606733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9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F8CA8-8A6E-97E7-0EE0-C65D13A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Test objective:</a:t>
            </a:r>
            <a:endParaRPr lang="en-US" sz="4000">
              <a:solidFill>
                <a:srgbClr val="FFFFFF"/>
              </a:solidFill>
              <a:cs typeface="Calibri Light"/>
            </a:endParaRP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0B2DDFF2-E649-EABC-08E4-972F933F1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8525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3" descr="Logo&#10;&#10;Description automatically generated">
            <a:extLst>
              <a:ext uri="{FF2B5EF4-FFF2-40B4-BE49-F238E27FC236}">
                <a16:creationId xmlns:a16="http://schemas.microsoft.com/office/drawing/2014/main" id="{E14B11CA-7C6D-CE5E-2DE2-FFB18531A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1109" y="6024203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5B8DF-7540-65B6-F642-375F384A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Scope of Testing:</a:t>
            </a:r>
            <a:endParaRPr lang="en-US">
              <a:solidFill>
                <a:srgbClr val="FFFFFF"/>
              </a:solidFill>
              <a:cs typeface="Calibri Light"/>
            </a:endParaRPr>
          </a:p>
          <a:p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E6A4799-3F11-A297-C764-A2E52AAC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</a:pPr>
            <a:r>
              <a:rPr lang="en-US" b="1">
                <a:ea typeface="+mn-lt"/>
                <a:cs typeface="+mn-lt"/>
              </a:rPr>
              <a:t>Within the scope:</a:t>
            </a:r>
            <a:r>
              <a:rPr lang="en-US">
                <a:ea typeface="+mn-lt"/>
                <a:cs typeface="+mn-lt"/>
              </a:rPr>
              <a:t> generate password using lowercase, uppercase and numbers. 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>
              <a:buFont typeface="Arial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Out of scope: </a:t>
            </a:r>
          </a:p>
          <a:p>
            <a:pPr indent="0">
              <a:buNone/>
            </a:pPr>
            <a:r>
              <a:rPr lang="en-US">
                <a:ea typeface="+mn-lt"/>
                <a:cs typeface="+mn-lt"/>
              </a:rPr>
              <a:t> Database logical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Hardware interface </a:t>
            </a:r>
          </a:p>
        </p:txBody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5079E6CC-4F39-6914-F40D-3476CD0C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260" y="606733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6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EB2C08-3431-D6EE-E1FA-E7B4A68DA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2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0090D-0E04-CC8B-690E-76017F9A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Test Strategies 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83B513-AFE4-D562-BAA5-AB10DE5CB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718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662EF3D-2744-70FF-AB34-E6693AA0EAE6}"/>
              </a:ext>
            </a:extLst>
          </p:cNvPr>
          <p:cNvSpPr txBox="1"/>
          <p:nvPr/>
        </p:nvSpPr>
        <p:spPr>
          <a:xfrm>
            <a:off x="6952890" y="617651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Full test case document is available on GitHub </a:t>
            </a:r>
            <a:endParaRPr lang="en-US" sz="1200">
              <a:cs typeface="Calibri"/>
            </a:endParaRPr>
          </a:p>
          <a:p>
            <a:r>
              <a:rPr lang="en-US" sz="1200">
                <a:cs typeface="Calibri"/>
              </a:rPr>
              <a:t>For download </a:t>
            </a:r>
            <a:r>
              <a:rPr lang="en-US" sz="1200">
                <a:cs typeface="Calibri"/>
                <a:hlinkClick r:id="rId8"/>
              </a:rPr>
              <a:t>Click here </a:t>
            </a:r>
            <a:endParaRPr lang="en-US" sz="1200">
              <a:cs typeface="Calibri"/>
            </a:endParaRPr>
          </a:p>
        </p:txBody>
      </p:sp>
      <p:pic>
        <p:nvPicPr>
          <p:cNvPr id="28" name="Picture 28" descr="Logo&#10;&#10;Description automatically generated">
            <a:extLst>
              <a:ext uri="{FF2B5EF4-FFF2-40B4-BE49-F238E27FC236}">
                <a16:creationId xmlns:a16="http://schemas.microsoft.com/office/drawing/2014/main" id="{1718F3FD-2120-6FB8-0876-8336A1894C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5486" y="6110468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6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950B1-7506-EE45-D4E7-A057ABCC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latin typeface="+mj-lt"/>
                <a:ea typeface="+mj-ea"/>
                <a:cs typeface="+mj-cs"/>
              </a:rPr>
              <a:t>Test </a:t>
            </a:r>
            <a:r>
              <a:rPr lang="en-US" sz="6000"/>
              <a:t>Case</a:t>
            </a:r>
            <a:r>
              <a:rPr lang="en-US" sz="6000" kern="1200">
                <a:latin typeface="+mj-lt"/>
                <a:ea typeface="+mj-ea"/>
                <a:cs typeface="+mj-cs"/>
              </a:rPr>
              <a:t> </a:t>
            </a:r>
            <a:r>
              <a:rPr lang="en-US" sz="6000"/>
              <a:t>Document</a:t>
            </a:r>
            <a:endParaRPr lang="en-US" sz="6000" kern="120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11519E6D-A2AE-7225-9754-1B80AF44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995" y="606733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9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62E2D-BEE1-F1C4-7FDA-2CA8D9A7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Scenario 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70D37E5-DA7B-973F-BCF1-07C3852F6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505" y="2139351"/>
            <a:ext cx="10412988" cy="4165196"/>
          </a:xfrm>
          <a:prstGeom prst="rect">
            <a:avLst/>
          </a:prstGeom>
        </p:spPr>
      </p:pic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8FC08FB4-E30E-59EF-1B47-1424DA60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241" y="5981071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4CD24-BE55-480D-EA7A-73E708E3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cases 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DF022B0-19E7-01C9-BA90-822AABCEF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99" y="2424526"/>
            <a:ext cx="11597462" cy="3593313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3847C57-0848-DDED-909B-44CF925A7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599" y="5894807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4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90812-B7AA-9949-4E6B-F91A5F5E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Defect log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777C3D8-E853-4F45-5E55-7C65018A3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57" y="2269391"/>
            <a:ext cx="10449602" cy="4155787"/>
          </a:xfrm>
          <a:prstGeom prst="rect">
            <a:avLst/>
          </a:prstGeom>
        </p:spPr>
      </p:pic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8669A952-C6BA-4075-4FC4-D5700BDB4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28" y="606733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0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CF70C-07CD-A473-B6BB-336292B5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RTM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94E5C7D-26D1-56C2-E279-AA3AB95D2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6491"/>
            <a:ext cx="10515599" cy="3890916"/>
          </a:xfrm>
          <a:prstGeom prst="rect">
            <a:avLst/>
          </a:prstGeom>
        </p:spPr>
      </p:pic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E1A64C1F-28EA-B542-F1DA-496E0FDF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486" y="606733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7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AD7A5-DB47-BFD1-C3C0-F209D468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Password Generator </a:t>
            </a:r>
          </a:p>
        </p:txBody>
      </p:sp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A3B605FD-BFF2-285F-1628-8B156612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1829" y="581891"/>
            <a:ext cx="5564058" cy="5564058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D8184BE4-1A14-0717-9107-E43F430A2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731" y="5952317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08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30D8E-EEEE-3D66-FB80-DFFCA577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Automation Testing</a:t>
            </a:r>
            <a:r>
              <a:rPr lang="en-US" sz="4000">
                <a:solidFill>
                  <a:schemeClr val="tx2"/>
                </a:solidFill>
              </a:rPr>
              <a:t> on </a:t>
            </a:r>
            <a:r>
              <a:rPr lang="en-US" sz="4000" err="1">
                <a:solidFill>
                  <a:schemeClr val="tx2"/>
                </a:solidFill>
              </a:rPr>
              <a:t>OrangeHRM</a:t>
            </a:r>
            <a:r>
              <a:rPr lang="en-US" sz="4000">
                <a:solidFill>
                  <a:schemeClr val="tx2"/>
                </a:solidFill>
              </a:rPr>
              <a:t>  using selenium 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3944AC76-DB69-A132-DE3E-2EB918585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9785E803-F2D6-8C87-517A-53D959D24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109" y="5952317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375D3-4099-E661-8536-633F76C1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jars for automation Testing </a:t>
            </a:r>
          </a:p>
        </p:txBody>
      </p:sp>
      <p:pic>
        <p:nvPicPr>
          <p:cNvPr id="8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B07E42-8FE9-E7F6-637E-69D336948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15" y="312309"/>
            <a:ext cx="3625530" cy="5873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F41736-BDEE-56F2-DED5-7EFCB838F637}"/>
              </a:ext>
            </a:extLst>
          </p:cNvPr>
          <p:cNvSpPr txBox="1"/>
          <p:nvPr/>
        </p:nvSpPr>
        <p:spPr>
          <a:xfrm>
            <a:off x="4387515" y="2022601"/>
            <a:ext cx="7161017" cy="4154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linkClick r:id="rId3"/>
              </a:rPr>
              <a:t>For download  jars click here.</a:t>
            </a:r>
            <a:endParaRPr lang="en-US" sz="2000"/>
          </a:p>
        </p:txBody>
      </p:sp>
      <p:pic>
        <p:nvPicPr>
          <p:cNvPr id="10" name="Picture 11" descr="Logo&#10;&#10;Description automatically generated">
            <a:extLst>
              <a:ext uri="{FF2B5EF4-FFF2-40B4-BE49-F238E27FC236}">
                <a16:creationId xmlns:a16="http://schemas.microsoft.com/office/drawing/2014/main" id="{093A1539-C504-D934-388F-74347A853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241" y="5966694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3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6D88C-CBF0-D46A-895A-B3BFB8761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>
                <a:cs typeface="Calibri Light"/>
              </a:rPr>
              <a:t>Data Driven Testing </a:t>
            </a:r>
            <a:endParaRPr lang="en-US" sz="8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0FCAFF4B-8B90-F592-427C-DE18423C8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995" y="5751034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2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1900F93-5E1D-55FB-7CDD-7B648DC3E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84" y="-300"/>
            <a:ext cx="10476519" cy="6177263"/>
          </a:xfrm>
        </p:spPr>
      </p:pic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7AE671FA-4F22-2C44-902B-84591814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260" y="5952317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22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26E84E-4005-8246-796A-31EE522A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2" y="104328"/>
            <a:ext cx="10808896" cy="62036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07AA90-3961-8569-B32B-0B7690C3B4CF}"/>
              </a:ext>
            </a:extLst>
          </p:cNvPr>
          <p:cNvSpPr txBox="1"/>
          <p:nvPr/>
        </p:nvSpPr>
        <p:spPr>
          <a:xfrm>
            <a:off x="6190890" y="610462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Code is available on GitHub </a:t>
            </a:r>
            <a:r>
              <a:rPr lang="en-US">
                <a:ea typeface="+mn-lt"/>
                <a:cs typeface="+mn-lt"/>
                <a:hlinkClick r:id="rId3"/>
              </a:rPr>
              <a:t>clickhere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3D2E8185-F074-0720-9D56-251718B6B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241" y="606733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8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FB106-5CBD-FA9A-E739-2EA9DB13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latin typeface="+mj-lt"/>
                <a:ea typeface="+mj-ea"/>
                <a:cs typeface="+mj-cs"/>
              </a:rPr>
              <a:t>Cross-Browser </a:t>
            </a:r>
            <a:r>
              <a:rPr lang="en-US" sz="6600"/>
              <a:t>Testing</a:t>
            </a:r>
            <a:r>
              <a:rPr lang="en-US" sz="6600" kern="1200">
                <a:latin typeface="+mj-lt"/>
                <a:ea typeface="+mj-ea"/>
                <a:cs typeface="+mj-cs"/>
              </a:rPr>
              <a:t> </a:t>
            </a:r>
          </a:p>
        </p:txBody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28B2A354-F873-F613-6A7A-F60E8B99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18" y="606733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1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7B19D8-823B-FB3E-FEA7-C4D7EB73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79" y="643466"/>
            <a:ext cx="7819041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AF2C0E-A59D-F416-5B0C-B766B986772A}"/>
              </a:ext>
            </a:extLst>
          </p:cNvPr>
          <p:cNvSpPr txBox="1"/>
          <p:nvPr/>
        </p:nvSpPr>
        <p:spPr>
          <a:xfrm>
            <a:off x="6420030" y="6204370"/>
            <a:ext cx="20674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Code is available on GitHub </a:t>
            </a:r>
            <a:r>
              <a:rPr lang="en-US" sz="1400">
                <a:cs typeface="Calibri"/>
                <a:hlinkClick r:id="rId3"/>
              </a:rPr>
              <a:t>clickhere</a:t>
            </a:r>
            <a:endParaRPr lang="en-US" sz="1400">
              <a:cs typeface="Calibri"/>
            </a:endParaRPr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DD03E3FA-C584-AC99-E6BC-5F43ED246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9863" y="606733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66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1D9F0-5177-2577-8800-A97A83E5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Page Object Model 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F315A752-3451-B09B-8762-2ED96ED1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2402964-5A11-A7A3-8885-F46E337C0B9C}"/>
              </a:ext>
            </a:extLst>
          </p:cNvPr>
          <p:cNvSpPr txBox="1"/>
          <p:nvPr/>
        </p:nvSpPr>
        <p:spPr>
          <a:xfrm>
            <a:off x="8218098" y="53138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  <a:hlinkClick r:id="rId4"/>
              </a:rPr>
              <a:t>For code click here</a:t>
            </a:r>
            <a:endParaRPr lang="en-US">
              <a:cs typeface="Calibri"/>
            </a:endParaRPr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56B80A9A-2572-C6C3-E423-42DCCC3F4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995" y="606733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24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EB8B5-01B9-B779-D1CC-D38C6BF0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Object Model without Browser Factory 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DA244F30-2ED7-2D9E-210B-A1D111F76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B1CE3F2-E8B4-20BA-DF97-803BDF76F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373" y="606733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13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C2808-0387-F1E0-12BF-40AF339B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1 </a:t>
            </a:r>
            <a:r>
              <a:rPr lang="en-US" sz="4000">
                <a:solidFill>
                  <a:srgbClr val="FFFFFF"/>
                </a:solidFill>
              </a:rPr>
              <a:t> 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9EF340-33D7-4612-6132-1B6646AF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295" y="467208"/>
            <a:ext cx="5330014" cy="592358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329C3FD-EDB4-9BA9-E9AE-0AB68BB63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260" y="600982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2F75-4F7A-329A-39CF-E57E2289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Java console-based project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A4FC-47E8-C764-A667-C48A179B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Introduction         </a:t>
            </a:r>
          </a:p>
          <a:p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5D86AB7-82C3-15D7-6214-ED9ED862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21821"/>
            <a:ext cx="6019331" cy="4411112"/>
          </a:xfrm>
          <a:prstGeom prst="rect">
            <a:avLst/>
          </a:prstGeom>
          <a:effectLst/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90AF1245-C911-740F-DAC7-A49A794F5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241" y="5952317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0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1430D-5C6C-47FB-C2A9-390C5372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2 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2C3025-7DEF-2EDA-1078-884387F61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" r="10347" b="2"/>
          <a:stretch/>
        </p:blipFill>
        <p:spPr>
          <a:xfrm>
            <a:off x="4142995" y="241827"/>
            <a:ext cx="7585181" cy="6043666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54CA0398-860D-A265-B5DE-2FC7F265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241" y="6081713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02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86A70-9D31-7680-9B42-790772A5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Object Model with Browser Factory 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274128A-D9D7-DC9C-020B-C6ABCC0F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863" y="5894807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67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49398-5A00-97CC-BA47-26AC1D51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1 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505BCE1-A943-517C-6961-4B6CA901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969" y="93397"/>
            <a:ext cx="6133684" cy="629739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095B044-BFCF-ABC2-24B7-E29AD1B1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372" y="6067335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92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12858-0DC4-4374-37EA-1242B552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2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BBF450-6EA8-3621-3921-8D3AEAD81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24" y="1765010"/>
            <a:ext cx="8656551" cy="4653443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7190F03-B3B5-1A6A-4FED-5251E89D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486" y="606733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66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6765A-F96B-14CF-DF30-1BEA4C05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3 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9F175A-D45A-8A27-4698-E0592157C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1673514"/>
            <a:ext cx="11327549" cy="420383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06AF8D6-F323-6B46-1072-127FA2A3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241" y="6110468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93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DF655-DD46-63DD-C08E-549A22B9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Important links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A128-4E7F-D05F-D9A1-03D47E06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For Java password generator project source code </a:t>
            </a:r>
            <a:r>
              <a:rPr lang="en-US" sz="2000">
                <a:cs typeface="Calibri"/>
                <a:hlinkClick r:id="rId2"/>
              </a:rPr>
              <a:t>Click here</a:t>
            </a:r>
          </a:p>
          <a:p>
            <a:r>
              <a:rPr lang="en-US" sz="2000">
                <a:cs typeface="Calibri"/>
              </a:rPr>
              <a:t>For all documents of project </a:t>
            </a:r>
            <a:r>
              <a:rPr lang="en-US" sz="2000">
                <a:cs typeface="Calibri"/>
                <a:hlinkClick r:id="rId3"/>
              </a:rPr>
              <a:t>Click here 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For Data driven Testing </a:t>
            </a:r>
            <a:r>
              <a:rPr lang="en-US" sz="2000">
                <a:cs typeface="Calibri"/>
                <a:hlinkClick r:id="rId4"/>
              </a:rPr>
              <a:t>Click  here </a:t>
            </a:r>
          </a:p>
          <a:p>
            <a:r>
              <a:rPr lang="en-US" sz="2000">
                <a:cs typeface="Calibri"/>
              </a:rPr>
              <a:t>For Cross-Browser Testing </a:t>
            </a:r>
            <a:r>
              <a:rPr lang="en-US" sz="2000">
                <a:cs typeface="Calibri"/>
                <a:hlinkClick r:id="rId5"/>
              </a:rPr>
              <a:t>Click here</a:t>
            </a:r>
          </a:p>
          <a:p>
            <a:r>
              <a:rPr lang="en-US" sz="2000">
                <a:cs typeface="Calibri"/>
              </a:rPr>
              <a:t>For Cross-Browser XML file </a:t>
            </a:r>
            <a:r>
              <a:rPr lang="en-US" sz="2000">
                <a:cs typeface="Calibri"/>
                <a:hlinkClick r:id="rId6"/>
              </a:rPr>
              <a:t>Click here</a:t>
            </a:r>
          </a:p>
          <a:p>
            <a:r>
              <a:rPr lang="en-US" sz="2000">
                <a:cs typeface="Calibri"/>
              </a:rPr>
              <a:t>For Page object Model </a:t>
            </a:r>
            <a:r>
              <a:rPr lang="en-US" sz="2000">
                <a:cs typeface="Calibri"/>
                <a:hlinkClick r:id="rId7"/>
              </a:rPr>
              <a:t>Click here 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0367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5C94E-2FB1-DE55-8E12-F95F7D7AB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cs typeface="Calibri Light"/>
              </a:rPr>
              <a:t>Questions? 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DD8B8703-8FED-AFD2-003B-FA4AFFA1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3E0D96FD-1D4E-66B4-362C-020D3863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373" y="6110468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51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268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E70D1-CFE2-7056-54BD-1E683B8A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 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D6E3EFD-925A-40CD-8E14-FDD4E6DD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1661" y="-1"/>
            <a:ext cx="7170340" cy="5062213"/>
          </a:xfrm>
          <a:custGeom>
            <a:avLst/>
            <a:gdLst>
              <a:gd name="connsiteX0" fmla="*/ 7170340 w 7170340"/>
              <a:gd name="connsiteY0" fmla="*/ 0 h 5062213"/>
              <a:gd name="connsiteX1" fmla="*/ 7170340 w 7170340"/>
              <a:gd name="connsiteY1" fmla="*/ 2954084 h 5062213"/>
              <a:gd name="connsiteX2" fmla="*/ 5062211 w 7170340"/>
              <a:gd name="connsiteY2" fmla="*/ 5062213 h 5062213"/>
              <a:gd name="connsiteX3" fmla="*/ 0 w 7170340"/>
              <a:gd name="connsiteY3" fmla="*/ 2 h 50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340" h="5062213">
                <a:moveTo>
                  <a:pt x="7170340" y="0"/>
                </a:moveTo>
                <a:lnTo>
                  <a:pt x="7170340" y="2954084"/>
                </a:lnTo>
                <a:lnTo>
                  <a:pt x="5062211" y="5062213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BB9FAE92-2605-7590-6701-82BC46AD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58" y="763136"/>
            <a:ext cx="3887408" cy="1637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91C067-F707-44D1-A9C2-9913E6AD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09280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01243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2383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574659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49608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3705-9B1E-A3E3-7BA2-E05AA677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Overview 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C082-E5C4-1EE7-5894-18EB2C6C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 It’s console-based java application. The purpose of this project is to create an application for Password Generator. </a:t>
            </a:r>
            <a:endParaRPr lang="en-US" sz="2200"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Project will generate password for using uppercase letter, lowercases, number and special characters. </a:t>
            </a:r>
            <a:endParaRPr lang="en-US" sz="220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C76B3D8-0A63-0B8E-3CD8-DC374159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995" y="5276581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EF2A9-9EEF-74EE-A20D-820AB449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Scope of project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90C41A3-940B-2F9A-E302-7883A3684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64022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20" descr="Logo&#10;&#10;Description automatically generated">
            <a:extLst>
              <a:ext uri="{FF2B5EF4-FFF2-40B4-BE49-F238E27FC236}">
                <a16:creationId xmlns:a16="http://schemas.microsoft.com/office/drawing/2014/main" id="{69516F7E-6A30-D1FB-A09B-4C14523C4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2995" y="5966694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1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04F5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951A5-C19F-97D2-DB1A-B3B5FF62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  Intended Audience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3DB334-4844-0A4B-E649-2DE42E4A1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7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57DD7-DFF2-B105-01F9-83B95C087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The person who is searching for the strong password. We use passwords for emails, Instagram, Facebook, internet banking etc. 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  <a:cs typeface="Calibri" panose="020F0502020204030204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3D6C399-BA27-011F-F78C-A7666FBB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316" y="5549751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3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CD09-1248-56AB-9AF3-1ADA31F8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  High Level Use Cases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1273-27A7-821F-C9CC-23FC1A0C7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User will open the application it will generate password for user.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and output password will be generated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9470BF-AD21-FD23-9543-FC7937B1B8DD}"/>
              </a:ext>
            </a:extLst>
          </p:cNvPr>
          <p:cNvCxnSpPr/>
          <p:nvPr/>
        </p:nvCxnSpPr>
        <p:spPr>
          <a:xfrm>
            <a:off x="5638800" y="2971800"/>
            <a:ext cx="920150" cy="9201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Diagram 19">
            <a:extLst>
              <a:ext uri="{FF2B5EF4-FFF2-40B4-BE49-F238E27FC236}">
                <a16:creationId xmlns:a16="http://schemas.microsoft.com/office/drawing/2014/main" id="{BDE2986E-9404-FA75-6B8F-B0D1D8522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199949"/>
              </p:ext>
            </p:extLst>
          </p:nvPr>
        </p:nvGraphicFramePr>
        <p:xfrm>
          <a:off x="4687019" y="1815860"/>
          <a:ext cx="5995358" cy="542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5" descr="Logo&#10;&#10;Description automatically generated">
            <a:extLst>
              <a:ext uri="{FF2B5EF4-FFF2-40B4-BE49-F238E27FC236}">
                <a16:creationId xmlns:a16="http://schemas.microsoft.com/office/drawing/2014/main" id="{6E9836E8-1599-8220-01C7-40E4B8B10E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2354" y="606733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6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0402-FAA8-5BB2-BDF2-C513CA623F9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  User Interface Modules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7288-ECE6-EEA9-B334-6EAFA97C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Its java console-based  application. 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18F262-CFC2-9632-7D62-D625D77080BB}"/>
              </a:ext>
            </a:extLst>
          </p:cNvPr>
          <p:cNvSpPr/>
          <p:nvPr/>
        </p:nvSpPr>
        <p:spPr>
          <a:xfrm>
            <a:off x="1426234" y="3072442"/>
            <a:ext cx="1897810" cy="16677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User 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0CB991-886B-3226-0141-735598A01AF5}"/>
              </a:ext>
            </a:extLst>
          </p:cNvPr>
          <p:cNvSpPr/>
          <p:nvPr/>
        </p:nvSpPr>
        <p:spPr>
          <a:xfrm>
            <a:off x="4243298" y="3071544"/>
            <a:ext cx="1998451" cy="1624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Java console 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1BB185-15CD-38E5-D2B2-91417BC8BAAA}"/>
              </a:ext>
            </a:extLst>
          </p:cNvPr>
          <p:cNvSpPr/>
          <p:nvPr/>
        </p:nvSpPr>
        <p:spPr>
          <a:xfrm>
            <a:off x="7836739" y="3444456"/>
            <a:ext cx="92015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E41632-526A-616B-26E0-C282F888D0C3}"/>
              </a:ext>
            </a:extLst>
          </p:cNvPr>
          <p:cNvSpPr/>
          <p:nvPr/>
        </p:nvSpPr>
        <p:spPr>
          <a:xfrm>
            <a:off x="7220309" y="3043686"/>
            <a:ext cx="1897810" cy="16677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Output 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DC5D1-EEAA-45CC-D3DD-63BCB6575673}"/>
              </a:ext>
            </a:extLst>
          </p:cNvPr>
          <p:cNvSpPr txBox="1"/>
          <p:nvPr/>
        </p:nvSpPr>
        <p:spPr>
          <a:xfrm>
            <a:off x="4635440" y="48942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Interface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E5B715-05A3-6395-44AE-9E37EE123417}"/>
              </a:ext>
            </a:extLst>
          </p:cNvPr>
          <p:cNvSpPr/>
          <p:nvPr/>
        </p:nvSpPr>
        <p:spPr>
          <a:xfrm>
            <a:off x="6235805" y="3614410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198256-C1FF-5C80-998C-701F3232F8A7}"/>
              </a:ext>
            </a:extLst>
          </p:cNvPr>
          <p:cNvSpPr/>
          <p:nvPr/>
        </p:nvSpPr>
        <p:spPr>
          <a:xfrm>
            <a:off x="3317201" y="3657542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63E6ECB9-FFDD-F9A2-4CA8-65C58226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486" y="606733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A5D39-B650-7D6B-66B0-822081A9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 code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4690BAD-3A1F-2150-CDCA-F51169749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1010" y="7133"/>
            <a:ext cx="8024810" cy="6843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311AE-8313-4FAE-EB2A-D492E8B29400}"/>
              </a:ext>
            </a:extLst>
          </p:cNvPr>
          <p:cNvSpPr txBox="1"/>
          <p:nvPr/>
        </p:nvSpPr>
        <p:spPr>
          <a:xfrm>
            <a:off x="5069457" y="614775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Code is available on GitHub</a:t>
            </a:r>
            <a:r>
              <a:rPr lang="en-US">
                <a:cs typeface="Calibri"/>
                <a:hlinkClick r:id="rId3"/>
              </a:rPr>
              <a:t>clickhere</a:t>
            </a:r>
            <a:endParaRPr lang="en-US"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96BC206-37FF-B553-269C-F5A050988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241" y="6009826"/>
            <a:ext cx="1876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7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Project </vt:lpstr>
      <vt:lpstr>Password Generator </vt:lpstr>
      <vt:lpstr>Java console-based project </vt:lpstr>
      <vt:lpstr>Overview </vt:lpstr>
      <vt:lpstr>Scope of project </vt:lpstr>
      <vt:lpstr>  Intended Audience </vt:lpstr>
      <vt:lpstr>  High Level Use Cases </vt:lpstr>
      <vt:lpstr>  User Interface Modules </vt:lpstr>
      <vt:lpstr>Source code </vt:lpstr>
      <vt:lpstr>Workflow Diagram </vt:lpstr>
      <vt:lpstr>PowerPoint Presentation</vt:lpstr>
      <vt:lpstr>Test objective: </vt:lpstr>
      <vt:lpstr>Scope of Testing: </vt:lpstr>
      <vt:lpstr>Test Strategies </vt:lpstr>
      <vt:lpstr>Test Case Document</vt:lpstr>
      <vt:lpstr>Test Scenario </vt:lpstr>
      <vt:lpstr>Test cases </vt:lpstr>
      <vt:lpstr>Defect log </vt:lpstr>
      <vt:lpstr>RTM</vt:lpstr>
      <vt:lpstr>Automation Testing on OrangeHRM  using selenium </vt:lpstr>
      <vt:lpstr>Important jars for automation Testing </vt:lpstr>
      <vt:lpstr>Data Driven Testing </vt:lpstr>
      <vt:lpstr>PowerPoint Presentation</vt:lpstr>
      <vt:lpstr>PowerPoint Presentation</vt:lpstr>
      <vt:lpstr>Cross-Browser Testing </vt:lpstr>
      <vt:lpstr>PowerPoint Presentation</vt:lpstr>
      <vt:lpstr>Page Object Model </vt:lpstr>
      <vt:lpstr>Page Object Model without Browser Factory </vt:lpstr>
      <vt:lpstr>Class 1  </vt:lpstr>
      <vt:lpstr>Class 2 </vt:lpstr>
      <vt:lpstr>Page Object Model with Browser Factory </vt:lpstr>
      <vt:lpstr>Class 1 </vt:lpstr>
      <vt:lpstr>Class 2</vt:lpstr>
      <vt:lpstr>Class 3 </vt:lpstr>
      <vt:lpstr>Important links </vt:lpstr>
      <vt:lpstr>Questions? 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/>
  <cp:revision>1</cp:revision>
  <dcterms:created xsi:type="dcterms:W3CDTF">2022-06-28T11:51:36Z</dcterms:created>
  <dcterms:modified xsi:type="dcterms:W3CDTF">2022-06-29T09:49:51Z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aa27c5e7-c26f-43e4-b16f-4f6e13873f59</vt:lpwstr>
  </property>
  <property fmtid="{D5CDD505-2E9C-101B-9397-08002B2CF9AE}" pid="3" name="HCLClassification">
    <vt:lpwstr>HCL_Cla5s_C0nf1dent1al</vt:lpwstr>
  </property>
</Properties>
</file>