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653" autoAdjust="0"/>
    <p:restoredTop sz="94660"/>
  </p:normalViewPr>
  <p:slideViewPr>
    <p:cSldViewPr snapToGrid="0">
      <p:cViewPr varScale="1">
        <p:scale>
          <a:sx n="82" d="100"/>
          <a:sy n="82" d="100"/>
        </p:scale>
        <p:origin x="23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0C555A4C-696E-40C7-AB0F-2B2CE399CA9A}" type="datetimeFigureOut">
              <a:rPr lang="en-IN" smtClean="0"/>
              <a:t>16-12-2021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47EF03-D202-40E6-A9C6-F6557829ED85}"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770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555A4C-696E-40C7-AB0F-2B2CE399CA9A}" type="datetimeFigureOut">
              <a:rPr lang="en-IN" smtClean="0"/>
              <a:t>16-12-2021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47EF03-D202-40E6-A9C6-F6557829ED85}" type="slidenum">
              <a:rPr lang="en-IN" smtClean="0"/>
              <a:t>‹#›</a:t>
            </a:fld>
            <a:endParaRPr lang="en-IN"/>
          </a:p>
        </p:txBody>
      </p:sp>
    </p:spTree>
    <p:extLst>
      <p:ext uri="{BB962C8B-B14F-4D97-AF65-F5344CB8AC3E}">
        <p14:creationId xmlns:p14="http://schemas.microsoft.com/office/powerpoint/2010/main" val="90954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555A4C-696E-40C7-AB0F-2B2CE399CA9A}" type="datetimeFigureOut">
              <a:rPr lang="en-IN" smtClean="0"/>
              <a:t>16-12-2021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47EF03-D202-40E6-A9C6-F6557829ED85}"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578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555A4C-696E-40C7-AB0F-2B2CE399CA9A}" type="datetimeFigureOut">
              <a:rPr lang="en-IN" smtClean="0"/>
              <a:t>16-12-2021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47EF03-D202-40E6-A9C6-F6557829ED85}" type="slidenum">
              <a:rPr lang="en-IN" smtClean="0"/>
              <a:t>‹#›</a:t>
            </a:fld>
            <a:endParaRPr lang="en-IN"/>
          </a:p>
        </p:txBody>
      </p:sp>
    </p:spTree>
    <p:extLst>
      <p:ext uri="{BB962C8B-B14F-4D97-AF65-F5344CB8AC3E}">
        <p14:creationId xmlns:p14="http://schemas.microsoft.com/office/powerpoint/2010/main" val="1299729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555A4C-696E-40C7-AB0F-2B2CE399CA9A}" type="datetimeFigureOut">
              <a:rPr lang="en-IN" smtClean="0"/>
              <a:t>16-12-2021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47EF03-D202-40E6-A9C6-F6557829ED85}"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3698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555A4C-696E-40C7-AB0F-2B2CE399CA9A}" type="datetimeFigureOut">
              <a:rPr lang="en-IN" smtClean="0"/>
              <a:t>16-12-2021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47EF03-D202-40E6-A9C6-F6557829ED85}" type="slidenum">
              <a:rPr lang="en-IN" smtClean="0"/>
              <a:t>‹#›</a:t>
            </a:fld>
            <a:endParaRPr lang="en-IN"/>
          </a:p>
        </p:txBody>
      </p:sp>
    </p:spTree>
    <p:extLst>
      <p:ext uri="{BB962C8B-B14F-4D97-AF65-F5344CB8AC3E}">
        <p14:creationId xmlns:p14="http://schemas.microsoft.com/office/powerpoint/2010/main" val="2216629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555A4C-696E-40C7-AB0F-2B2CE399CA9A}" type="datetimeFigureOut">
              <a:rPr lang="en-IN" smtClean="0"/>
              <a:t>16-12-2021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247EF03-D202-40E6-A9C6-F6557829ED85}" type="slidenum">
              <a:rPr lang="en-IN" smtClean="0"/>
              <a:t>‹#›</a:t>
            </a:fld>
            <a:endParaRPr lang="en-IN"/>
          </a:p>
        </p:txBody>
      </p:sp>
    </p:spTree>
    <p:extLst>
      <p:ext uri="{BB962C8B-B14F-4D97-AF65-F5344CB8AC3E}">
        <p14:creationId xmlns:p14="http://schemas.microsoft.com/office/powerpoint/2010/main" val="3826659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555A4C-696E-40C7-AB0F-2B2CE399CA9A}" type="datetimeFigureOut">
              <a:rPr lang="en-IN" smtClean="0"/>
              <a:t>16-12-2021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247EF03-D202-40E6-A9C6-F6557829ED85}" type="slidenum">
              <a:rPr lang="en-IN" smtClean="0"/>
              <a:t>‹#›</a:t>
            </a:fld>
            <a:endParaRPr lang="en-IN"/>
          </a:p>
        </p:txBody>
      </p:sp>
    </p:spTree>
    <p:extLst>
      <p:ext uri="{BB962C8B-B14F-4D97-AF65-F5344CB8AC3E}">
        <p14:creationId xmlns:p14="http://schemas.microsoft.com/office/powerpoint/2010/main" val="647940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555A4C-696E-40C7-AB0F-2B2CE399CA9A}" type="datetimeFigureOut">
              <a:rPr lang="en-IN" smtClean="0"/>
              <a:t>16-12-2021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247EF03-D202-40E6-A9C6-F6557829ED85}" type="slidenum">
              <a:rPr lang="en-IN" smtClean="0"/>
              <a:t>‹#›</a:t>
            </a:fld>
            <a:endParaRPr lang="en-IN"/>
          </a:p>
        </p:txBody>
      </p:sp>
    </p:spTree>
    <p:extLst>
      <p:ext uri="{BB962C8B-B14F-4D97-AF65-F5344CB8AC3E}">
        <p14:creationId xmlns:p14="http://schemas.microsoft.com/office/powerpoint/2010/main" val="3357736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555A4C-696E-40C7-AB0F-2B2CE399CA9A}" type="datetimeFigureOut">
              <a:rPr lang="en-IN" smtClean="0"/>
              <a:t>16-12-2021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47EF03-D202-40E6-A9C6-F6557829ED85}" type="slidenum">
              <a:rPr lang="en-IN" smtClean="0"/>
              <a:t>‹#›</a:t>
            </a:fld>
            <a:endParaRPr lang="en-IN"/>
          </a:p>
        </p:txBody>
      </p:sp>
    </p:spTree>
    <p:extLst>
      <p:ext uri="{BB962C8B-B14F-4D97-AF65-F5344CB8AC3E}">
        <p14:creationId xmlns:p14="http://schemas.microsoft.com/office/powerpoint/2010/main" val="2907206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555A4C-696E-40C7-AB0F-2B2CE399CA9A}" type="datetimeFigureOut">
              <a:rPr lang="en-IN" smtClean="0"/>
              <a:t>16-12-2021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47EF03-D202-40E6-A9C6-F6557829ED85}"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661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C555A4C-696E-40C7-AB0F-2B2CE399CA9A}" type="datetimeFigureOut">
              <a:rPr lang="en-IN" smtClean="0"/>
              <a:t>16-12-2021</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247EF03-D202-40E6-A9C6-F6557829ED85}"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48186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9F171CC6-EED6-425E-9A9B-FD0DE4471CD6}"/>
              </a:ext>
            </a:extLst>
          </p:cNvPr>
          <p:cNvSpPr/>
          <p:nvPr/>
        </p:nvSpPr>
        <p:spPr>
          <a:xfrm>
            <a:off x="0" y="2827297"/>
            <a:ext cx="12210857" cy="2380708"/>
          </a:xfrm>
          <a:custGeom>
            <a:avLst/>
            <a:gdLst>
              <a:gd name="connsiteX0" fmla="*/ 2183706 w 4851082"/>
              <a:gd name="connsiteY0" fmla="*/ 1156 h 1778605"/>
              <a:gd name="connsiteX1" fmla="*/ 653229 w 4851082"/>
              <a:gd name="connsiteY1" fmla="*/ 994899 h 1778605"/>
              <a:gd name="connsiteX2" fmla="*/ 5 w 4851082"/>
              <a:gd name="connsiteY2" fmla="*/ 1199687 h 1778605"/>
              <a:gd name="connsiteX3" fmla="*/ 5 w 4851082"/>
              <a:gd name="connsiteY3" fmla="*/ 1718990 h 1778605"/>
              <a:gd name="connsiteX4" fmla="*/ 550835 w 4851082"/>
              <a:gd name="connsiteY4" fmla="*/ 1604690 h 1778605"/>
              <a:gd name="connsiteX5" fmla="*/ 2238951 w 4851082"/>
              <a:gd name="connsiteY5" fmla="*/ 911651 h 1778605"/>
              <a:gd name="connsiteX6" fmla="*/ 4851087 w 4851082"/>
              <a:gd name="connsiteY6" fmla="*/ 1517822 h 1778605"/>
              <a:gd name="connsiteX7" fmla="*/ 4851087 w 4851082"/>
              <a:gd name="connsiteY7" fmla="*/ 123076 h 1778605"/>
              <a:gd name="connsiteX8" fmla="*/ 2183706 w 4851082"/>
              <a:gd name="connsiteY8" fmla="*/ 1156 h 1778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51082" h="1778605">
                <a:moveTo>
                  <a:pt x="2183706" y="1156"/>
                </a:moveTo>
                <a:cubicBezTo>
                  <a:pt x="1453996" y="-33039"/>
                  <a:pt x="968221" y="700482"/>
                  <a:pt x="653229" y="994899"/>
                </a:cubicBezTo>
                <a:cubicBezTo>
                  <a:pt x="385577" y="1245026"/>
                  <a:pt x="84682" y="1214546"/>
                  <a:pt x="5" y="1199687"/>
                </a:cubicBezTo>
                <a:lnTo>
                  <a:pt x="5" y="1718990"/>
                </a:lnTo>
                <a:cubicBezTo>
                  <a:pt x="191452" y="1751375"/>
                  <a:pt x="388079" y="1710570"/>
                  <a:pt x="550835" y="1604690"/>
                </a:cubicBezTo>
                <a:cubicBezTo>
                  <a:pt x="915167" y="1373708"/>
                  <a:pt x="1528196" y="742868"/>
                  <a:pt x="2238951" y="911651"/>
                </a:cubicBezTo>
                <a:cubicBezTo>
                  <a:pt x="2934276" y="1076814"/>
                  <a:pt x="3536161" y="2304301"/>
                  <a:pt x="4851087" y="1517822"/>
                </a:cubicBezTo>
                <a:lnTo>
                  <a:pt x="4851087" y="123076"/>
                </a:lnTo>
                <a:cubicBezTo>
                  <a:pt x="3710850" y="1121963"/>
                  <a:pt x="2895033" y="34398"/>
                  <a:pt x="2183706" y="1156"/>
                </a:cubicBezTo>
                <a:close/>
              </a:path>
            </a:pathLst>
          </a:custGeom>
          <a:solidFill>
            <a:srgbClr val="0468BF"/>
          </a:solidFill>
          <a:ln w="9525" cap="flat">
            <a:noFill/>
            <a:prstDash val="solid"/>
            <a:miter/>
          </a:ln>
        </p:spPr>
        <p:txBody>
          <a:bodyPr rtlCol="0" anchor="ctr"/>
          <a:lstStyle/>
          <a:p>
            <a:endParaRPr lang="en-IN"/>
          </a:p>
        </p:txBody>
      </p:sp>
      <p:sp>
        <p:nvSpPr>
          <p:cNvPr id="10" name="Freeform: Shape 9">
            <a:extLst>
              <a:ext uri="{FF2B5EF4-FFF2-40B4-BE49-F238E27FC236}">
                <a16:creationId xmlns:a16="http://schemas.microsoft.com/office/drawing/2014/main" id="{373D85E0-92A9-47B6-A85D-A0A64D77742B}"/>
              </a:ext>
            </a:extLst>
          </p:cNvPr>
          <p:cNvSpPr/>
          <p:nvPr/>
        </p:nvSpPr>
        <p:spPr>
          <a:xfrm>
            <a:off x="0" y="3625127"/>
            <a:ext cx="12210857" cy="1215761"/>
          </a:xfrm>
          <a:custGeom>
            <a:avLst/>
            <a:gdLst>
              <a:gd name="connsiteX0" fmla="*/ 4842801 w 4851082"/>
              <a:gd name="connsiteY0" fmla="*/ 279178 h 1215761"/>
              <a:gd name="connsiteX1" fmla="*/ 4583340 w 4851082"/>
              <a:gd name="connsiteY1" fmla="*/ 485299 h 1215761"/>
              <a:gd name="connsiteX2" fmla="*/ 4443703 w 4851082"/>
              <a:gd name="connsiteY2" fmla="*/ 569023 h 1215761"/>
              <a:gd name="connsiteX3" fmla="*/ 4296828 w 4851082"/>
              <a:gd name="connsiteY3" fmla="*/ 632365 h 1215761"/>
              <a:gd name="connsiteX4" fmla="*/ 3987646 w 4851082"/>
              <a:gd name="connsiteY4" fmla="*/ 693039 h 1215761"/>
              <a:gd name="connsiteX5" fmla="*/ 3669701 w 4851082"/>
              <a:gd name="connsiteY5" fmla="*/ 654939 h 1215761"/>
              <a:gd name="connsiteX6" fmla="*/ 3052672 w 4851082"/>
              <a:gd name="connsiteY6" fmla="*/ 369189 h 1215761"/>
              <a:gd name="connsiteX7" fmla="*/ 2743395 w 4851082"/>
              <a:gd name="connsiteY7" fmla="*/ 189167 h 1215761"/>
              <a:gd name="connsiteX8" fmla="*/ 2403353 w 4851082"/>
              <a:gd name="connsiteY8" fmla="*/ 38767 h 1215761"/>
              <a:gd name="connsiteX9" fmla="*/ 2212853 w 4851082"/>
              <a:gd name="connsiteY9" fmla="*/ 2286 h 1215761"/>
              <a:gd name="connsiteX10" fmla="*/ 2165228 w 4851082"/>
              <a:gd name="connsiteY10" fmla="*/ 762 h 1215761"/>
              <a:gd name="connsiteX11" fmla="*/ 2141510 w 4851082"/>
              <a:gd name="connsiteY11" fmla="*/ 0 h 1215761"/>
              <a:gd name="connsiteX12" fmla="*/ 2117793 w 4851082"/>
              <a:gd name="connsiteY12" fmla="*/ 762 h 1215761"/>
              <a:gd name="connsiteX13" fmla="*/ 2070168 w 4851082"/>
              <a:gd name="connsiteY13" fmla="*/ 2381 h 1215761"/>
              <a:gd name="connsiteX14" fmla="*/ 2022543 w 4851082"/>
              <a:gd name="connsiteY14" fmla="*/ 6953 h 1215761"/>
              <a:gd name="connsiteX15" fmla="*/ 1999016 w 4851082"/>
              <a:gd name="connsiteY15" fmla="*/ 9335 h 1215761"/>
              <a:gd name="connsiteX16" fmla="*/ 1975680 w 4851082"/>
              <a:gd name="connsiteY16" fmla="*/ 13049 h 1215761"/>
              <a:gd name="connsiteX17" fmla="*/ 1929103 w 4851082"/>
              <a:gd name="connsiteY17" fmla="*/ 20669 h 1215761"/>
              <a:gd name="connsiteX18" fmla="*/ 1837663 w 4851082"/>
              <a:gd name="connsiteY18" fmla="*/ 42672 h 1215761"/>
              <a:gd name="connsiteX19" fmla="*/ 1662117 w 4851082"/>
              <a:gd name="connsiteY19" fmla="*/ 105823 h 1215761"/>
              <a:gd name="connsiteX20" fmla="*/ 1498287 w 4851082"/>
              <a:gd name="connsiteY20" fmla="*/ 191071 h 1215761"/>
              <a:gd name="connsiteX21" fmla="*/ 1346363 w 4851082"/>
              <a:gd name="connsiteY21" fmla="*/ 292703 h 1215761"/>
              <a:gd name="connsiteX22" fmla="*/ 1072996 w 4851082"/>
              <a:gd name="connsiteY22" fmla="*/ 527209 h 1215761"/>
              <a:gd name="connsiteX23" fmla="*/ 823441 w 4851082"/>
              <a:gd name="connsiteY23" fmla="*/ 782764 h 1215761"/>
              <a:gd name="connsiteX24" fmla="*/ 701045 w 4851082"/>
              <a:gd name="connsiteY24" fmla="*/ 910495 h 1215761"/>
              <a:gd name="connsiteX25" fmla="*/ 638370 w 4851082"/>
              <a:gd name="connsiteY25" fmla="*/ 971740 h 1215761"/>
              <a:gd name="connsiteX26" fmla="*/ 622368 w 4851082"/>
              <a:gd name="connsiteY26" fmla="*/ 986599 h 1215761"/>
              <a:gd name="connsiteX27" fmla="*/ 605890 w 4851082"/>
              <a:gd name="connsiteY27" fmla="*/ 1000315 h 1215761"/>
              <a:gd name="connsiteX28" fmla="*/ 572743 w 4851082"/>
              <a:gd name="connsiteY28" fmla="*/ 1027557 h 1215761"/>
              <a:gd name="connsiteX29" fmla="*/ 537405 w 4851082"/>
              <a:gd name="connsiteY29" fmla="*/ 1052227 h 1215761"/>
              <a:gd name="connsiteX30" fmla="*/ 501496 w 4851082"/>
              <a:gd name="connsiteY30" fmla="*/ 1076325 h 1215761"/>
              <a:gd name="connsiteX31" fmla="*/ 463396 w 4851082"/>
              <a:gd name="connsiteY31" fmla="*/ 1096804 h 1215761"/>
              <a:gd name="connsiteX32" fmla="*/ 424724 w 4851082"/>
              <a:gd name="connsiteY32" fmla="*/ 1115854 h 1215761"/>
              <a:gd name="connsiteX33" fmla="*/ 385005 w 4851082"/>
              <a:gd name="connsiteY33" fmla="*/ 1132999 h 1215761"/>
              <a:gd name="connsiteX34" fmla="*/ 344143 w 4851082"/>
              <a:gd name="connsiteY34" fmla="*/ 1147096 h 1215761"/>
              <a:gd name="connsiteX35" fmla="*/ 260418 w 4851082"/>
              <a:gd name="connsiteY35" fmla="*/ 1169956 h 1215761"/>
              <a:gd name="connsiteX36" fmla="*/ 5 w 4851082"/>
              <a:gd name="connsiteY36" fmla="*/ 1185577 h 1215761"/>
              <a:gd name="connsiteX37" fmla="*/ 5 w 4851082"/>
              <a:gd name="connsiteY37" fmla="*/ 1207770 h 1215761"/>
              <a:gd name="connsiteX38" fmla="*/ 267181 w 4851082"/>
              <a:gd name="connsiteY38" fmla="*/ 1204627 h 1215761"/>
              <a:gd name="connsiteX39" fmla="*/ 355668 w 4851082"/>
              <a:gd name="connsiteY39" fmla="*/ 1185005 h 1215761"/>
              <a:gd name="connsiteX40" fmla="*/ 399388 w 4851082"/>
              <a:gd name="connsiteY40" fmla="*/ 1172242 h 1215761"/>
              <a:gd name="connsiteX41" fmla="*/ 442155 w 4851082"/>
              <a:gd name="connsiteY41" fmla="*/ 1156240 h 1215761"/>
              <a:gd name="connsiteX42" fmla="*/ 483970 w 4851082"/>
              <a:gd name="connsiteY42" fmla="*/ 1137952 h 1215761"/>
              <a:gd name="connsiteX43" fmla="*/ 525213 w 4851082"/>
              <a:gd name="connsiteY43" fmla="*/ 1118140 h 1215761"/>
              <a:gd name="connsiteX44" fmla="*/ 564551 w 4851082"/>
              <a:gd name="connsiteY44" fmla="*/ 1094708 h 1215761"/>
              <a:gd name="connsiteX45" fmla="*/ 603128 w 4851082"/>
              <a:gd name="connsiteY45" fmla="*/ 1069943 h 1215761"/>
              <a:gd name="connsiteX46" fmla="*/ 639894 w 4851082"/>
              <a:gd name="connsiteY46" fmla="*/ 1042702 h 1215761"/>
              <a:gd name="connsiteX47" fmla="*/ 658277 w 4851082"/>
              <a:gd name="connsiteY47" fmla="*/ 1028890 h 1215761"/>
              <a:gd name="connsiteX48" fmla="*/ 675518 w 4851082"/>
              <a:gd name="connsiteY48" fmla="*/ 1014127 h 1215761"/>
              <a:gd name="connsiteX49" fmla="*/ 742859 w 4851082"/>
              <a:gd name="connsiteY49" fmla="*/ 954500 h 1215761"/>
              <a:gd name="connsiteX50" fmla="*/ 872399 w 4851082"/>
              <a:gd name="connsiteY50" fmla="*/ 831818 h 1215761"/>
              <a:gd name="connsiteX51" fmla="*/ 1131098 w 4851082"/>
              <a:gd name="connsiteY51" fmla="*/ 591217 h 1215761"/>
              <a:gd name="connsiteX52" fmla="*/ 1709266 w 4851082"/>
              <a:gd name="connsiteY52" fmla="*/ 217361 h 1215761"/>
              <a:gd name="connsiteX53" fmla="*/ 1870238 w 4851082"/>
              <a:gd name="connsiteY53" fmla="*/ 168021 h 1215761"/>
              <a:gd name="connsiteX54" fmla="*/ 1952249 w 4851082"/>
              <a:gd name="connsiteY54" fmla="*/ 152495 h 1215761"/>
              <a:gd name="connsiteX55" fmla="*/ 1993587 w 4851082"/>
              <a:gd name="connsiteY55" fmla="*/ 147733 h 1215761"/>
              <a:gd name="connsiteX56" fmla="*/ 2014257 w 4851082"/>
              <a:gd name="connsiteY56" fmla="*/ 145447 h 1215761"/>
              <a:gd name="connsiteX57" fmla="*/ 2034926 w 4851082"/>
              <a:gd name="connsiteY57" fmla="*/ 144399 h 1215761"/>
              <a:gd name="connsiteX58" fmla="*/ 2076359 w 4851082"/>
              <a:gd name="connsiteY58" fmla="*/ 142399 h 1215761"/>
              <a:gd name="connsiteX59" fmla="*/ 2117793 w 4851082"/>
              <a:gd name="connsiteY59" fmla="*/ 143065 h 1215761"/>
              <a:gd name="connsiteX60" fmla="*/ 2138463 w 4851082"/>
              <a:gd name="connsiteY60" fmla="*/ 143065 h 1215761"/>
              <a:gd name="connsiteX61" fmla="*/ 2159037 w 4851082"/>
              <a:gd name="connsiteY61" fmla="*/ 144780 h 1215761"/>
              <a:gd name="connsiteX62" fmla="*/ 2200280 w 4851082"/>
              <a:gd name="connsiteY62" fmla="*/ 148019 h 1215761"/>
              <a:gd name="connsiteX63" fmla="*/ 2355728 w 4851082"/>
              <a:gd name="connsiteY63" fmla="*/ 186119 h 1215761"/>
              <a:gd name="connsiteX64" fmla="*/ 2657003 w 4851082"/>
              <a:gd name="connsiteY64" fmla="*/ 337947 h 1215761"/>
              <a:gd name="connsiteX65" fmla="*/ 2952850 w 4851082"/>
              <a:gd name="connsiteY65" fmla="*/ 529971 h 1215761"/>
              <a:gd name="connsiteX66" fmla="*/ 3262984 w 4851082"/>
              <a:gd name="connsiteY66" fmla="*/ 719042 h 1215761"/>
              <a:gd name="connsiteX67" fmla="*/ 3606646 w 4851082"/>
              <a:gd name="connsiteY67" fmla="*/ 869632 h 1215761"/>
              <a:gd name="connsiteX68" fmla="*/ 3988980 w 4851082"/>
              <a:gd name="connsiteY68" fmla="*/ 934403 h 1215761"/>
              <a:gd name="connsiteX69" fmla="*/ 4377409 w 4851082"/>
              <a:gd name="connsiteY69" fmla="*/ 878110 h 1215761"/>
              <a:gd name="connsiteX70" fmla="*/ 4560099 w 4851082"/>
              <a:gd name="connsiteY70" fmla="*/ 809625 h 1215761"/>
              <a:gd name="connsiteX71" fmla="*/ 4729739 w 4851082"/>
              <a:gd name="connsiteY71" fmla="*/ 719042 h 1215761"/>
              <a:gd name="connsiteX72" fmla="*/ 4851087 w 4851082"/>
              <a:gd name="connsiteY72" fmla="*/ 641128 h 1215761"/>
              <a:gd name="connsiteX73" fmla="*/ 4851087 w 4851082"/>
              <a:gd name="connsiteY73" fmla="*/ 288703 h 121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4851082" h="1215761">
                <a:moveTo>
                  <a:pt x="4842801" y="279178"/>
                </a:moveTo>
                <a:cubicBezTo>
                  <a:pt x="4759647" y="353187"/>
                  <a:pt x="4675161" y="426530"/>
                  <a:pt x="4583340" y="485299"/>
                </a:cubicBezTo>
                <a:cubicBezTo>
                  <a:pt x="4538572" y="517493"/>
                  <a:pt x="4490661" y="541877"/>
                  <a:pt x="4443703" y="569023"/>
                </a:cubicBezTo>
                <a:cubicBezTo>
                  <a:pt x="4395221" y="591407"/>
                  <a:pt x="4347215" y="616077"/>
                  <a:pt x="4296828" y="632365"/>
                </a:cubicBezTo>
                <a:cubicBezTo>
                  <a:pt x="4197587" y="668674"/>
                  <a:pt x="4093250" y="689143"/>
                  <a:pt x="3987646" y="693039"/>
                </a:cubicBezTo>
                <a:cubicBezTo>
                  <a:pt x="3880366" y="696125"/>
                  <a:pt x="3773219" y="683285"/>
                  <a:pt x="3669701" y="654939"/>
                </a:cubicBezTo>
                <a:cubicBezTo>
                  <a:pt x="3457770" y="598456"/>
                  <a:pt x="3254602" y="487966"/>
                  <a:pt x="3052672" y="369189"/>
                </a:cubicBezTo>
                <a:cubicBezTo>
                  <a:pt x="2951326" y="309658"/>
                  <a:pt x="2849599" y="247650"/>
                  <a:pt x="2743395" y="189167"/>
                </a:cubicBezTo>
                <a:cubicBezTo>
                  <a:pt x="2637192" y="130683"/>
                  <a:pt x="2525749" y="75724"/>
                  <a:pt x="2403353" y="38767"/>
                </a:cubicBezTo>
                <a:cubicBezTo>
                  <a:pt x="2341383" y="19660"/>
                  <a:pt x="2277499" y="7429"/>
                  <a:pt x="2212853" y="2286"/>
                </a:cubicBezTo>
                <a:lnTo>
                  <a:pt x="2165228" y="762"/>
                </a:lnTo>
                <a:lnTo>
                  <a:pt x="2141510" y="0"/>
                </a:lnTo>
                <a:lnTo>
                  <a:pt x="2117793" y="762"/>
                </a:lnTo>
                <a:lnTo>
                  <a:pt x="2070168" y="2381"/>
                </a:lnTo>
                <a:lnTo>
                  <a:pt x="2022543" y="6953"/>
                </a:lnTo>
                <a:lnTo>
                  <a:pt x="1999016" y="9335"/>
                </a:lnTo>
                <a:lnTo>
                  <a:pt x="1975680" y="13049"/>
                </a:lnTo>
                <a:cubicBezTo>
                  <a:pt x="1960154" y="15526"/>
                  <a:pt x="1944533" y="17717"/>
                  <a:pt x="1929103" y="20669"/>
                </a:cubicBezTo>
                <a:cubicBezTo>
                  <a:pt x="1898432" y="27622"/>
                  <a:pt x="1867571" y="33433"/>
                  <a:pt x="1837663" y="42672"/>
                </a:cubicBezTo>
                <a:cubicBezTo>
                  <a:pt x="1777646" y="59293"/>
                  <a:pt x="1718962" y="80401"/>
                  <a:pt x="1662117" y="105823"/>
                </a:cubicBezTo>
                <a:cubicBezTo>
                  <a:pt x="1605853" y="130940"/>
                  <a:pt x="1551141" y="159410"/>
                  <a:pt x="1498287" y="191071"/>
                </a:cubicBezTo>
                <a:cubicBezTo>
                  <a:pt x="1445900" y="222695"/>
                  <a:pt x="1395322" y="256794"/>
                  <a:pt x="1346363" y="292703"/>
                </a:cubicBezTo>
                <a:cubicBezTo>
                  <a:pt x="1250304" y="364922"/>
                  <a:pt x="1158988" y="443256"/>
                  <a:pt x="1072996" y="527209"/>
                </a:cubicBezTo>
                <a:cubicBezTo>
                  <a:pt x="986604" y="610076"/>
                  <a:pt x="904689" y="696659"/>
                  <a:pt x="823441" y="782764"/>
                </a:cubicBezTo>
                <a:cubicBezTo>
                  <a:pt x="782864" y="825818"/>
                  <a:pt x="742383" y="868489"/>
                  <a:pt x="701045" y="910495"/>
                </a:cubicBezTo>
                <a:cubicBezTo>
                  <a:pt x="680471" y="931355"/>
                  <a:pt x="659706" y="951929"/>
                  <a:pt x="638370" y="971740"/>
                </a:cubicBezTo>
                <a:lnTo>
                  <a:pt x="622368" y="986599"/>
                </a:lnTo>
                <a:lnTo>
                  <a:pt x="605890" y="1000315"/>
                </a:lnTo>
                <a:lnTo>
                  <a:pt x="572743" y="1027557"/>
                </a:lnTo>
                <a:cubicBezTo>
                  <a:pt x="561487" y="1036501"/>
                  <a:pt x="549685" y="1044740"/>
                  <a:pt x="537405" y="1052227"/>
                </a:cubicBezTo>
                <a:lnTo>
                  <a:pt x="501496" y="1076325"/>
                </a:lnTo>
                <a:lnTo>
                  <a:pt x="463396" y="1096804"/>
                </a:lnTo>
                <a:cubicBezTo>
                  <a:pt x="450943" y="1104005"/>
                  <a:pt x="438024" y="1110367"/>
                  <a:pt x="424724" y="1115854"/>
                </a:cubicBezTo>
                <a:lnTo>
                  <a:pt x="385005" y="1132999"/>
                </a:lnTo>
                <a:cubicBezTo>
                  <a:pt x="371670" y="1138333"/>
                  <a:pt x="357764" y="1142524"/>
                  <a:pt x="344143" y="1147096"/>
                </a:cubicBezTo>
                <a:cubicBezTo>
                  <a:pt x="316997" y="1157288"/>
                  <a:pt x="288422" y="1162526"/>
                  <a:pt x="260418" y="1169956"/>
                </a:cubicBezTo>
                <a:cubicBezTo>
                  <a:pt x="174802" y="1187549"/>
                  <a:pt x="87110" y="1192806"/>
                  <a:pt x="5" y="1185577"/>
                </a:cubicBezTo>
                <a:lnTo>
                  <a:pt x="5" y="1207770"/>
                </a:lnTo>
                <a:cubicBezTo>
                  <a:pt x="88762" y="1219390"/>
                  <a:pt x="178721" y="1218333"/>
                  <a:pt x="267181" y="1204627"/>
                </a:cubicBezTo>
                <a:cubicBezTo>
                  <a:pt x="296993" y="1199607"/>
                  <a:pt x="326527" y="1193054"/>
                  <a:pt x="355668" y="1185005"/>
                </a:cubicBezTo>
                <a:cubicBezTo>
                  <a:pt x="370241" y="1180719"/>
                  <a:pt x="385005" y="1177099"/>
                  <a:pt x="399388" y="1172242"/>
                </a:cubicBezTo>
                <a:lnTo>
                  <a:pt x="442155" y="1156240"/>
                </a:lnTo>
                <a:cubicBezTo>
                  <a:pt x="456482" y="1151077"/>
                  <a:pt x="470451" y="1144962"/>
                  <a:pt x="483970" y="1137952"/>
                </a:cubicBezTo>
                <a:lnTo>
                  <a:pt x="525213" y="1118140"/>
                </a:lnTo>
                <a:lnTo>
                  <a:pt x="564551" y="1094708"/>
                </a:lnTo>
                <a:cubicBezTo>
                  <a:pt x="577864" y="1087184"/>
                  <a:pt x="590743" y="1078916"/>
                  <a:pt x="603128" y="1069943"/>
                </a:cubicBezTo>
                <a:lnTo>
                  <a:pt x="639894" y="1042702"/>
                </a:lnTo>
                <a:lnTo>
                  <a:pt x="658277" y="1028890"/>
                </a:lnTo>
                <a:lnTo>
                  <a:pt x="675518" y="1014127"/>
                </a:lnTo>
                <a:cubicBezTo>
                  <a:pt x="698568" y="995077"/>
                  <a:pt x="720857" y="974693"/>
                  <a:pt x="742859" y="954500"/>
                </a:cubicBezTo>
                <a:cubicBezTo>
                  <a:pt x="786865" y="914114"/>
                  <a:pt x="829632" y="872871"/>
                  <a:pt x="872399" y="831818"/>
                </a:cubicBezTo>
                <a:cubicBezTo>
                  <a:pt x="958124" y="749713"/>
                  <a:pt x="1042706" y="668084"/>
                  <a:pt x="1131098" y="591217"/>
                </a:cubicBezTo>
                <a:cubicBezTo>
                  <a:pt x="1307120" y="437769"/>
                  <a:pt x="1497620" y="298990"/>
                  <a:pt x="1709266" y="217361"/>
                </a:cubicBezTo>
                <a:cubicBezTo>
                  <a:pt x="1761587" y="196844"/>
                  <a:pt x="1815403" y="180346"/>
                  <a:pt x="1870238" y="168021"/>
                </a:cubicBezTo>
                <a:cubicBezTo>
                  <a:pt x="1897289" y="161068"/>
                  <a:pt x="1924912" y="157448"/>
                  <a:pt x="1952249" y="152495"/>
                </a:cubicBezTo>
                <a:cubicBezTo>
                  <a:pt x="1965965" y="150590"/>
                  <a:pt x="1979871" y="149352"/>
                  <a:pt x="1993587" y="147733"/>
                </a:cubicBezTo>
                <a:lnTo>
                  <a:pt x="2014257" y="145447"/>
                </a:lnTo>
                <a:lnTo>
                  <a:pt x="2034926" y="144399"/>
                </a:lnTo>
                <a:lnTo>
                  <a:pt x="2076359" y="142399"/>
                </a:lnTo>
                <a:lnTo>
                  <a:pt x="2117793" y="143065"/>
                </a:lnTo>
                <a:lnTo>
                  <a:pt x="2138463" y="143065"/>
                </a:lnTo>
                <a:lnTo>
                  <a:pt x="2159037" y="144780"/>
                </a:lnTo>
                <a:lnTo>
                  <a:pt x="2200280" y="148019"/>
                </a:lnTo>
                <a:cubicBezTo>
                  <a:pt x="2253325" y="155067"/>
                  <a:pt x="2305436" y="167840"/>
                  <a:pt x="2355728" y="186119"/>
                </a:cubicBezTo>
                <a:cubicBezTo>
                  <a:pt x="2458693" y="222695"/>
                  <a:pt x="2558610" y="277368"/>
                  <a:pt x="2657003" y="337947"/>
                </a:cubicBezTo>
                <a:cubicBezTo>
                  <a:pt x="2755397" y="398526"/>
                  <a:pt x="2852933" y="464630"/>
                  <a:pt x="2952850" y="529971"/>
                </a:cubicBezTo>
                <a:cubicBezTo>
                  <a:pt x="3052767" y="595313"/>
                  <a:pt x="3154970" y="660178"/>
                  <a:pt x="3262984" y="719042"/>
                </a:cubicBezTo>
                <a:cubicBezTo>
                  <a:pt x="3372541" y="779945"/>
                  <a:pt x="3487612" y="830361"/>
                  <a:pt x="3606646" y="869632"/>
                </a:cubicBezTo>
                <a:cubicBezTo>
                  <a:pt x="3730204" y="909942"/>
                  <a:pt x="3859039" y="931774"/>
                  <a:pt x="3988980" y="934403"/>
                </a:cubicBezTo>
                <a:cubicBezTo>
                  <a:pt x="4120606" y="936060"/>
                  <a:pt x="4251670" y="917067"/>
                  <a:pt x="4377409" y="878110"/>
                </a:cubicBezTo>
                <a:cubicBezTo>
                  <a:pt x="4440846" y="860584"/>
                  <a:pt x="4499996" y="834390"/>
                  <a:pt x="4560099" y="809625"/>
                </a:cubicBezTo>
                <a:cubicBezTo>
                  <a:pt x="4617249" y="781050"/>
                  <a:pt x="4676208" y="753428"/>
                  <a:pt x="4729739" y="719042"/>
                </a:cubicBezTo>
                <a:cubicBezTo>
                  <a:pt x="4771649" y="694849"/>
                  <a:pt x="4811940" y="668655"/>
                  <a:pt x="4851087" y="641128"/>
                </a:cubicBezTo>
                <a:lnTo>
                  <a:pt x="4851087" y="288703"/>
                </a:lnTo>
                <a:close/>
              </a:path>
            </a:pathLst>
          </a:custGeom>
          <a:solidFill>
            <a:srgbClr val="F5BC17"/>
          </a:solidFill>
          <a:ln w="9525" cap="flat">
            <a:noFill/>
            <a:prstDash val="solid"/>
            <a:miter/>
          </a:ln>
        </p:spPr>
        <p:txBody>
          <a:bodyPr rtlCol="0" anchor="ctr"/>
          <a:lstStyle/>
          <a:p>
            <a:endParaRPr lang="en-IN"/>
          </a:p>
        </p:txBody>
      </p:sp>
      <p:grpSp>
        <p:nvGrpSpPr>
          <p:cNvPr id="13" name="Graphic 4">
            <a:extLst>
              <a:ext uri="{FF2B5EF4-FFF2-40B4-BE49-F238E27FC236}">
                <a16:creationId xmlns:a16="http://schemas.microsoft.com/office/drawing/2014/main" id="{82648FA9-60DE-4091-9AFF-CF4489F36A61}"/>
              </a:ext>
            </a:extLst>
          </p:cNvPr>
          <p:cNvGrpSpPr/>
          <p:nvPr/>
        </p:nvGrpSpPr>
        <p:grpSpPr>
          <a:xfrm>
            <a:off x="6024775" y="659040"/>
            <a:ext cx="6225591" cy="6198960"/>
            <a:chOff x="4040885" y="1231486"/>
            <a:chExt cx="4124134" cy="4689252"/>
          </a:xfrm>
        </p:grpSpPr>
        <p:sp>
          <p:nvSpPr>
            <p:cNvPr id="14" name="Freeform: Shape 13">
              <a:extLst>
                <a:ext uri="{FF2B5EF4-FFF2-40B4-BE49-F238E27FC236}">
                  <a16:creationId xmlns:a16="http://schemas.microsoft.com/office/drawing/2014/main" id="{392B53C0-D574-4B67-BA86-68C707ACC200}"/>
                </a:ext>
              </a:extLst>
            </p:cNvPr>
            <p:cNvSpPr/>
            <p:nvPr/>
          </p:nvSpPr>
          <p:spPr>
            <a:xfrm>
              <a:off x="5898736" y="1314640"/>
              <a:ext cx="238601" cy="181165"/>
            </a:xfrm>
            <a:custGeom>
              <a:avLst/>
              <a:gdLst>
                <a:gd name="connsiteX0" fmla="*/ 5 w 238601"/>
                <a:gd name="connsiteY0" fmla="*/ 112300 h 181165"/>
                <a:gd name="connsiteX1" fmla="*/ 48106 w 238601"/>
                <a:gd name="connsiteY1" fmla="*/ 181166 h 181165"/>
                <a:gd name="connsiteX2" fmla="*/ 238606 w 238601"/>
                <a:gd name="connsiteY2" fmla="*/ 43339 h 181165"/>
                <a:gd name="connsiteX3" fmla="*/ 192029 w 238601"/>
                <a:gd name="connsiteY3" fmla="*/ 0 h 181165"/>
                <a:gd name="connsiteX4" fmla="*/ 5 w 238601"/>
                <a:gd name="connsiteY4" fmla="*/ 112300 h 1811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601" h="181165">
                  <a:moveTo>
                    <a:pt x="5" y="112300"/>
                  </a:moveTo>
                  <a:lnTo>
                    <a:pt x="48106" y="181166"/>
                  </a:lnTo>
                  <a:cubicBezTo>
                    <a:pt x="48106" y="181166"/>
                    <a:pt x="200506" y="158782"/>
                    <a:pt x="238606" y="43339"/>
                  </a:cubicBezTo>
                  <a:lnTo>
                    <a:pt x="192029" y="0"/>
                  </a:lnTo>
                  <a:cubicBezTo>
                    <a:pt x="192029" y="0"/>
                    <a:pt x="155453" y="84963"/>
                    <a:pt x="5" y="112300"/>
                  </a:cubicBezTo>
                  <a:close/>
                </a:path>
              </a:pathLst>
            </a:custGeom>
            <a:solidFill>
              <a:srgbClr val="F9F737"/>
            </a:solidFill>
            <a:ln w="9525" cap="flat">
              <a:noFill/>
              <a:prstDash val="solid"/>
              <a:miter/>
            </a:ln>
          </p:spPr>
          <p:txBody>
            <a:bodyPr rtlCol="0" anchor="ctr"/>
            <a:lstStyle/>
            <a:p>
              <a:endParaRPr lang="en-IN"/>
            </a:p>
          </p:txBody>
        </p:sp>
        <p:sp>
          <p:nvSpPr>
            <p:cNvPr id="15" name="Freeform: Shape 14">
              <a:extLst>
                <a:ext uri="{FF2B5EF4-FFF2-40B4-BE49-F238E27FC236}">
                  <a16:creationId xmlns:a16="http://schemas.microsoft.com/office/drawing/2014/main" id="{D939134A-488F-4BE5-81E3-D46057BDAB5A}"/>
                </a:ext>
              </a:extLst>
            </p:cNvPr>
            <p:cNvSpPr/>
            <p:nvPr/>
          </p:nvSpPr>
          <p:spPr>
            <a:xfrm>
              <a:off x="7653146" y="4165567"/>
              <a:ext cx="229362" cy="174042"/>
            </a:xfrm>
            <a:custGeom>
              <a:avLst/>
              <a:gdLst>
                <a:gd name="connsiteX0" fmla="*/ 34962 w 229362"/>
                <a:gd name="connsiteY0" fmla="*/ 0 h 174042"/>
                <a:gd name="connsiteX1" fmla="*/ 5 w 229362"/>
                <a:gd name="connsiteY1" fmla="*/ 76200 h 174042"/>
                <a:gd name="connsiteX2" fmla="*/ 215651 w 229362"/>
                <a:gd name="connsiteY2" fmla="*/ 170498 h 174042"/>
                <a:gd name="connsiteX3" fmla="*/ 229367 w 229362"/>
                <a:gd name="connsiteY3" fmla="*/ 108395 h 174042"/>
                <a:gd name="connsiteX4" fmla="*/ 34962 w 229362"/>
                <a:gd name="connsiteY4" fmla="*/ 0 h 1740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362" h="174042">
                  <a:moveTo>
                    <a:pt x="34962" y="0"/>
                  </a:moveTo>
                  <a:lnTo>
                    <a:pt x="5" y="76200"/>
                  </a:lnTo>
                  <a:cubicBezTo>
                    <a:pt x="5" y="76200"/>
                    <a:pt x="96684" y="195929"/>
                    <a:pt x="215651" y="170498"/>
                  </a:cubicBezTo>
                  <a:lnTo>
                    <a:pt x="229367" y="108395"/>
                  </a:lnTo>
                  <a:cubicBezTo>
                    <a:pt x="229367" y="108395"/>
                    <a:pt x="137355" y="120110"/>
                    <a:pt x="34962" y="0"/>
                  </a:cubicBezTo>
                  <a:close/>
                </a:path>
              </a:pathLst>
            </a:custGeom>
            <a:solidFill>
              <a:srgbClr val="93278F"/>
            </a:solidFill>
            <a:ln w="9525" cap="flat">
              <a:noFill/>
              <a:prstDash val="solid"/>
              <a:miter/>
            </a:ln>
          </p:spPr>
          <p:txBody>
            <a:bodyPr rtlCol="0" anchor="ctr"/>
            <a:lstStyle/>
            <a:p>
              <a:endParaRPr lang="en-IN"/>
            </a:p>
          </p:txBody>
        </p:sp>
        <p:sp>
          <p:nvSpPr>
            <p:cNvPr id="16" name="Freeform: Shape 15">
              <a:extLst>
                <a:ext uri="{FF2B5EF4-FFF2-40B4-BE49-F238E27FC236}">
                  <a16:creationId xmlns:a16="http://schemas.microsoft.com/office/drawing/2014/main" id="{72DE14B9-F9FC-4335-8244-65249A80B9D3}"/>
                </a:ext>
              </a:extLst>
            </p:cNvPr>
            <p:cNvSpPr/>
            <p:nvPr/>
          </p:nvSpPr>
          <p:spPr>
            <a:xfrm>
              <a:off x="7767827" y="1231486"/>
              <a:ext cx="228028" cy="146875"/>
            </a:xfrm>
            <a:custGeom>
              <a:avLst/>
              <a:gdLst>
                <a:gd name="connsiteX0" fmla="*/ 25055 w 228028"/>
                <a:gd name="connsiteY0" fmla="*/ 0 h 146875"/>
                <a:gd name="connsiteX1" fmla="*/ 5 w 228028"/>
                <a:gd name="connsiteY1" fmla="*/ 48482 h 146875"/>
                <a:gd name="connsiteX2" fmla="*/ 213365 w 228028"/>
                <a:gd name="connsiteY2" fmla="*/ 146875 h 146875"/>
                <a:gd name="connsiteX3" fmla="*/ 228033 w 228028"/>
                <a:gd name="connsiteY3" fmla="*/ 91916 h 146875"/>
              </a:gdLst>
              <a:ahLst/>
              <a:cxnLst>
                <a:cxn ang="0">
                  <a:pos x="connsiteX0" y="connsiteY0"/>
                </a:cxn>
                <a:cxn ang="0">
                  <a:pos x="connsiteX1" y="connsiteY1"/>
                </a:cxn>
                <a:cxn ang="0">
                  <a:pos x="connsiteX2" y="connsiteY2"/>
                </a:cxn>
                <a:cxn ang="0">
                  <a:pos x="connsiteX3" y="connsiteY3"/>
                </a:cxn>
              </a:cxnLst>
              <a:rect l="l" t="t" r="r" b="b"/>
              <a:pathLst>
                <a:path w="228028" h="146875">
                  <a:moveTo>
                    <a:pt x="25055" y="0"/>
                  </a:moveTo>
                  <a:lnTo>
                    <a:pt x="5" y="48482"/>
                  </a:lnTo>
                  <a:cubicBezTo>
                    <a:pt x="5" y="48482"/>
                    <a:pt x="161930" y="128206"/>
                    <a:pt x="213365" y="146875"/>
                  </a:cubicBezTo>
                  <a:lnTo>
                    <a:pt x="228033" y="91916"/>
                  </a:lnTo>
                  <a:close/>
                </a:path>
              </a:pathLst>
            </a:custGeom>
            <a:solidFill>
              <a:srgbClr val="ED1C24"/>
            </a:solidFill>
            <a:ln w="9525" cap="flat">
              <a:noFill/>
              <a:prstDash val="solid"/>
              <a:miter/>
            </a:ln>
          </p:spPr>
          <p:txBody>
            <a:bodyPr rtlCol="0" anchor="ctr"/>
            <a:lstStyle/>
            <a:p>
              <a:endParaRPr lang="en-IN"/>
            </a:p>
          </p:txBody>
        </p:sp>
        <p:sp>
          <p:nvSpPr>
            <p:cNvPr id="17" name="Freeform: Shape 16">
              <a:extLst>
                <a:ext uri="{FF2B5EF4-FFF2-40B4-BE49-F238E27FC236}">
                  <a16:creationId xmlns:a16="http://schemas.microsoft.com/office/drawing/2014/main" id="{4E26D1FD-8588-4959-87D5-2FE005028E7C}"/>
                </a:ext>
              </a:extLst>
            </p:cNvPr>
            <p:cNvSpPr/>
            <p:nvPr/>
          </p:nvSpPr>
          <p:spPr>
            <a:xfrm>
              <a:off x="5058060" y="3763898"/>
              <a:ext cx="228028" cy="146875"/>
            </a:xfrm>
            <a:custGeom>
              <a:avLst/>
              <a:gdLst>
                <a:gd name="connsiteX0" fmla="*/ 25055 w 228028"/>
                <a:gd name="connsiteY0" fmla="*/ 0 h 146875"/>
                <a:gd name="connsiteX1" fmla="*/ 5 w 228028"/>
                <a:gd name="connsiteY1" fmla="*/ 48482 h 146875"/>
                <a:gd name="connsiteX2" fmla="*/ 213460 w 228028"/>
                <a:gd name="connsiteY2" fmla="*/ 146875 h 146875"/>
                <a:gd name="connsiteX3" fmla="*/ 228033 w 228028"/>
                <a:gd name="connsiteY3" fmla="*/ 91821 h 146875"/>
              </a:gdLst>
              <a:ahLst/>
              <a:cxnLst>
                <a:cxn ang="0">
                  <a:pos x="connsiteX0" y="connsiteY0"/>
                </a:cxn>
                <a:cxn ang="0">
                  <a:pos x="connsiteX1" y="connsiteY1"/>
                </a:cxn>
                <a:cxn ang="0">
                  <a:pos x="connsiteX2" y="connsiteY2"/>
                </a:cxn>
                <a:cxn ang="0">
                  <a:pos x="connsiteX3" y="connsiteY3"/>
                </a:cxn>
              </a:cxnLst>
              <a:rect l="l" t="t" r="r" b="b"/>
              <a:pathLst>
                <a:path w="228028" h="146875">
                  <a:moveTo>
                    <a:pt x="25055" y="0"/>
                  </a:moveTo>
                  <a:lnTo>
                    <a:pt x="5" y="48482"/>
                  </a:lnTo>
                  <a:cubicBezTo>
                    <a:pt x="5" y="48482"/>
                    <a:pt x="161930" y="128206"/>
                    <a:pt x="213460" y="146875"/>
                  </a:cubicBezTo>
                  <a:lnTo>
                    <a:pt x="228033" y="91821"/>
                  </a:lnTo>
                  <a:close/>
                </a:path>
              </a:pathLst>
            </a:custGeom>
            <a:solidFill>
              <a:srgbClr val="009245"/>
            </a:solidFill>
            <a:ln w="9525" cap="flat">
              <a:noFill/>
              <a:prstDash val="solid"/>
              <a:miter/>
            </a:ln>
          </p:spPr>
          <p:txBody>
            <a:bodyPr rtlCol="0" anchor="ctr"/>
            <a:lstStyle/>
            <a:p>
              <a:endParaRPr lang="en-IN"/>
            </a:p>
          </p:txBody>
        </p:sp>
        <p:sp>
          <p:nvSpPr>
            <p:cNvPr id="18" name="Freeform: Shape 17">
              <a:extLst>
                <a:ext uri="{FF2B5EF4-FFF2-40B4-BE49-F238E27FC236}">
                  <a16:creationId xmlns:a16="http://schemas.microsoft.com/office/drawing/2014/main" id="{8814D77B-D5D4-4242-A79D-76DB5F6E68AE}"/>
                </a:ext>
              </a:extLst>
            </p:cNvPr>
            <p:cNvSpPr/>
            <p:nvPr/>
          </p:nvSpPr>
          <p:spPr>
            <a:xfrm>
              <a:off x="7882127" y="2798920"/>
              <a:ext cx="228028" cy="146875"/>
            </a:xfrm>
            <a:custGeom>
              <a:avLst/>
              <a:gdLst>
                <a:gd name="connsiteX0" fmla="*/ 25055 w 228028"/>
                <a:gd name="connsiteY0" fmla="*/ 0 h 146875"/>
                <a:gd name="connsiteX1" fmla="*/ 5 w 228028"/>
                <a:gd name="connsiteY1" fmla="*/ 48482 h 146875"/>
                <a:gd name="connsiteX2" fmla="*/ 213365 w 228028"/>
                <a:gd name="connsiteY2" fmla="*/ 146875 h 146875"/>
                <a:gd name="connsiteX3" fmla="*/ 228033 w 228028"/>
                <a:gd name="connsiteY3" fmla="*/ 91916 h 146875"/>
              </a:gdLst>
              <a:ahLst/>
              <a:cxnLst>
                <a:cxn ang="0">
                  <a:pos x="connsiteX0" y="connsiteY0"/>
                </a:cxn>
                <a:cxn ang="0">
                  <a:pos x="connsiteX1" y="connsiteY1"/>
                </a:cxn>
                <a:cxn ang="0">
                  <a:pos x="connsiteX2" y="connsiteY2"/>
                </a:cxn>
                <a:cxn ang="0">
                  <a:pos x="connsiteX3" y="connsiteY3"/>
                </a:cxn>
              </a:cxnLst>
              <a:rect l="l" t="t" r="r" b="b"/>
              <a:pathLst>
                <a:path w="228028" h="146875">
                  <a:moveTo>
                    <a:pt x="25055" y="0"/>
                  </a:moveTo>
                  <a:lnTo>
                    <a:pt x="5" y="48482"/>
                  </a:lnTo>
                  <a:cubicBezTo>
                    <a:pt x="5" y="48482"/>
                    <a:pt x="161930" y="128206"/>
                    <a:pt x="213365" y="146875"/>
                  </a:cubicBezTo>
                  <a:lnTo>
                    <a:pt x="228033" y="91916"/>
                  </a:lnTo>
                  <a:close/>
                </a:path>
              </a:pathLst>
            </a:custGeom>
            <a:solidFill>
              <a:srgbClr val="F9F737"/>
            </a:solidFill>
            <a:ln w="9525" cap="flat">
              <a:noFill/>
              <a:prstDash val="solid"/>
              <a:miter/>
            </a:ln>
          </p:spPr>
          <p:txBody>
            <a:bodyPr rtlCol="0" anchor="ctr"/>
            <a:lstStyle/>
            <a:p>
              <a:endParaRPr lang="en-IN"/>
            </a:p>
          </p:txBody>
        </p:sp>
        <p:sp>
          <p:nvSpPr>
            <p:cNvPr id="19" name="Freeform: Shape 18">
              <a:extLst>
                <a:ext uri="{FF2B5EF4-FFF2-40B4-BE49-F238E27FC236}">
                  <a16:creationId xmlns:a16="http://schemas.microsoft.com/office/drawing/2014/main" id="{C6C94891-4441-4D81-9B16-6D91CE9ADE43}"/>
                </a:ext>
              </a:extLst>
            </p:cNvPr>
            <p:cNvSpPr/>
            <p:nvPr/>
          </p:nvSpPr>
          <p:spPr>
            <a:xfrm>
              <a:off x="4207954" y="2822637"/>
              <a:ext cx="228028" cy="146875"/>
            </a:xfrm>
            <a:custGeom>
              <a:avLst/>
              <a:gdLst>
                <a:gd name="connsiteX0" fmla="*/ 24960 w 228028"/>
                <a:gd name="connsiteY0" fmla="*/ 0 h 146875"/>
                <a:gd name="connsiteX1" fmla="*/ 5 w 228028"/>
                <a:gd name="connsiteY1" fmla="*/ 48482 h 146875"/>
                <a:gd name="connsiteX2" fmla="*/ 213365 w 228028"/>
                <a:gd name="connsiteY2" fmla="*/ 146875 h 146875"/>
                <a:gd name="connsiteX3" fmla="*/ 228033 w 228028"/>
                <a:gd name="connsiteY3" fmla="*/ 91821 h 146875"/>
              </a:gdLst>
              <a:ahLst/>
              <a:cxnLst>
                <a:cxn ang="0">
                  <a:pos x="connsiteX0" y="connsiteY0"/>
                </a:cxn>
                <a:cxn ang="0">
                  <a:pos x="connsiteX1" y="connsiteY1"/>
                </a:cxn>
                <a:cxn ang="0">
                  <a:pos x="connsiteX2" y="connsiteY2"/>
                </a:cxn>
                <a:cxn ang="0">
                  <a:pos x="connsiteX3" y="connsiteY3"/>
                </a:cxn>
              </a:cxnLst>
              <a:rect l="l" t="t" r="r" b="b"/>
              <a:pathLst>
                <a:path w="228028" h="146875">
                  <a:moveTo>
                    <a:pt x="24960" y="0"/>
                  </a:moveTo>
                  <a:lnTo>
                    <a:pt x="5" y="48482"/>
                  </a:lnTo>
                  <a:cubicBezTo>
                    <a:pt x="5" y="48482"/>
                    <a:pt x="161930" y="128207"/>
                    <a:pt x="213365" y="146875"/>
                  </a:cubicBezTo>
                  <a:lnTo>
                    <a:pt x="228033" y="91821"/>
                  </a:lnTo>
                  <a:close/>
                </a:path>
              </a:pathLst>
            </a:custGeom>
            <a:solidFill>
              <a:srgbClr val="009245"/>
            </a:solidFill>
            <a:ln w="9525" cap="flat">
              <a:noFill/>
              <a:prstDash val="solid"/>
              <a:miter/>
            </a:ln>
          </p:spPr>
          <p:txBody>
            <a:bodyPr rtlCol="0" anchor="ctr"/>
            <a:lstStyle/>
            <a:p>
              <a:endParaRPr lang="en-IN"/>
            </a:p>
          </p:txBody>
        </p:sp>
        <p:sp>
          <p:nvSpPr>
            <p:cNvPr id="20" name="Freeform: Shape 19">
              <a:extLst>
                <a:ext uri="{FF2B5EF4-FFF2-40B4-BE49-F238E27FC236}">
                  <a16:creationId xmlns:a16="http://schemas.microsoft.com/office/drawing/2014/main" id="{611EC29D-73A0-489C-BC25-911688F7ED40}"/>
                </a:ext>
              </a:extLst>
            </p:cNvPr>
            <p:cNvSpPr/>
            <p:nvPr/>
          </p:nvSpPr>
          <p:spPr>
            <a:xfrm>
              <a:off x="7495793" y="4719637"/>
              <a:ext cx="230695" cy="155924"/>
            </a:xfrm>
            <a:custGeom>
              <a:avLst/>
              <a:gdLst>
                <a:gd name="connsiteX0" fmla="*/ 5 w 230695"/>
                <a:gd name="connsiteY0" fmla="*/ 106775 h 155924"/>
                <a:gd name="connsiteX1" fmla="*/ 23722 w 230695"/>
                <a:gd name="connsiteY1" fmla="*/ 155924 h 155924"/>
                <a:gd name="connsiteX2" fmla="*/ 230700 w 230695"/>
                <a:gd name="connsiteY2" fmla="*/ 44768 h 155924"/>
                <a:gd name="connsiteX3" fmla="*/ 195553 w 230695"/>
                <a:gd name="connsiteY3" fmla="*/ 0 h 155924"/>
              </a:gdLst>
              <a:ahLst/>
              <a:cxnLst>
                <a:cxn ang="0">
                  <a:pos x="connsiteX0" y="connsiteY0"/>
                </a:cxn>
                <a:cxn ang="0">
                  <a:pos x="connsiteX1" y="connsiteY1"/>
                </a:cxn>
                <a:cxn ang="0">
                  <a:pos x="connsiteX2" y="connsiteY2"/>
                </a:cxn>
                <a:cxn ang="0">
                  <a:pos x="connsiteX3" y="connsiteY3"/>
                </a:cxn>
              </a:cxnLst>
              <a:rect l="l" t="t" r="r" b="b"/>
              <a:pathLst>
                <a:path w="230695" h="155924">
                  <a:moveTo>
                    <a:pt x="5" y="106775"/>
                  </a:moveTo>
                  <a:lnTo>
                    <a:pt x="23722" y="155924"/>
                  </a:lnTo>
                  <a:cubicBezTo>
                    <a:pt x="23722" y="155924"/>
                    <a:pt x="184885" y="74581"/>
                    <a:pt x="230700" y="44768"/>
                  </a:cubicBezTo>
                  <a:lnTo>
                    <a:pt x="195553" y="0"/>
                  </a:lnTo>
                  <a:close/>
                </a:path>
              </a:pathLst>
            </a:custGeom>
            <a:solidFill>
              <a:srgbClr val="F9F737"/>
            </a:solidFill>
            <a:ln w="9525" cap="flat">
              <a:noFill/>
              <a:prstDash val="solid"/>
              <a:miter/>
            </a:ln>
          </p:spPr>
          <p:txBody>
            <a:bodyPr rtlCol="0" anchor="ctr"/>
            <a:lstStyle/>
            <a:p>
              <a:endParaRPr lang="en-IN"/>
            </a:p>
          </p:txBody>
        </p:sp>
        <p:sp>
          <p:nvSpPr>
            <p:cNvPr id="21" name="Freeform: Shape 20">
              <a:extLst>
                <a:ext uri="{FF2B5EF4-FFF2-40B4-BE49-F238E27FC236}">
                  <a16:creationId xmlns:a16="http://schemas.microsoft.com/office/drawing/2014/main" id="{1D561C02-765A-47CC-A8CB-022A4F20993A}"/>
                </a:ext>
              </a:extLst>
            </p:cNvPr>
            <p:cNvSpPr/>
            <p:nvPr/>
          </p:nvSpPr>
          <p:spPr>
            <a:xfrm>
              <a:off x="7374826" y="3391661"/>
              <a:ext cx="232124" cy="163734"/>
            </a:xfrm>
            <a:custGeom>
              <a:avLst/>
              <a:gdLst>
                <a:gd name="connsiteX0" fmla="*/ 0 w 232124"/>
                <a:gd name="connsiteY0" fmla="*/ 89726 h 163734"/>
                <a:gd name="connsiteX1" fmla="*/ 44101 w 232124"/>
                <a:gd name="connsiteY1" fmla="*/ 163735 h 163734"/>
                <a:gd name="connsiteX2" fmla="*/ 232124 w 232124"/>
                <a:gd name="connsiteY2" fmla="*/ 80772 h 163734"/>
                <a:gd name="connsiteX3" fmla="*/ 190595 w 232124"/>
                <a:gd name="connsiteY3" fmla="*/ 0 h 163734"/>
                <a:gd name="connsiteX4" fmla="*/ 0 w 232124"/>
                <a:gd name="connsiteY4" fmla="*/ 89726 h 163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124" h="163734">
                  <a:moveTo>
                    <a:pt x="0" y="89726"/>
                  </a:moveTo>
                  <a:lnTo>
                    <a:pt x="44101" y="163735"/>
                  </a:lnTo>
                  <a:lnTo>
                    <a:pt x="232124" y="80772"/>
                  </a:lnTo>
                  <a:lnTo>
                    <a:pt x="190595" y="0"/>
                  </a:lnTo>
                  <a:lnTo>
                    <a:pt x="0" y="89726"/>
                  </a:lnTo>
                  <a:close/>
                </a:path>
              </a:pathLst>
            </a:custGeom>
            <a:solidFill>
              <a:srgbClr val="FE3397"/>
            </a:solidFill>
            <a:ln w="9525" cap="flat">
              <a:noFill/>
              <a:prstDash val="solid"/>
              <a:miter/>
            </a:ln>
          </p:spPr>
          <p:txBody>
            <a:bodyPr rtlCol="0" anchor="ctr"/>
            <a:lstStyle/>
            <a:p>
              <a:endParaRPr lang="en-IN"/>
            </a:p>
          </p:txBody>
        </p:sp>
        <p:sp>
          <p:nvSpPr>
            <p:cNvPr id="22" name="Freeform: Shape 21">
              <a:extLst>
                <a:ext uri="{FF2B5EF4-FFF2-40B4-BE49-F238E27FC236}">
                  <a16:creationId xmlns:a16="http://schemas.microsoft.com/office/drawing/2014/main" id="{ADF16D5C-7671-430C-AC7B-093800E4E8B9}"/>
                </a:ext>
              </a:extLst>
            </p:cNvPr>
            <p:cNvSpPr/>
            <p:nvPr/>
          </p:nvSpPr>
          <p:spPr>
            <a:xfrm>
              <a:off x="4875656" y="3142963"/>
              <a:ext cx="232029" cy="163639"/>
            </a:xfrm>
            <a:custGeom>
              <a:avLst/>
              <a:gdLst>
                <a:gd name="connsiteX0" fmla="*/ 0 w 232029"/>
                <a:gd name="connsiteY0" fmla="*/ 89630 h 163639"/>
                <a:gd name="connsiteX1" fmla="*/ 44006 w 232029"/>
                <a:gd name="connsiteY1" fmla="*/ 163639 h 163639"/>
                <a:gd name="connsiteX2" fmla="*/ 232029 w 232029"/>
                <a:gd name="connsiteY2" fmla="*/ 80677 h 163639"/>
                <a:gd name="connsiteX3" fmla="*/ 190500 w 232029"/>
                <a:gd name="connsiteY3" fmla="*/ 0 h 163639"/>
                <a:gd name="connsiteX4" fmla="*/ 0 w 232029"/>
                <a:gd name="connsiteY4" fmla="*/ 89630 h 1636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029" h="163639">
                  <a:moveTo>
                    <a:pt x="0" y="89630"/>
                  </a:moveTo>
                  <a:lnTo>
                    <a:pt x="44006" y="163639"/>
                  </a:lnTo>
                  <a:lnTo>
                    <a:pt x="232029" y="80677"/>
                  </a:lnTo>
                  <a:lnTo>
                    <a:pt x="190500" y="0"/>
                  </a:lnTo>
                  <a:lnTo>
                    <a:pt x="0" y="89630"/>
                  </a:lnTo>
                  <a:close/>
                </a:path>
              </a:pathLst>
            </a:custGeom>
            <a:solidFill>
              <a:srgbClr val="ED1C24"/>
            </a:solidFill>
            <a:ln w="9525" cap="flat">
              <a:noFill/>
              <a:prstDash val="solid"/>
              <a:miter/>
            </a:ln>
          </p:spPr>
          <p:txBody>
            <a:bodyPr rtlCol="0" anchor="ctr"/>
            <a:lstStyle/>
            <a:p>
              <a:endParaRPr lang="en-IN"/>
            </a:p>
          </p:txBody>
        </p:sp>
        <p:sp>
          <p:nvSpPr>
            <p:cNvPr id="23" name="Freeform: Shape 22">
              <a:extLst>
                <a:ext uri="{FF2B5EF4-FFF2-40B4-BE49-F238E27FC236}">
                  <a16:creationId xmlns:a16="http://schemas.microsoft.com/office/drawing/2014/main" id="{6F420656-182C-4898-BB72-25F9AF6B6464}"/>
                </a:ext>
              </a:extLst>
            </p:cNvPr>
            <p:cNvSpPr/>
            <p:nvPr/>
          </p:nvSpPr>
          <p:spPr>
            <a:xfrm>
              <a:off x="4418266" y="5141594"/>
              <a:ext cx="232029" cy="163639"/>
            </a:xfrm>
            <a:custGeom>
              <a:avLst/>
              <a:gdLst>
                <a:gd name="connsiteX0" fmla="*/ 0 w 232029"/>
                <a:gd name="connsiteY0" fmla="*/ 89630 h 163639"/>
                <a:gd name="connsiteX1" fmla="*/ 44006 w 232029"/>
                <a:gd name="connsiteY1" fmla="*/ 163640 h 163639"/>
                <a:gd name="connsiteX2" fmla="*/ 232029 w 232029"/>
                <a:gd name="connsiteY2" fmla="*/ 80677 h 163639"/>
                <a:gd name="connsiteX3" fmla="*/ 190500 w 232029"/>
                <a:gd name="connsiteY3" fmla="*/ 0 h 163639"/>
                <a:gd name="connsiteX4" fmla="*/ 0 w 232029"/>
                <a:gd name="connsiteY4" fmla="*/ 89630 h 1636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029" h="163639">
                  <a:moveTo>
                    <a:pt x="0" y="89630"/>
                  </a:moveTo>
                  <a:lnTo>
                    <a:pt x="44006" y="163640"/>
                  </a:lnTo>
                  <a:lnTo>
                    <a:pt x="232029" y="80677"/>
                  </a:lnTo>
                  <a:lnTo>
                    <a:pt x="190500" y="0"/>
                  </a:lnTo>
                  <a:lnTo>
                    <a:pt x="0" y="89630"/>
                  </a:lnTo>
                  <a:close/>
                </a:path>
              </a:pathLst>
            </a:custGeom>
            <a:solidFill>
              <a:srgbClr val="FE3397"/>
            </a:solidFill>
            <a:ln w="9525" cap="flat">
              <a:noFill/>
              <a:prstDash val="solid"/>
              <a:miter/>
            </a:ln>
          </p:spPr>
          <p:txBody>
            <a:bodyPr rtlCol="0" anchor="ctr"/>
            <a:lstStyle/>
            <a:p>
              <a:endParaRPr lang="en-IN"/>
            </a:p>
          </p:txBody>
        </p:sp>
        <p:sp>
          <p:nvSpPr>
            <p:cNvPr id="24" name="Freeform: Shape 23">
              <a:extLst>
                <a:ext uri="{FF2B5EF4-FFF2-40B4-BE49-F238E27FC236}">
                  <a16:creationId xmlns:a16="http://schemas.microsoft.com/office/drawing/2014/main" id="{654CFA3F-0F9F-4396-9499-B99077DEF5AE}"/>
                </a:ext>
              </a:extLst>
            </p:cNvPr>
            <p:cNvSpPr/>
            <p:nvPr/>
          </p:nvSpPr>
          <p:spPr>
            <a:xfrm>
              <a:off x="7697056" y="2082450"/>
              <a:ext cx="141350" cy="207264"/>
            </a:xfrm>
            <a:custGeom>
              <a:avLst/>
              <a:gdLst>
                <a:gd name="connsiteX0" fmla="*/ 5 w 141350"/>
                <a:gd name="connsiteY0" fmla="*/ 38767 h 207264"/>
                <a:gd name="connsiteX1" fmla="*/ 59346 w 141350"/>
                <a:gd name="connsiteY1" fmla="*/ 207264 h 207264"/>
                <a:gd name="connsiteX2" fmla="*/ 141356 w 141350"/>
                <a:gd name="connsiteY2" fmla="*/ 164592 h 207264"/>
                <a:gd name="connsiteX3" fmla="*/ 96874 w 141350"/>
                <a:gd name="connsiteY3" fmla="*/ 0 h 207264"/>
              </a:gdLst>
              <a:ahLst/>
              <a:cxnLst>
                <a:cxn ang="0">
                  <a:pos x="connsiteX0" y="connsiteY0"/>
                </a:cxn>
                <a:cxn ang="0">
                  <a:pos x="connsiteX1" y="connsiteY1"/>
                </a:cxn>
                <a:cxn ang="0">
                  <a:pos x="connsiteX2" y="connsiteY2"/>
                </a:cxn>
                <a:cxn ang="0">
                  <a:pos x="connsiteX3" y="connsiteY3"/>
                </a:cxn>
              </a:cxnLst>
              <a:rect l="l" t="t" r="r" b="b"/>
              <a:pathLst>
                <a:path w="141350" h="207264">
                  <a:moveTo>
                    <a:pt x="5" y="38767"/>
                  </a:moveTo>
                  <a:cubicBezTo>
                    <a:pt x="5" y="38767"/>
                    <a:pt x="2576" y="145256"/>
                    <a:pt x="59346" y="207264"/>
                  </a:cubicBezTo>
                  <a:lnTo>
                    <a:pt x="141356" y="164592"/>
                  </a:lnTo>
                  <a:cubicBezTo>
                    <a:pt x="141356" y="164592"/>
                    <a:pt x="96874" y="44577"/>
                    <a:pt x="96874" y="0"/>
                  </a:cubicBezTo>
                  <a:close/>
                </a:path>
              </a:pathLst>
            </a:custGeom>
            <a:solidFill>
              <a:srgbClr val="009245"/>
            </a:solidFill>
            <a:ln w="9525" cap="flat">
              <a:noFill/>
              <a:prstDash val="solid"/>
              <a:miter/>
            </a:ln>
          </p:spPr>
          <p:txBody>
            <a:bodyPr rtlCol="0" anchor="ctr"/>
            <a:lstStyle/>
            <a:p>
              <a:endParaRPr lang="en-IN"/>
            </a:p>
          </p:txBody>
        </p:sp>
        <p:sp>
          <p:nvSpPr>
            <p:cNvPr id="25" name="Freeform: Shape 24">
              <a:extLst>
                <a:ext uri="{FF2B5EF4-FFF2-40B4-BE49-F238E27FC236}">
                  <a16:creationId xmlns:a16="http://schemas.microsoft.com/office/drawing/2014/main" id="{5C8A6DC8-F605-454A-B76B-90DBD4A5D165}"/>
                </a:ext>
              </a:extLst>
            </p:cNvPr>
            <p:cNvSpPr/>
            <p:nvPr/>
          </p:nvSpPr>
          <p:spPr>
            <a:xfrm>
              <a:off x="5939598" y="5201602"/>
              <a:ext cx="141446" cy="207263"/>
            </a:xfrm>
            <a:custGeom>
              <a:avLst/>
              <a:gdLst>
                <a:gd name="connsiteX0" fmla="*/ 5 w 141446"/>
                <a:gd name="connsiteY0" fmla="*/ 38767 h 207263"/>
                <a:gd name="connsiteX1" fmla="*/ 59441 w 141446"/>
                <a:gd name="connsiteY1" fmla="*/ 207264 h 207263"/>
                <a:gd name="connsiteX2" fmla="*/ 141451 w 141446"/>
                <a:gd name="connsiteY2" fmla="*/ 164592 h 207263"/>
                <a:gd name="connsiteX3" fmla="*/ 96874 w 141446"/>
                <a:gd name="connsiteY3" fmla="*/ 0 h 207263"/>
              </a:gdLst>
              <a:ahLst/>
              <a:cxnLst>
                <a:cxn ang="0">
                  <a:pos x="connsiteX0" y="connsiteY0"/>
                </a:cxn>
                <a:cxn ang="0">
                  <a:pos x="connsiteX1" y="connsiteY1"/>
                </a:cxn>
                <a:cxn ang="0">
                  <a:pos x="connsiteX2" y="connsiteY2"/>
                </a:cxn>
                <a:cxn ang="0">
                  <a:pos x="connsiteX3" y="connsiteY3"/>
                </a:cxn>
              </a:cxnLst>
              <a:rect l="l" t="t" r="r" b="b"/>
              <a:pathLst>
                <a:path w="141446" h="207263">
                  <a:moveTo>
                    <a:pt x="5" y="38767"/>
                  </a:moveTo>
                  <a:cubicBezTo>
                    <a:pt x="5" y="38767"/>
                    <a:pt x="2576" y="145256"/>
                    <a:pt x="59441" y="207264"/>
                  </a:cubicBezTo>
                  <a:lnTo>
                    <a:pt x="141451" y="164592"/>
                  </a:lnTo>
                  <a:cubicBezTo>
                    <a:pt x="141451" y="164592"/>
                    <a:pt x="96874" y="44577"/>
                    <a:pt x="96874" y="0"/>
                  </a:cubicBezTo>
                  <a:close/>
                </a:path>
              </a:pathLst>
            </a:custGeom>
            <a:solidFill>
              <a:srgbClr val="009245"/>
            </a:solidFill>
            <a:ln w="9525" cap="flat">
              <a:noFill/>
              <a:prstDash val="solid"/>
              <a:miter/>
            </a:ln>
          </p:spPr>
          <p:txBody>
            <a:bodyPr rtlCol="0" anchor="ctr"/>
            <a:lstStyle/>
            <a:p>
              <a:endParaRPr lang="en-IN"/>
            </a:p>
          </p:txBody>
        </p:sp>
        <p:sp>
          <p:nvSpPr>
            <p:cNvPr id="26" name="Freeform: Shape 25">
              <a:extLst>
                <a:ext uri="{FF2B5EF4-FFF2-40B4-BE49-F238E27FC236}">
                  <a16:creationId xmlns:a16="http://schemas.microsoft.com/office/drawing/2014/main" id="{D731A45A-CE52-486A-98D1-EA2A4749562F}"/>
                </a:ext>
              </a:extLst>
            </p:cNvPr>
            <p:cNvSpPr/>
            <p:nvPr/>
          </p:nvSpPr>
          <p:spPr>
            <a:xfrm>
              <a:off x="4040885" y="3620833"/>
              <a:ext cx="109537" cy="160496"/>
            </a:xfrm>
            <a:custGeom>
              <a:avLst/>
              <a:gdLst>
                <a:gd name="connsiteX0" fmla="*/ 5 w 109537"/>
                <a:gd name="connsiteY0" fmla="*/ 30004 h 160496"/>
                <a:gd name="connsiteX1" fmla="*/ 46010 w 109537"/>
                <a:gd name="connsiteY1" fmla="*/ 160496 h 160496"/>
                <a:gd name="connsiteX2" fmla="*/ 109542 w 109537"/>
                <a:gd name="connsiteY2" fmla="*/ 127254 h 160496"/>
                <a:gd name="connsiteX3" fmla="*/ 75347 w 109537"/>
                <a:gd name="connsiteY3" fmla="*/ 0 h 160496"/>
              </a:gdLst>
              <a:ahLst/>
              <a:cxnLst>
                <a:cxn ang="0">
                  <a:pos x="connsiteX0" y="connsiteY0"/>
                </a:cxn>
                <a:cxn ang="0">
                  <a:pos x="connsiteX1" y="connsiteY1"/>
                </a:cxn>
                <a:cxn ang="0">
                  <a:pos x="connsiteX2" y="connsiteY2"/>
                </a:cxn>
                <a:cxn ang="0">
                  <a:pos x="connsiteX3" y="connsiteY3"/>
                </a:cxn>
              </a:cxnLst>
              <a:rect l="l" t="t" r="r" b="b"/>
              <a:pathLst>
                <a:path w="109537" h="160496">
                  <a:moveTo>
                    <a:pt x="5" y="30004"/>
                  </a:moveTo>
                  <a:cubicBezTo>
                    <a:pt x="5" y="30004"/>
                    <a:pt x="2005" y="112490"/>
                    <a:pt x="46010" y="160496"/>
                  </a:cubicBezTo>
                  <a:lnTo>
                    <a:pt x="109542" y="127254"/>
                  </a:lnTo>
                  <a:cubicBezTo>
                    <a:pt x="109542" y="127254"/>
                    <a:pt x="75347" y="34480"/>
                    <a:pt x="75347" y="0"/>
                  </a:cubicBezTo>
                  <a:close/>
                </a:path>
              </a:pathLst>
            </a:custGeom>
            <a:solidFill>
              <a:srgbClr val="F9F737"/>
            </a:solidFill>
            <a:ln w="9525" cap="flat">
              <a:noFill/>
              <a:prstDash val="solid"/>
              <a:miter/>
            </a:ln>
          </p:spPr>
          <p:txBody>
            <a:bodyPr rtlCol="0" anchor="ctr"/>
            <a:lstStyle/>
            <a:p>
              <a:endParaRPr lang="en-IN"/>
            </a:p>
          </p:txBody>
        </p:sp>
        <p:sp>
          <p:nvSpPr>
            <p:cNvPr id="27" name="Freeform: Shape 26">
              <a:extLst>
                <a:ext uri="{FF2B5EF4-FFF2-40B4-BE49-F238E27FC236}">
                  <a16:creationId xmlns:a16="http://schemas.microsoft.com/office/drawing/2014/main" id="{9431E48B-4E82-405B-A09E-A8C0DCE90B57}"/>
                </a:ext>
              </a:extLst>
            </p:cNvPr>
            <p:cNvSpPr/>
            <p:nvPr/>
          </p:nvSpPr>
          <p:spPr>
            <a:xfrm>
              <a:off x="5525928" y="4764499"/>
              <a:ext cx="109442" cy="160496"/>
            </a:xfrm>
            <a:custGeom>
              <a:avLst/>
              <a:gdLst>
                <a:gd name="connsiteX0" fmla="*/ 5 w 109442"/>
                <a:gd name="connsiteY0" fmla="*/ 30004 h 160496"/>
                <a:gd name="connsiteX1" fmla="*/ 46010 w 109442"/>
                <a:gd name="connsiteY1" fmla="*/ 160496 h 160496"/>
                <a:gd name="connsiteX2" fmla="*/ 109447 w 109442"/>
                <a:gd name="connsiteY2" fmla="*/ 127540 h 160496"/>
                <a:gd name="connsiteX3" fmla="*/ 74966 w 109442"/>
                <a:gd name="connsiteY3" fmla="*/ 0 h 160496"/>
              </a:gdLst>
              <a:ahLst/>
              <a:cxnLst>
                <a:cxn ang="0">
                  <a:pos x="connsiteX0" y="connsiteY0"/>
                </a:cxn>
                <a:cxn ang="0">
                  <a:pos x="connsiteX1" y="connsiteY1"/>
                </a:cxn>
                <a:cxn ang="0">
                  <a:pos x="connsiteX2" y="connsiteY2"/>
                </a:cxn>
                <a:cxn ang="0">
                  <a:pos x="connsiteX3" y="connsiteY3"/>
                </a:cxn>
              </a:cxnLst>
              <a:rect l="l" t="t" r="r" b="b"/>
              <a:pathLst>
                <a:path w="109442" h="160496">
                  <a:moveTo>
                    <a:pt x="5" y="30004"/>
                  </a:moveTo>
                  <a:cubicBezTo>
                    <a:pt x="5" y="30004"/>
                    <a:pt x="2005" y="112490"/>
                    <a:pt x="46010" y="160496"/>
                  </a:cubicBezTo>
                  <a:lnTo>
                    <a:pt x="109447" y="127540"/>
                  </a:lnTo>
                  <a:cubicBezTo>
                    <a:pt x="109447" y="127540"/>
                    <a:pt x="74966" y="34480"/>
                    <a:pt x="74966" y="0"/>
                  </a:cubicBezTo>
                  <a:close/>
                </a:path>
              </a:pathLst>
            </a:custGeom>
            <a:solidFill>
              <a:srgbClr val="ED1C24"/>
            </a:solidFill>
            <a:ln w="9525" cap="flat">
              <a:noFill/>
              <a:prstDash val="solid"/>
              <a:miter/>
            </a:ln>
          </p:spPr>
          <p:txBody>
            <a:bodyPr rtlCol="0" anchor="ctr"/>
            <a:lstStyle/>
            <a:p>
              <a:endParaRPr lang="en-IN"/>
            </a:p>
          </p:txBody>
        </p:sp>
        <p:sp>
          <p:nvSpPr>
            <p:cNvPr id="28" name="Freeform: Shape 27">
              <a:extLst>
                <a:ext uri="{FF2B5EF4-FFF2-40B4-BE49-F238E27FC236}">
                  <a16:creationId xmlns:a16="http://schemas.microsoft.com/office/drawing/2014/main" id="{7524B937-3CE7-4D5E-828B-523CDF973A90}"/>
                </a:ext>
              </a:extLst>
            </p:cNvPr>
            <p:cNvSpPr/>
            <p:nvPr/>
          </p:nvSpPr>
          <p:spPr>
            <a:xfrm>
              <a:off x="5788252" y="2612230"/>
              <a:ext cx="110770" cy="157638"/>
            </a:xfrm>
            <a:custGeom>
              <a:avLst/>
              <a:gdLst>
                <a:gd name="connsiteX0" fmla="*/ 4381 w 110770"/>
                <a:gd name="connsiteY0" fmla="*/ 0 h 157638"/>
                <a:gd name="connsiteX1" fmla="*/ 38480 w 110770"/>
                <a:gd name="connsiteY1" fmla="*/ 157639 h 157638"/>
                <a:gd name="connsiteX2" fmla="*/ 110775 w 110770"/>
                <a:gd name="connsiteY2" fmla="*/ 132683 h 157638"/>
                <a:gd name="connsiteX3" fmla="*/ 80581 w 110770"/>
                <a:gd name="connsiteY3" fmla="*/ 0 h 157638"/>
              </a:gdLst>
              <a:ahLst/>
              <a:cxnLst>
                <a:cxn ang="0">
                  <a:pos x="connsiteX0" y="connsiteY0"/>
                </a:cxn>
                <a:cxn ang="0">
                  <a:pos x="connsiteX1" y="connsiteY1"/>
                </a:cxn>
                <a:cxn ang="0">
                  <a:pos x="connsiteX2" y="connsiteY2"/>
                </a:cxn>
                <a:cxn ang="0">
                  <a:pos x="connsiteX3" y="connsiteY3"/>
                </a:cxn>
              </a:cxnLst>
              <a:rect l="l" t="t" r="r" b="b"/>
              <a:pathLst>
                <a:path w="110770" h="157638">
                  <a:moveTo>
                    <a:pt x="4381" y="0"/>
                  </a:moveTo>
                  <a:cubicBezTo>
                    <a:pt x="4381" y="0"/>
                    <a:pt x="-18003" y="94583"/>
                    <a:pt x="38480" y="157639"/>
                  </a:cubicBezTo>
                  <a:lnTo>
                    <a:pt x="110775" y="132683"/>
                  </a:lnTo>
                  <a:cubicBezTo>
                    <a:pt x="110775" y="132683"/>
                    <a:pt x="59530" y="69628"/>
                    <a:pt x="80581" y="0"/>
                  </a:cubicBezTo>
                  <a:close/>
                </a:path>
              </a:pathLst>
            </a:custGeom>
            <a:solidFill>
              <a:srgbClr val="93278F"/>
            </a:solidFill>
            <a:ln w="9525" cap="flat">
              <a:noFill/>
              <a:prstDash val="solid"/>
              <a:miter/>
            </a:ln>
          </p:spPr>
          <p:txBody>
            <a:bodyPr rtlCol="0" anchor="ctr"/>
            <a:lstStyle/>
            <a:p>
              <a:endParaRPr lang="en-IN"/>
            </a:p>
          </p:txBody>
        </p:sp>
        <p:sp>
          <p:nvSpPr>
            <p:cNvPr id="29" name="Freeform: Shape 28">
              <a:extLst>
                <a:ext uri="{FF2B5EF4-FFF2-40B4-BE49-F238E27FC236}">
                  <a16:creationId xmlns:a16="http://schemas.microsoft.com/office/drawing/2014/main" id="{109720F8-B48E-4DE6-BFB3-486C6899FA6C}"/>
                </a:ext>
              </a:extLst>
            </p:cNvPr>
            <p:cNvSpPr/>
            <p:nvPr/>
          </p:nvSpPr>
          <p:spPr>
            <a:xfrm>
              <a:off x="7995570" y="5282564"/>
              <a:ext cx="169449" cy="139636"/>
            </a:xfrm>
            <a:custGeom>
              <a:avLst/>
              <a:gdLst>
                <a:gd name="connsiteX0" fmla="*/ 5 w 169449"/>
                <a:gd name="connsiteY0" fmla="*/ 54959 h 139636"/>
                <a:gd name="connsiteX1" fmla="*/ 137260 w 169449"/>
                <a:gd name="connsiteY1" fmla="*/ 139637 h 139636"/>
                <a:gd name="connsiteX2" fmla="*/ 169454 w 169449"/>
                <a:gd name="connsiteY2" fmla="*/ 70295 h 139636"/>
                <a:gd name="connsiteX3" fmla="*/ 52868 w 169449"/>
                <a:gd name="connsiteY3" fmla="*/ 0 h 139636"/>
              </a:gdLst>
              <a:ahLst/>
              <a:cxnLst>
                <a:cxn ang="0">
                  <a:pos x="connsiteX0" y="connsiteY0"/>
                </a:cxn>
                <a:cxn ang="0">
                  <a:pos x="connsiteX1" y="connsiteY1"/>
                </a:cxn>
                <a:cxn ang="0">
                  <a:pos x="connsiteX2" y="connsiteY2"/>
                </a:cxn>
                <a:cxn ang="0">
                  <a:pos x="connsiteX3" y="connsiteY3"/>
                </a:cxn>
              </a:cxnLst>
              <a:rect l="l" t="t" r="r" b="b"/>
              <a:pathLst>
                <a:path w="169449" h="139636">
                  <a:moveTo>
                    <a:pt x="5" y="54959"/>
                  </a:moveTo>
                  <a:cubicBezTo>
                    <a:pt x="5" y="54959"/>
                    <a:pt x="52678" y="136588"/>
                    <a:pt x="137260" y="139637"/>
                  </a:cubicBezTo>
                  <a:lnTo>
                    <a:pt x="169454" y="70295"/>
                  </a:lnTo>
                  <a:cubicBezTo>
                    <a:pt x="169454" y="70295"/>
                    <a:pt x="88492" y="63437"/>
                    <a:pt x="52868" y="0"/>
                  </a:cubicBezTo>
                  <a:close/>
                </a:path>
              </a:pathLst>
            </a:custGeom>
            <a:solidFill>
              <a:srgbClr val="93278F"/>
            </a:solidFill>
            <a:ln w="9525" cap="flat">
              <a:noFill/>
              <a:prstDash val="solid"/>
              <a:miter/>
            </a:ln>
          </p:spPr>
          <p:txBody>
            <a:bodyPr rtlCol="0" anchor="ctr"/>
            <a:lstStyle/>
            <a:p>
              <a:endParaRPr lang="en-IN"/>
            </a:p>
          </p:txBody>
        </p:sp>
        <p:sp>
          <p:nvSpPr>
            <p:cNvPr id="30" name="Freeform: Shape 29">
              <a:extLst>
                <a:ext uri="{FF2B5EF4-FFF2-40B4-BE49-F238E27FC236}">
                  <a16:creationId xmlns:a16="http://schemas.microsoft.com/office/drawing/2014/main" id="{4C1CF399-F27F-48C6-9066-3B4BBA043FC7}"/>
                </a:ext>
              </a:extLst>
            </p:cNvPr>
            <p:cNvSpPr/>
            <p:nvPr/>
          </p:nvSpPr>
          <p:spPr>
            <a:xfrm>
              <a:off x="6766749" y="4609377"/>
              <a:ext cx="63150" cy="63872"/>
            </a:xfrm>
            <a:custGeom>
              <a:avLst/>
              <a:gdLst>
                <a:gd name="connsiteX0" fmla="*/ 63155 w 63150"/>
                <a:gd name="connsiteY0" fmla="*/ 2341 h 63872"/>
                <a:gd name="connsiteX1" fmla="*/ 5 w 63150"/>
                <a:gd name="connsiteY1" fmla="*/ 17200 h 63872"/>
                <a:gd name="connsiteX2" fmla="*/ 37152 w 63150"/>
                <a:gd name="connsiteY2" fmla="*/ 63873 h 63872"/>
              </a:gdLst>
              <a:ahLst/>
              <a:cxnLst>
                <a:cxn ang="0">
                  <a:pos x="connsiteX0" y="connsiteY0"/>
                </a:cxn>
                <a:cxn ang="0">
                  <a:pos x="connsiteX1" y="connsiteY1"/>
                </a:cxn>
                <a:cxn ang="0">
                  <a:pos x="connsiteX2" y="connsiteY2"/>
                </a:cxn>
              </a:cxnLst>
              <a:rect l="l" t="t" r="r" b="b"/>
              <a:pathLst>
                <a:path w="63150" h="63872">
                  <a:moveTo>
                    <a:pt x="63155" y="2341"/>
                  </a:moveTo>
                  <a:cubicBezTo>
                    <a:pt x="63155" y="2341"/>
                    <a:pt x="46392" y="-8708"/>
                    <a:pt x="5" y="17200"/>
                  </a:cubicBezTo>
                  <a:lnTo>
                    <a:pt x="37152" y="63873"/>
                  </a:lnTo>
                  <a:close/>
                </a:path>
              </a:pathLst>
            </a:custGeom>
            <a:solidFill>
              <a:srgbClr val="ED1C24"/>
            </a:solidFill>
            <a:ln w="9525" cap="flat">
              <a:noFill/>
              <a:prstDash val="solid"/>
              <a:miter/>
            </a:ln>
          </p:spPr>
          <p:txBody>
            <a:bodyPr rtlCol="0" anchor="ctr"/>
            <a:lstStyle/>
            <a:p>
              <a:endParaRPr lang="en-IN"/>
            </a:p>
          </p:txBody>
        </p:sp>
        <p:sp>
          <p:nvSpPr>
            <p:cNvPr id="31" name="Freeform: Shape 30">
              <a:extLst>
                <a:ext uri="{FF2B5EF4-FFF2-40B4-BE49-F238E27FC236}">
                  <a16:creationId xmlns:a16="http://schemas.microsoft.com/office/drawing/2014/main" id="{364EE04E-DC3E-4405-85CA-481C23A2AE99}"/>
                </a:ext>
              </a:extLst>
            </p:cNvPr>
            <p:cNvSpPr/>
            <p:nvPr/>
          </p:nvSpPr>
          <p:spPr>
            <a:xfrm>
              <a:off x="6781323" y="4618315"/>
              <a:ext cx="27006" cy="17215"/>
            </a:xfrm>
            <a:custGeom>
              <a:avLst/>
              <a:gdLst>
                <a:gd name="connsiteX0" fmla="*/ 15054 w 27006"/>
                <a:gd name="connsiteY0" fmla="*/ 17216 h 17215"/>
                <a:gd name="connsiteX1" fmla="*/ 26961 w 27006"/>
                <a:gd name="connsiteY1" fmla="*/ 1213 h 17215"/>
                <a:gd name="connsiteX2" fmla="*/ 5 w 27006"/>
                <a:gd name="connsiteY2" fmla="*/ 8071 h 17215"/>
              </a:gdLst>
              <a:ahLst/>
              <a:cxnLst>
                <a:cxn ang="0">
                  <a:pos x="connsiteX0" y="connsiteY0"/>
                </a:cxn>
                <a:cxn ang="0">
                  <a:pos x="connsiteX1" y="connsiteY1"/>
                </a:cxn>
                <a:cxn ang="0">
                  <a:pos x="connsiteX2" y="connsiteY2"/>
                </a:cxn>
              </a:cxnLst>
              <a:rect l="l" t="t" r="r" b="b"/>
              <a:pathLst>
                <a:path w="27006" h="17215">
                  <a:moveTo>
                    <a:pt x="15054" y="17216"/>
                  </a:moveTo>
                  <a:cubicBezTo>
                    <a:pt x="15054" y="17216"/>
                    <a:pt x="27913" y="6167"/>
                    <a:pt x="26961" y="1213"/>
                  </a:cubicBezTo>
                  <a:cubicBezTo>
                    <a:pt x="26008" y="-3740"/>
                    <a:pt x="5" y="8071"/>
                    <a:pt x="5" y="8071"/>
                  </a:cubicBezTo>
                  <a:close/>
                </a:path>
              </a:pathLst>
            </a:custGeom>
            <a:solidFill>
              <a:srgbClr val="AD151A"/>
            </a:solidFill>
            <a:ln w="9525" cap="flat">
              <a:noFill/>
              <a:prstDash val="solid"/>
              <a:miter/>
            </a:ln>
          </p:spPr>
          <p:txBody>
            <a:bodyPr rtlCol="0" anchor="ctr"/>
            <a:lstStyle/>
            <a:p>
              <a:endParaRPr lang="en-IN"/>
            </a:p>
          </p:txBody>
        </p:sp>
        <p:sp>
          <p:nvSpPr>
            <p:cNvPr id="32" name="Freeform: Shape 31">
              <a:extLst>
                <a:ext uri="{FF2B5EF4-FFF2-40B4-BE49-F238E27FC236}">
                  <a16:creationId xmlns:a16="http://schemas.microsoft.com/office/drawing/2014/main" id="{5D150D13-8799-44F1-87C5-6805A18B53D5}"/>
                </a:ext>
              </a:extLst>
            </p:cNvPr>
            <p:cNvSpPr/>
            <p:nvPr/>
          </p:nvSpPr>
          <p:spPr>
            <a:xfrm>
              <a:off x="6293166" y="4738591"/>
              <a:ext cx="93726" cy="55829"/>
            </a:xfrm>
            <a:custGeom>
              <a:avLst/>
              <a:gdLst>
                <a:gd name="connsiteX0" fmla="*/ 5 w 93726"/>
                <a:gd name="connsiteY0" fmla="*/ 29813 h 55829"/>
                <a:gd name="connsiteX1" fmla="*/ 91730 w 93726"/>
                <a:gd name="connsiteY1" fmla="*/ 0 h 55829"/>
                <a:gd name="connsiteX2" fmla="*/ 93731 w 93726"/>
                <a:gd name="connsiteY2" fmla="*/ 55817 h 55829"/>
                <a:gd name="connsiteX3" fmla="*/ 5 w 93726"/>
                <a:gd name="connsiteY3" fmla="*/ 29813 h 55829"/>
              </a:gdLst>
              <a:ahLst/>
              <a:cxnLst>
                <a:cxn ang="0">
                  <a:pos x="connsiteX0" y="connsiteY0"/>
                </a:cxn>
                <a:cxn ang="0">
                  <a:pos x="connsiteX1" y="connsiteY1"/>
                </a:cxn>
                <a:cxn ang="0">
                  <a:pos x="connsiteX2" y="connsiteY2"/>
                </a:cxn>
                <a:cxn ang="0">
                  <a:pos x="connsiteX3" y="connsiteY3"/>
                </a:cxn>
              </a:cxnLst>
              <a:rect l="l" t="t" r="r" b="b"/>
              <a:pathLst>
                <a:path w="93726" h="55829">
                  <a:moveTo>
                    <a:pt x="5" y="29813"/>
                  </a:moveTo>
                  <a:cubicBezTo>
                    <a:pt x="29951" y="18050"/>
                    <a:pt x="60584" y="8096"/>
                    <a:pt x="91730" y="0"/>
                  </a:cubicBezTo>
                  <a:lnTo>
                    <a:pt x="93731" y="55817"/>
                  </a:lnTo>
                  <a:cubicBezTo>
                    <a:pt x="93731" y="55817"/>
                    <a:pt x="34866" y="57245"/>
                    <a:pt x="5" y="29813"/>
                  </a:cubicBezTo>
                  <a:close/>
                </a:path>
              </a:pathLst>
            </a:custGeom>
            <a:solidFill>
              <a:srgbClr val="ED1C24"/>
            </a:solidFill>
            <a:ln w="9525" cap="flat">
              <a:noFill/>
              <a:prstDash val="solid"/>
              <a:miter/>
            </a:ln>
          </p:spPr>
          <p:txBody>
            <a:bodyPr rtlCol="0" anchor="ctr"/>
            <a:lstStyle/>
            <a:p>
              <a:endParaRPr lang="en-IN"/>
            </a:p>
          </p:txBody>
        </p:sp>
        <p:sp>
          <p:nvSpPr>
            <p:cNvPr id="33" name="Freeform: Shape 32">
              <a:extLst>
                <a:ext uri="{FF2B5EF4-FFF2-40B4-BE49-F238E27FC236}">
                  <a16:creationId xmlns:a16="http://schemas.microsoft.com/office/drawing/2014/main" id="{667C1F18-07EC-4788-9106-430E91A58829}"/>
                </a:ext>
              </a:extLst>
            </p:cNvPr>
            <p:cNvSpPr/>
            <p:nvPr/>
          </p:nvSpPr>
          <p:spPr>
            <a:xfrm>
              <a:off x="6334863" y="4751164"/>
              <a:ext cx="35741" cy="17049"/>
            </a:xfrm>
            <a:custGeom>
              <a:avLst/>
              <a:gdLst>
                <a:gd name="connsiteX0" fmla="*/ 27936 w 35741"/>
                <a:gd name="connsiteY0" fmla="*/ 17050 h 17049"/>
                <a:gd name="connsiteX1" fmla="*/ 218 w 35741"/>
                <a:gd name="connsiteY1" fmla="*/ 11335 h 17049"/>
                <a:gd name="connsiteX2" fmla="*/ 35747 w 35741"/>
                <a:gd name="connsiteY2" fmla="*/ 0 h 17049"/>
              </a:gdLst>
              <a:ahLst/>
              <a:cxnLst>
                <a:cxn ang="0">
                  <a:pos x="connsiteX0" y="connsiteY0"/>
                </a:cxn>
                <a:cxn ang="0">
                  <a:pos x="connsiteX1" y="connsiteY1"/>
                </a:cxn>
                <a:cxn ang="0">
                  <a:pos x="connsiteX2" y="connsiteY2"/>
                </a:cxn>
              </a:cxnLst>
              <a:rect l="l" t="t" r="r" b="b"/>
              <a:pathLst>
                <a:path w="35741" h="17049">
                  <a:moveTo>
                    <a:pt x="27936" y="17050"/>
                  </a:moveTo>
                  <a:cubicBezTo>
                    <a:pt x="18516" y="16183"/>
                    <a:pt x="9219" y="14269"/>
                    <a:pt x="218" y="11335"/>
                  </a:cubicBezTo>
                  <a:cubicBezTo>
                    <a:pt x="-3211" y="8477"/>
                    <a:pt x="35747" y="0"/>
                    <a:pt x="35747" y="0"/>
                  </a:cubicBezTo>
                  <a:close/>
                </a:path>
              </a:pathLst>
            </a:custGeom>
            <a:solidFill>
              <a:srgbClr val="AD151A"/>
            </a:solidFill>
            <a:ln w="9525" cap="flat">
              <a:noFill/>
              <a:prstDash val="solid"/>
              <a:miter/>
            </a:ln>
          </p:spPr>
          <p:txBody>
            <a:bodyPr rtlCol="0" anchor="ctr"/>
            <a:lstStyle/>
            <a:p>
              <a:endParaRPr lang="en-IN"/>
            </a:p>
          </p:txBody>
        </p:sp>
        <p:sp>
          <p:nvSpPr>
            <p:cNvPr id="34" name="Freeform: Shape 33">
              <a:extLst>
                <a:ext uri="{FF2B5EF4-FFF2-40B4-BE49-F238E27FC236}">
                  <a16:creationId xmlns:a16="http://schemas.microsoft.com/office/drawing/2014/main" id="{5D6125DB-EA9A-4EF3-A280-7255E88BD0AD}"/>
                </a:ext>
              </a:extLst>
            </p:cNvPr>
            <p:cNvSpPr/>
            <p:nvPr/>
          </p:nvSpPr>
          <p:spPr>
            <a:xfrm>
              <a:off x="6353364" y="4543138"/>
              <a:ext cx="1689734" cy="1377600"/>
            </a:xfrm>
            <a:custGeom>
              <a:avLst/>
              <a:gdLst>
                <a:gd name="connsiteX0" fmla="*/ 1689740 w 1689734"/>
                <a:gd name="connsiteY0" fmla="*/ 1377410 h 1377600"/>
                <a:gd name="connsiteX1" fmla="*/ 1478666 w 1689734"/>
                <a:gd name="connsiteY1" fmla="*/ 1230058 h 1377600"/>
                <a:gd name="connsiteX2" fmla="*/ 719142 w 1689734"/>
                <a:gd name="connsiteY2" fmla="*/ 517303 h 1377600"/>
                <a:gd name="connsiteX3" fmla="*/ 393197 w 1689734"/>
                <a:gd name="connsiteY3" fmla="*/ 0 h 1377600"/>
                <a:gd name="connsiteX4" fmla="*/ 5 w 1689734"/>
                <a:gd name="connsiteY4" fmla="*/ 129826 h 1377600"/>
                <a:gd name="connsiteX5" fmla="*/ 565599 w 1689734"/>
                <a:gd name="connsiteY5" fmla="*/ 1377601 h 1377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9734" h="1377600">
                  <a:moveTo>
                    <a:pt x="1689740" y="1377410"/>
                  </a:moveTo>
                  <a:cubicBezTo>
                    <a:pt x="1612206" y="1318927"/>
                    <a:pt x="1539149" y="1269778"/>
                    <a:pt x="1478666" y="1230058"/>
                  </a:cubicBezTo>
                  <a:cubicBezTo>
                    <a:pt x="1243017" y="1074991"/>
                    <a:pt x="858683" y="675608"/>
                    <a:pt x="719142" y="517303"/>
                  </a:cubicBezTo>
                  <a:cubicBezTo>
                    <a:pt x="579601" y="358997"/>
                    <a:pt x="393197" y="0"/>
                    <a:pt x="393197" y="0"/>
                  </a:cubicBezTo>
                  <a:lnTo>
                    <a:pt x="5" y="129826"/>
                  </a:lnTo>
                  <a:cubicBezTo>
                    <a:pt x="4005" y="444151"/>
                    <a:pt x="314901" y="988790"/>
                    <a:pt x="565599" y="1377601"/>
                  </a:cubicBezTo>
                  <a:close/>
                </a:path>
              </a:pathLst>
            </a:custGeom>
            <a:solidFill>
              <a:srgbClr val="FFAE78"/>
            </a:solidFill>
            <a:ln w="9525" cap="flat">
              <a:noFill/>
              <a:prstDash val="solid"/>
              <a:miter/>
            </a:ln>
          </p:spPr>
          <p:txBody>
            <a:bodyPr rtlCol="0" anchor="ctr"/>
            <a:lstStyle/>
            <a:p>
              <a:endParaRPr lang="en-IN"/>
            </a:p>
          </p:txBody>
        </p:sp>
        <p:sp>
          <p:nvSpPr>
            <p:cNvPr id="36" name="Freeform: Shape 35">
              <a:extLst>
                <a:ext uri="{FF2B5EF4-FFF2-40B4-BE49-F238E27FC236}">
                  <a16:creationId xmlns:a16="http://schemas.microsoft.com/office/drawing/2014/main" id="{6B108D47-0093-4BDB-8D66-D3A7FCA002B8}"/>
                </a:ext>
              </a:extLst>
            </p:cNvPr>
            <p:cNvSpPr/>
            <p:nvPr/>
          </p:nvSpPr>
          <p:spPr>
            <a:xfrm>
              <a:off x="6871504" y="4956693"/>
              <a:ext cx="1053485" cy="963856"/>
            </a:xfrm>
            <a:custGeom>
              <a:avLst/>
              <a:gdLst>
                <a:gd name="connsiteX0" fmla="*/ 671347 w 1053485"/>
                <a:gd name="connsiteY0" fmla="*/ 963856 h 963856"/>
                <a:gd name="connsiteX1" fmla="*/ 1053490 w 1053485"/>
                <a:gd name="connsiteY1" fmla="*/ 963856 h 963856"/>
                <a:gd name="connsiteX2" fmla="*/ 676300 w 1053485"/>
                <a:gd name="connsiteY2" fmla="*/ 693441 h 963856"/>
                <a:gd name="connsiteX3" fmla="*/ 49841 w 1053485"/>
                <a:gd name="connsiteY3" fmla="*/ 20881 h 963856"/>
                <a:gd name="connsiteX4" fmla="*/ 191382 w 1053485"/>
                <a:gd name="connsiteY4" fmla="*/ 468556 h 963856"/>
                <a:gd name="connsiteX5" fmla="*/ 671347 w 1053485"/>
                <a:gd name="connsiteY5" fmla="*/ 963856 h 963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53485" h="963856">
                  <a:moveTo>
                    <a:pt x="671347" y="963856"/>
                  </a:moveTo>
                  <a:lnTo>
                    <a:pt x="1053490" y="963856"/>
                  </a:lnTo>
                  <a:cubicBezTo>
                    <a:pt x="949477" y="878798"/>
                    <a:pt x="818223" y="789072"/>
                    <a:pt x="676300" y="693441"/>
                  </a:cubicBezTo>
                  <a:cubicBezTo>
                    <a:pt x="350640" y="474366"/>
                    <a:pt x="49841" y="20881"/>
                    <a:pt x="49841" y="20881"/>
                  </a:cubicBezTo>
                  <a:cubicBezTo>
                    <a:pt x="-54934" y="-63987"/>
                    <a:pt x="11741" y="114702"/>
                    <a:pt x="191382" y="468556"/>
                  </a:cubicBezTo>
                  <a:cubicBezTo>
                    <a:pt x="264915" y="613050"/>
                    <a:pt x="463321" y="802217"/>
                    <a:pt x="671347" y="963856"/>
                  </a:cubicBezTo>
                  <a:close/>
                </a:path>
              </a:pathLst>
            </a:custGeom>
            <a:solidFill>
              <a:srgbClr val="FFB98A"/>
            </a:solidFill>
            <a:ln w="9525" cap="flat">
              <a:noFill/>
              <a:prstDash val="solid"/>
              <a:miter/>
            </a:ln>
          </p:spPr>
          <p:txBody>
            <a:bodyPr rtlCol="0" anchor="ctr"/>
            <a:lstStyle/>
            <a:p>
              <a:endParaRPr lang="en-IN"/>
            </a:p>
          </p:txBody>
        </p:sp>
        <p:sp>
          <p:nvSpPr>
            <p:cNvPr id="37" name="Freeform: Shape 36">
              <a:extLst>
                <a:ext uri="{FF2B5EF4-FFF2-40B4-BE49-F238E27FC236}">
                  <a16:creationId xmlns:a16="http://schemas.microsoft.com/office/drawing/2014/main" id="{13052B2C-738B-4637-8753-4A30774C179C}"/>
                </a:ext>
              </a:extLst>
            </p:cNvPr>
            <p:cNvSpPr/>
            <p:nvPr/>
          </p:nvSpPr>
          <p:spPr>
            <a:xfrm>
              <a:off x="6269068" y="3980115"/>
              <a:ext cx="609409" cy="737877"/>
            </a:xfrm>
            <a:custGeom>
              <a:avLst/>
              <a:gdLst>
                <a:gd name="connsiteX0" fmla="*/ 579696 w 609409"/>
                <a:gd name="connsiteY0" fmla="*/ 249746 h 737877"/>
                <a:gd name="connsiteX1" fmla="*/ 609414 w 609409"/>
                <a:gd name="connsiteY1" fmla="*/ 0 h 737877"/>
                <a:gd name="connsiteX2" fmla="*/ 349572 w 609409"/>
                <a:gd name="connsiteY2" fmla="*/ 65342 h 737877"/>
                <a:gd name="connsiteX3" fmla="*/ 34676 w 609409"/>
                <a:gd name="connsiteY3" fmla="*/ 27242 h 737877"/>
                <a:gd name="connsiteX4" fmla="*/ 5 w 609409"/>
                <a:gd name="connsiteY4" fmla="*/ 701897 h 737877"/>
                <a:gd name="connsiteX5" fmla="*/ 312615 w 609409"/>
                <a:gd name="connsiteY5" fmla="*/ 714185 h 737877"/>
                <a:gd name="connsiteX6" fmla="*/ 513593 w 609409"/>
                <a:gd name="connsiteY6" fmla="*/ 557594 h 737877"/>
                <a:gd name="connsiteX7" fmla="*/ 579411 w 609409"/>
                <a:gd name="connsiteY7" fmla="*/ 249269 h 737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9409" h="737877">
                  <a:moveTo>
                    <a:pt x="579696" y="249746"/>
                  </a:moveTo>
                  <a:lnTo>
                    <a:pt x="609414" y="0"/>
                  </a:lnTo>
                  <a:lnTo>
                    <a:pt x="349572" y="65342"/>
                  </a:lnTo>
                  <a:lnTo>
                    <a:pt x="34676" y="27242"/>
                  </a:lnTo>
                  <a:lnTo>
                    <a:pt x="5" y="701897"/>
                  </a:lnTo>
                  <a:cubicBezTo>
                    <a:pt x="5" y="701897"/>
                    <a:pt x="153262" y="773906"/>
                    <a:pt x="312615" y="714185"/>
                  </a:cubicBezTo>
                  <a:cubicBezTo>
                    <a:pt x="369765" y="692753"/>
                    <a:pt x="454443" y="650558"/>
                    <a:pt x="513593" y="557594"/>
                  </a:cubicBezTo>
                  <a:cubicBezTo>
                    <a:pt x="572743" y="464630"/>
                    <a:pt x="579411" y="249269"/>
                    <a:pt x="579411" y="249269"/>
                  </a:cubicBezTo>
                </a:path>
              </a:pathLst>
            </a:custGeom>
            <a:solidFill>
              <a:srgbClr val="FFAE78"/>
            </a:solidFill>
            <a:ln w="9525" cap="flat">
              <a:noFill/>
              <a:prstDash val="solid"/>
              <a:miter/>
            </a:ln>
          </p:spPr>
          <p:txBody>
            <a:bodyPr rtlCol="0" anchor="ctr"/>
            <a:lstStyle/>
            <a:p>
              <a:endParaRPr lang="en-IN"/>
            </a:p>
          </p:txBody>
        </p:sp>
        <p:sp>
          <p:nvSpPr>
            <p:cNvPr id="38" name="Freeform: Shape 37">
              <a:extLst>
                <a:ext uri="{FF2B5EF4-FFF2-40B4-BE49-F238E27FC236}">
                  <a16:creationId xmlns:a16="http://schemas.microsoft.com/office/drawing/2014/main" id="{769947BF-4EF2-42F2-8D9C-9E95D25D6BAE}"/>
                </a:ext>
              </a:extLst>
            </p:cNvPr>
            <p:cNvSpPr/>
            <p:nvPr/>
          </p:nvSpPr>
          <p:spPr>
            <a:xfrm>
              <a:off x="6635495" y="4066821"/>
              <a:ext cx="145065" cy="342491"/>
            </a:xfrm>
            <a:custGeom>
              <a:avLst/>
              <a:gdLst>
                <a:gd name="connsiteX0" fmla="*/ 145071 w 145065"/>
                <a:gd name="connsiteY0" fmla="*/ 68 h 342491"/>
                <a:gd name="connsiteX1" fmla="*/ 59346 w 145065"/>
                <a:gd name="connsiteY1" fmla="*/ 241526 h 342491"/>
                <a:gd name="connsiteX2" fmla="*/ 5 w 145065"/>
                <a:gd name="connsiteY2" fmla="*/ 342491 h 342491"/>
                <a:gd name="connsiteX3" fmla="*/ 59631 w 145065"/>
                <a:gd name="connsiteY3" fmla="*/ 37215 h 342491"/>
                <a:gd name="connsiteX4" fmla="*/ 145071 w 145065"/>
                <a:gd name="connsiteY4" fmla="*/ 68 h 3424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065" h="342491">
                  <a:moveTo>
                    <a:pt x="145071" y="68"/>
                  </a:moveTo>
                  <a:cubicBezTo>
                    <a:pt x="145071" y="68"/>
                    <a:pt x="98684" y="205045"/>
                    <a:pt x="59346" y="241526"/>
                  </a:cubicBezTo>
                  <a:cubicBezTo>
                    <a:pt x="20007" y="278007"/>
                    <a:pt x="5" y="342491"/>
                    <a:pt x="5" y="342491"/>
                  </a:cubicBezTo>
                  <a:lnTo>
                    <a:pt x="59631" y="37215"/>
                  </a:lnTo>
                  <a:cubicBezTo>
                    <a:pt x="59631" y="37215"/>
                    <a:pt x="112686" y="-1838"/>
                    <a:pt x="145071" y="68"/>
                  </a:cubicBezTo>
                  <a:close/>
                </a:path>
              </a:pathLst>
            </a:custGeom>
            <a:solidFill>
              <a:srgbClr val="E67E3A"/>
            </a:solidFill>
            <a:ln w="9525" cap="flat">
              <a:noFill/>
              <a:prstDash val="solid"/>
              <a:miter/>
            </a:ln>
          </p:spPr>
          <p:txBody>
            <a:bodyPr rtlCol="0" anchor="ctr"/>
            <a:lstStyle/>
            <a:p>
              <a:endParaRPr lang="en-IN"/>
            </a:p>
          </p:txBody>
        </p:sp>
        <p:sp>
          <p:nvSpPr>
            <p:cNvPr id="39" name="Freeform: Shape 38">
              <a:extLst>
                <a:ext uri="{FF2B5EF4-FFF2-40B4-BE49-F238E27FC236}">
                  <a16:creationId xmlns:a16="http://schemas.microsoft.com/office/drawing/2014/main" id="{58C42B0C-5A9F-4F39-A6E2-7FF91AE85461}"/>
                </a:ext>
              </a:extLst>
            </p:cNvPr>
            <p:cNvSpPr/>
            <p:nvPr/>
          </p:nvSpPr>
          <p:spPr>
            <a:xfrm>
              <a:off x="6293166" y="4611718"/>
              <a:ext cx="645385" cy="466054"/>
            </a:xfrm>
            <a:custGeom>
              <a:avLst/>
              <a:gdLst>
                <a:gd name="connsiteX0" fmla="*/ 5 w 645385"/>
                <a:gd name="connsiteY0" fmla="*/ 156686 h 466054"/>
                <a:gd name="connsiteX1" fmla="*/ 536738 w 645385"/>
                <a:gd name="connsiteY1" fmla="*/ 0 h 466054"/>
                <a:gd name="connsiteX2" fmla="*/ 645228 w 645385"/>
                <a:gd name="connsiteY2" fmla="*/ 207454 h 466054"/>
                <a:gd name="connsiteX3" fmla="*/ 127259 w 645385"/>
                <a:gd name="connsiteY3" fmla="*/ 462534 h 466054"/>
              </a:gdLst>
              <a:ahLst/>
              <a:cxnLst>
                <a:cxn ang="0">
                  <a:pos x="connsiteX0" y="connsiteY0"/>
                </a:cxn>
                <a:cxn ang="0">
                  <a:pos x="connsiteX1" y="connsiteY1"/>
                </a:cxn>
                <a:cxn ang="0">
                  <a:pos x="connsiteX2" y="connsiteY2"/>
                </a:cxn>
                <a:cxn ang="0">
                  <a:pos x="connsiteX3" y="connsiteY3"/>
                </a:cxn>
              </a:cxnLst>
              <a:rect l="l" t="t" r="r" b="b"/>
              <a:pathLst>
                <a:path w="645385" h="466054">
                  <a:moveTo>
                    <a:pt x="5" y="156686"/>
                  </a:moveTo>
                  <a:cubicBezTo>
                    <a:pt x="5" y="156686"/>
                    <a:pt x="312996" y="170116"/>
                    <a:pt x="536738" y="0"/>
                  </a:cubicBezTo>
                  <a:cubicBezTo>
                    <a:pt x="536738" y="0"/>
                    <a:pt x="636180" y="186499"/>
                    <a:pt x="645228" y="207454"/>
                  </a:cubicBezTo>
                  <a:cubicBezTo>
                    <a:pt x="654277" y="228409"/>
                    <a:pt x="281945" y="499872"/>
                    <a:pt x="127259" y="462534"/>
                  </a:cubicBezTo>
                  <a:close/>
                </a:path>
              </a:pathLst>
            </a:custGeom>
            <a:solidFill>
              <a:srgbClr val="ED1C24"/>
            </a:solidFill>
            <a:ln w="9525" cap="flat">
              <a:noFill/>
              <a:prstDash val="solid"/>
              <a:miter/>
            </a:ln>
          </p:spPr>
          <p:txBody>
            <a:bodyPr rtlCol="0" anchor="ctr"/>
            <a:lstStyle/>
            <a:p>
              <a:endParaRPr lang="en-IN"/>
            </a:p>
          </p:txBody>
        </p:sp>
        <p:sp>
          <p:nvSpPr>
            <p:cNvPr id="40" name="Freeform: Shape 39">
              <a:extLst>
                <a:ext uri="{FF2B5EF4-FFF2-40B4-BE49-F238E27FC236}">
                  <a16:creationId xmlns:a16="http://schemas.microsoft.com/office/drawing/2014/main" id="{2586C440-A814-4F3B-9F7E-511022EECEB7}"/>
                </a:ext>
              </a:extLst>
            </p:cNvPr>
            <p:cNvSpPr/>
            <p:nvPr/>
          </p:nvSpPr>
          <p:spPr>
            <a:xfrm>
              <a:off x="6310502" y="4721065"/>
              <a:ext cx="561593" cy="356717"/>
            </a:xfrm>
            <a:custGeom>
              <a:avLst/>
              <a:gdLst>
                <a:gd name="connsiteX0" fmla="*/ 109923 w 561593"/>
                <a:gd name="connsiteY0" fmla="*/ 353187 h 356717"/>
                <a:gd name="connsiteX1" fmla="*/ 561599 w 561593"/>
                <a:gd name="connsiteY1" fmla="*/ 160306 h 356717"/>
                <a:gd name="connsiteX2" fmla="*/ 329855 w 561593"/>
                <a:gd name="connsiteY2" fmla="*/ 0 h 356717"/>
                <a:gd name="connsiteX3" fmla="*/ 5 w 561593"/>
                <a:gd name="connsiteY3" fmla="*/ 89440 h 356717"/>
              </a:gdLst>
              <a:ahLst/>
              <a:cxnLst>
                <a:cxn ang="0">
                  <a:pos x="connsiteX0" y="connsiteY0"/>
                </a:cxn>
                <a:cxn ang="0">
                  <a:pos x="connsiteX1" y="connsiteY1"/>
                </a:cxn>
                <a:cxn ang="0">
                  <a:pos x="connsiteX2" y="connsiteY2"/>
                </a:cxn>
                <a:cxn ang="0">
                  <a:pos x="connsiteX3" y="connsiteY3"/>
                </a:cxn>
              </a:cxnLst>
              <a:rect l="l" t="t" r="r" b="b"/>
              <a:pathLst>
                <a:path w="561593" h="356717">
                  <a:moveTo>
                    <a:pt x="109923" y="353187"/>
                  </a:moveTo>
                  <a:cubicBezTo>
                    <a:pt x="222128" y="380333"/>
                    <a:pt x="449108" y="244697"/>
                    <a:pt x="561599" y="160306"/>
                  </a:cubicBezTo>
                  <a:cubicBezTo>
                    <a:pt x="383196" y="132397"/>
                    <a:pt x="329855" y="0"/>
                    <a:pt x="329855" y="0"/>
                  </a:cubicBezTo>
                  <a:cubicBezTo>
                    <a:pt x="225842" y="48501"/>
                    <a:pt x="114267" y="78753"/>
                    <a:pt x="5" y="89440"/>
                  </a:cubicBezTo>
                  <a:close/>
                </a:path>
              </a:pathLst>
            </a:custGeom>
            <a:solidFill>
              <a:srgbClr val="C21219"/>
            </a:solidFill>
            <a:ln w="9525" cap="flat">
              <a:noFill/>
              <a:prstDash val="solid"/>
              <a:miter/>
            </a:ln>
          </p:spPr>
          <p:txBody>
            <a:bodyPr rtlCol="0" anchor="ctr"/>
            <a:lstStyle/>
            <a:p>
              <a:endParaRPr lang="en-IN"/>
            </a:p>
          </p:txBody>
        </p:sp>
        <p:sp>
          <p:nvSpPr>
            <p:cNvPr id="41" name="Freeform: Shape 40">
              <a:extLst>
                <a:ext uri="{FF2B5EF4-FFF2-40B4-BE49-F238E27FC236}">
                  <a16:creationId xmlns:a16="http://schemas.microsoft.com/office/drawing/2014/main" id="{EB1A00EF-FAA4-4F23-81C1-F0DE27306A88}"/>
                </a:ext>
              </a:extLst>
            </p:cNvPr>
            <p:cNvSpPr/>
            <p:nvPr/>
          </p:nvSpPr>
          <p:spPr>
            <a:xfrm>
              <a:off x="6773703" y="4622101"/>
              <a:ext cx="162496" cy="234600"/>
            </a:xfrm>
            <a:custGeom>
              <a:avLst/>
              <a:gdLst>
                <a:gd name="connsiteX0" fmla="*/ 5 w 162496"/>
                <a:gd name="connsiteY0" fmla="*/ 44101 h 234600"/>
                <a:gd name="connsiteX1" fmla="*/ 130212 w 162496"/>
                <a:gd name="connsiteY1" fmla="*/ 234601 h 234600"/>
                <a:gd name="connsiteX2" fmla="*/ 162501 w 162496"/>
                <a:gd name="connsiteY2" fmla="*/ 203835 h 234600"/>
                <a:gd name="connsiteX3" fmla="*/ 52297 w 162496"/>
                <a:gd name="connsiteY3" fmla="*/ 0 h 234600"/>
                <a:gd name="connsiteX4" fmla="*/ 5 w 162496"/>
                <a:gd name="connsiteY4" fmla="*/ 44101 h 234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496" h="234600">
                  <a:moveTo>
                    <a:pt x="5" y="44101"/>
                  </a:moveTo>
                  <a:lnTo>
                    <a:pt x="130212" y="234601"/>
                  </a:lnTo>
                  <a:cubicBezTo>
                    <a:pt x="141984" y="225457"/>
                    <a:pt x="152795" y="215151"/>
                    <a:pt x="162501" y="203835"/>
                  </a:cubicBezTo>
                  <a:lnTo>
                    <a:pt x="52297" y="0"/>
                  </a:lnTo>
                  <a:cubicBezTo>
                    <a:pt x="52297" y="0"/>
                    <a:pt x="48487" y="11811"/>
                    <a:pt x="5" y="44101"/>
                  </a:cubicBezTo>
                  <a:close/>
                </a:path>
              </a:pathLst>
            </a:custGeom>
            <a:solidFill>
              <a:srgbClr val="FF454C"/>
            </a:solidFill>
            <a:ln w="9525" cap="flat">
              <a:noFill/>
              <a:prstDash val="solid"/>
              <a:miter/>
            </a:ln>
          </p:spPr>
          <p:txBody>
            <a:bodyPr rtlCol="0" anchor="ctr"/>
            <a:lstStyle/>
            <a:p>
              <a:endParaRPr lang="en-IN"/>
            </a:p>
          </p:txBody>
        </p:sp>
        <p:sp>
          <p:nvSpPr>
            <p:cNvPr id="42" name="Freeform: Shape 41">
              <a:extLst>
                <a:ext uri="{FF2B5EF4-FFF2-40B4-BE49-F238E27FC236}">
                  <a16:creationId xmlns:a16="http://schemas.microsoft.com/office/drawing/2014/main" id="{065FA4BE-BF57-42CF-A4BE-FD28A063A890}"/>
                </a:ext>
              </a:extLst>
            </p:cNvPr>
            <p:cNvSpPr/>
            <p:nvPr/>
          </p:nvSpPr>
          <p:spPr>
            <a:xfrm>
              <a:off x="6268021" y="1257585"/>
              <a:ext cx="982979" cy="1306327"/>
            </a:xfrm>
            <a:custGeom>
              <a:avLst/>
              <a:gdLst>
                <a:gd name="connsiteX0" fmla="*/ 5 w 982979"/>
                <a:gd name="connsiteY0" fmla="*/ 358045 h 1306327"/>
                <a:gd name="connsiteX1" fmla="*/ 81729 w 982979"/>
                <a:gd name="connsiteY1" fmla="*/ 466439 h 1306327"/>
                <a:gd name="connsiteX2" fmla="*/ 423486 w 982979"/>
                <a:gd name="connsiteY2" fmla="*/ 1300544 h 1306327"/>
                <a:gd name="connsiteX3" fmla="*/ 982985 w 982979"/>
                <a:gd name="connsiteY3" fmla="*/ 658368 h 1306327"/>
                <a:gd name="connsiteX4" fmla="*/ 782960 w 982979"/>
                <a:gd name="connsiteY4" fmla="*/ 806768 h 1306327"/>
                <a:gd name="connsiteX5" fmla="*/ 739526 w 982979"/>
                <a:gd name="connsiteY5" fmla="*/ 524066 h 1306327"/>
                <a:gd name="connsiteX6" fmla="*/ 779816 w 982979"/>
                <a:gd name="connsiteY6" fmla="*/ 238792 h 1306327"/>
                <a:gd name="connsiteX7" fmla="*/ 582554 w 982979"/>
                <a:gd name="connsiteY7" fmla="*/ 508730 h 1306327"/>
                <a:gd name="connsiteX8" fmla="*/ 620654 w 982979"/>
                <a:gd name="connsiteY8" fmla="*/ 0 h 1306327"/>
                <a:gd name="connsiteX9" fmla="*/ 407865 w 982979"/>
                <a:gd name="connsiteY9" fmla="*/ 120872 h 1306327"/>
                <a:gd name="connsiteX10" fmla="*/ 263085 w 982979"/>
                <a:gd name="connsiteY10" fmla="*/ 688848 h 1306327"/>
                <a:gd name="connsiteX11" fmla="*/ 5 w 982979"/>
                <a:gd name="connsiteY11" fmla="*/ 358045 h 130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82979" h="1306327">
                  <a:moveTo>
                    <a:pt x="5" y="358045"/>
                  </a:moveTo>
                  <a:cubicBezTo>
                    <a:pt x="46715" y="374245"/>
                    <a:pt x="79005" y="417071"/>
                    <a:pt x="81729" y="466439"/>
                  </a:cubicBezTo>
                  <a:cubicBezTo>
                    <a:pt x="88206" y="552164"/>
                    <a:pt x="-232596" y="1226534"/>
                    <a:pt x="423486" y="1300544"/>
                  </a:cubicBezTo>
                  <a:cubicBezTo>
                    <a:pt x="1079568" y="1374553"/>
                    <a:pt x="831347" y="714851"/>
                    <a:pt x="982985" y="658368"/>
                  </a:cubicBezTo>
                  <a:cubicBezTo>
                    <a:pt x="982985" y="658368"/>
                    <a:pt x="836871" y="641890"/>
                    <a:pt x="782960" y="806768"/>
                  </a:cubicBezTo>
                  <a:cubicBezTo>
                    <a:pt x="782960" y="806768"/>
                    <a:pt x="808677" y="650558"/>
                    <a:pt x="739526" y="524066"/>
                  </a:cubicBezTo>
                  <a:cubicBezTo>
                    <a:pt x="670374" y="397573"/>
                    <a:pt x="779816" y="238792"/>
                    <a:pt x="779816" y="238792"/>
                  </a:cubicBezTo>
                  <a:cubicBezTo>
                    <a:pt x="779816" y="238792"/>
                    <a:pt x="602651" y="330422"/>
                    <a:pt x="582554" y="508730"/>
                  </a:cubicBezTo>
                  <a:cubicBezTo>
                    <a:pt x="582554" y="508730"/>
                    <a:pt x="507211" y="151067"/>
                    <a:pt x="620654" y="0"/>
                  </a:cubicBezTo>
                  <a:cubicBezTo>
                    <a:pt x="620654" y="0"/>
                    <a:pt x="476636" y="12287"/>
                    <a:pt x="407865" y="120872"/>
                  </a:cubicBezTo>
                  <a:cubicBezTo>
                    <a:pt x="339095" y="229457"/>
                    <a:pt x="378052" y="528447"/>
                    <a:pt x="263085" y="688848"/>
                  </a:cubicBezTo>
                  <a:cubicBezTo>
                    <a:pt x="263847" y="688848"/>
                    <a:pt x="291755" y="277654"/>
                    <a:pt x="5" y="358045"/>
                  </a:cubicBezTo>
                  <a:close/>
                </a:path>
              </a:pathLst>
            </a:custGeom>
            <a:solidFill>
              <a:srgbClr val="F35925"/>
            </a:solidFill>
            <a:ln w="9525" cap="flat">
              <a:noFill/>
              <a:prstDash val="solid"/>
              <a:miter/>
            </a:ln>
          </p:spPr>
          <p:txBody>
            <a:bodyPr rtlCol="0" anchor="ctr"/>
            <a:lstStyle/>
            <a:p>
              <a:endParaRPr lang="en-IN"/>
            </a:p>
          </p:txBody>
        </p:sp>
        <p:sp>
          <p:nvSpPr>
            <p:cNvPr id="43" name="Freeform: Shape 42">
              <a:extLst>
                <a:ext uri="{FF2B5EF4-FFF2-40B4-BE49-F238E27FC236}">
                  <a16:creationId xmlns:a16="http://schemas.microsoft.com/office/drawing/2014/main" id="{0F4D1DC4-45F5-4C3E-A679-33412954BDC1}"/>
                </a:ext>
              </a:extLst>
            </p:cNvPr>
            <p:cNvSpPr/>
            <p:nvPr/>
          </p:nvSpPr>
          <p:spPr>
            <a:xfrm>
              <a:off x="6310353" y="1513426"/>
              <a:ext cx="808916" cy="1050138"/>
            </a:xfrm>
            <a:custGeom>
              <a:avLst/>
              <a:gdLst>
                <a:gd name="connsiteX0" fmla="*/ 808921 w 808916"/>
                <a:gd name="connsiteY0" fmla="*/ 556451 h 1050138"/>
                <a:gd name="connsiteX1" fmla="*/ 642043 w 808916"/>
                <a:gd name="connsiteY1" fmla="*/ 747808 h 1050138"/>
                <a:gd name="connsiteX2" fmla="*/ 618421 w 808916"/>
                <a:gd name="connsiteY2" fmla="*/ 278511 h 1050138"/>
                <a:gd name="connsiteX3" fmla="*/ 497358 w 808916"/>
                <a:gd name="connsiteY3" fmla="*/ 670941 h 1050138"/>
                <a:gd name="connsiteX4" fmla="*/ 504216 w 808916"/>
                <a:gd name="connsiteY4" fmla="*/ 431483 h 1050138"/>
                <a:gd name="connsiteX5" fmla="*/ 423730 w 808916"/>
                <a:gd name="connsiteY5" fmla="*/ 0 h 1050138"/>
                <a:gd name="connsiteX6" fmla="*/ 317526 w 808916"/>
                <a:gd name="connsiteY6" fmla="*/ 440436 h 1050138"/>
                <a:gd name="connsiteX7" fmla="*/ 161031 w 808916"/>
                <a:gd name="connsiteY7" fmla="*/ 575310 h 1050138"/>
                <a:gd name="connsiteX8" fmla="*/ 77591 w 808916"/>
                <a:gd name="connsiteY8" fmla="*/ 348710 h 1050138"/>
                <a:gd name="connsiteX9" fmla="*/ 16155 w 808916"/>
                <a:gd name="connsiteY9" fmla="*/ 607314 h 1050138"/>
                <a:gd name="connsiteX10" fmla="*/ 10155 w 808916"/>
                <a:gd name="connsiteY10" fmla="*/ 830771 h 1050138"/>
                <a:gd name="connsiteX11" fmla="*/ 381153 w 808916"/>
                <a:gd name="connsiteY11" fmla="*/ 1044321 h 1050138"/>
                <a:gd name="connsiteX12" fmla="*/ 628803 w 808916"/>
                <a:gd name="connsiteY12" fmla="*/ 1029938 h 1050138"/>
                <a:gd name="connsiteX13" fmla="*/ 728816 w 808916"/>
                <a:gd name="connsiteY13" fmla="*/ 899065 h 1050138"/>
                <a:gd name="connsiteX14" fmla="*/ 808921 w 808916"/>
                <a:gd name="connsiteY14" fmla="*/ 556451 h 1050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08916" h="1050138">
                  <a:moveTo>
                    <a:pt x="808921" y="556451"/>
                  </a:moveTo>
                  <a:cubicBezTo>
                    <a:pt x="768725" y="662368"/>
                    <a:pt x="642043" y="747808"/>
                    <a:pt x="642043" y="747808"/>
                  </a:cubicBezTo>
                  <a:cubicBezTo>
                    <a:pt x="741103" y="520541"/>
                    <a:pt x="618421" y="278511"/>
                    <a:pt x="618421" y="278511"/>
                  </a:cubicBezTo>
                  <a:cubicBezTo>
                    <a:pt x="648520" y="549021"/>
                    <a:pt x="497358" y="670941"/>
                    <a:pt x="497358" y="670941"/>
                  </a:cubicBezTo>
                  <a:cubicBezTo>
                    <a:pt x="497358" y="670941"/>
                    <a:pt x="585655" y="568166"/>
                    <a:pt x="504216" y="431483"/>
                  </a:cubicBezTo>
                  <a:cubicBezTo>
                    <a:pt x="422777" y="294799"/>
                    <a:pt x="423730" y="0"/>
                    <a:pt x="423730" y="0"/>
                  </a:cubicBezTo>
                  <a:cubicBezTo>
                    <a:pt x="366580" y="43434"/>
                    <a:pt x="364484" y="310420"/>
                    <a:pt x="317526" y="440436"/>
                  </a:cubicBezTo>
                  <a:cubicBezTo>
                    <a:pt x="270568" y="570452"/>
                    <a:pt x="161031" y="575310"/>
                    <a:pt x="161031" y="575310"/>
                  </a:cubicBezTo>
                  <a:cubicBezTo>
                    <a:pt x="174613" y="490395"/>
                    <a:pt x="143000" y="404536"/>
                    <a:pt x="77591" y="348710"/>
                  </a:cubicBezTo>
                  <a:cubicBezTo>
                    <a:pt x="95213" y="407384"/>
                    <a:pt x="66161" y="414338"/>
                    <a:pt x="16155" y="607314"/>
                  </a:cubicBezTo>
                  <a:cubicBezTo>
                    <a:pt x="439" y="667798"/>
                    <a:pt x="-7752" y="756095"/>
                    <a:pt x="10155" y="830771"/>
                  </a:cubicBezTo>
                  <a:cubicBezTo>
                    <a:pt x="63304" y="936974"/>
                    <a:pt x="173032" y="1021271"/>
                    <a:pt x="381153" y="1044321"/>
                  </a:cubicBezTo>
                  <a:cubicBezTo>
                    <a:pt x="484404" y="1056037"/>
                    <a:pt x="565272" y="1049465"/>
                    <a:pt x="628803" y="1029938"/>
                  </a:cubicBezTo>
                  <a:cubicBezTo>
                    <a:pt x="676428" y="985742"/>
                    <a:pt x="705003" y="935831"/>
                    <a:pt x="728816" y="899065"/>
                  </a:cubicBezTo>
                  <a:cubicBezTo>
                    <a:pt x="786442" y="809054"/>
                    <a:pt x="808921" y="556451"/>
                    <a:pt x="808921" y="556451"/>
                  </a:cubicBezTo>
                  <a:close/>
                </a:path>
              </a:pathLst>
            </a:custGeom>
            <a:solidFill>
              <a:srgbClr val="F5BC17"/>
            </a:solidFill>
            <a:ln w="9525" cap="flat">
              <a:noFill/>
              <a:prstDash val="solid"/>
              <a:miter/>
            </a:ln>
          </p:spPr>
          <p:txBody>
            <a:bodyPr rtlCol="0" anchor="ctr"/>
            <a:lstStyle/>
            <a:p>
              <a:endParaRPr lang="en-IN"/>
            </a:p>
          </p:txBody>
        </p:sp>
        <p:sp>
          <p:nvSpPr>
            <p:cNvPr id="44" name="Freeform: Shape 43">
              <a:extLst>
                <a:ext uri="{FF2B5EF4-FFF2-40B4-BE49-F238E27FC236}">
                  <a16:creationId xmlns:a16="http://schemas.microsoft.com/office/drawing/2014/main" id="{F9CFAE74-E979-4456-9B94-CF0D4E742A95}"/>
                </a:ext>
              </a:extLst>
            </p:cNvPr>
            <p:cNvSpPr/>
            <p:nvPr/>
          </p:nvSpPr>
          <p:spPr>
            <a:xfrm>
              <a:off x="6883812" y="2081212"/>
              <a:ext cx="12191" cy="50482"/>
            </a:xfrm>
            <a:custGeom>
              <a:avLst/>
              <a:gdLst>
                <a:gd name="connsiteX0" fmla="*/ 12197 w 12191"/>
                <a:gd name="connsiteY0" fmla="*/ 0 h 50482"/>
                <a:gd name="connsiteX1" fmla="*/ 5 w 12191"/>
                <a:gd name="connsiteY1" fmla="*/ 50483 h 50482"/>
                <a:gd name="connsiteX2" fmla="*/ 12197 w 12191"/>
                <a:gd name="connsiteY2" fmla="*/ 0 h 50482"/>
              </a:gdLst>
              <a:ahLst/>
              <a:cxnLst>
                <a:cxn ang="0">
                  <a:pos x="connsiteX0" y="connsiteY0"/>
                </a:cxn>
                <a:cxn ang="0">
                  <a:pos x="connsiteX1" y="connsiteY1"/>
                </a:cxn>
                <a:cxn ang="0">
                  <a:pos x="connsiteX2" y="connsiteY2"/>
                </a:cxn>
              </a:cxnLst>
              <a:rect l="l" t="t" r="r" b="b"/>
              <a:pathLst>
                <a:path w="12191" h="50482">
                  <a:moveTo>
                    <a:pt x="12197" y="0"/>
                  </a:moveTo>
                  <a:cubicBezTo>
                    <a:pt x="6472" y="16383"/>
                    <a:pt x="2386" y="33290"/>
                    <a:pt x="5" y="50483"/>
                  </a:cubicBezTo>
                  <a:cubicBezTo>
                    <a:pt x="6929" y="34481"/>
                    <a:pt x="11054" y="17402"/>
                    <a:pt x="12197" y="0"/>
                  </a:cubicBezTo>
                  <a:close/>
                </a:path>
              </a:pathLst>
            </a:custGeom>
            <a:solidFill>
              <a:srgbClr val="F8D21B"/>
            </a:solidFill>
            <a:ln w="9525" cap="flat">
              <a:noFill/>
              <a:prstDash val="solid"/>
              <a:miter/>
            </a:ln>
          </p:spPr>
          <p:txBody>
            <a:bodyPr rtlCol="0" anchor="ctr"/>
            <a:lstStyle/>
            <a:p>
              <a:endParaRPr lang="en-IN"/>
            </a:p>
          </p:txBody>
        </p:sp>
        <p:sp>
          <p:nvSpPr>
            <p:cNvPr id="45" name="Freeform: Shape 44">
              <a:extLst>
                <a:ext uri="{FF2B5EF4-FFF2-40B4-BE49-F238E27FC236}">
                  <a16:creationId xmlns:a16="http://schemas.microsoft.com/office/drawing/2014/main" id="{154C09DE-E99A-4F04-89F8-45D9FF2D0AE2}"/>
                </a:ext>
              </a:extLst>
            </p:cNvPr>
            <p:cNvSpPr/>
            <p:nvPr/>
          </p:nvSpPr>
          <p:spPr>
            <a:xfrm>
              <a:off x="6439661" y="1906714"/>
              <a:ext cx="573309" cy="656935"/>
            </a:xfrm>
            <a:custGeom>
              <a:avLst/>
              <a:gdLst>
                <a:gd name="connsiteX0" fmla="*/ 573314 w 573309"/>
                <a:gd name="connsiteY0" fmla="*/ 378238 h 656935"/>
                <a:gd name="connsiteX1" fmla="*/ 387577 w 573309"/>
                <a:gd name="connsiteY1" fmla="*/ 499301 h 656935"/>
                <a:gd name="connsiteX2" fmla="*/ 422153 w 573309"/>
                <a:gd name="connsiteY2" fmla="*/ 335947 h 656935"/>
                <a:gd name="connsiteX3" fmla="*/ 444155 w 573309"/>
                <a:gd name="connsiteY3" fmla="*/ 225361 h 656935"/>
                <a:gd name="connsiteX4" fmla="*/ 280230 w 573309"/>
                <a:gd name="connsiteY4" fmla="*/ 399383 h 656935"/>
                <a:gd name="connsiteX5" fmla="*/ 329284 w 573309"/>
                <a:gd name="connsiteY5" fmla="*/ 204692 h 656935"/>
                <a:gd name="connsiteX6" fmla="*/ 292994 w 573309"/>
                <a:gd name="connsiteY6" fmla="*/ 0 h 656935"/>
                <a:gd name="connsiteX7" fmla="*/ 235844 w 573309"/>
                <a:gd name="connsiteY7" fmla="*/ 185928 h 656935"/>
                <a:gd name="connsiteX8" fmla="*/ 119353 w 573309"/>
                <a:gd name="connsiteY8" fmla="*/ 281178 h 656935"/>
                <a:gd name="connsiteX9" fmla="*/ 90778 w 573309"/>
                <a:gd name="connsiteY9" fmla="*/ 373190 h 656935"/>
                <a:gd name="connsiteX10" fmla="*/ 5 w 573309"/>
                <a:gd name="connsiteY10" fmla="*/ 218980 h 656935"/>
                <a:gd name="connsiteX11" fmla="*/ 34199 w 573309"/>
                <a:gd name="connsiteY11" fmla="*/ 308991 h 656935"/>
                <a:gd name="connsiteX12" fmla="*/ 22579 w 573309"/>
                <a:gd name="connsiteY12" fmla="*/ 393097 h 656935"/>
                <a:gd name="connsiteX13" fmla="*/ 37629 w 573309"/>
                <a:gd name="connsiteY13" fmla="*/ 544449 h 656935"/>
                <a:gd name="connsiteX14" fmla="*/ 107256 w 573309"/>
                <a:gd name="connsiteY14" fmla="*/ 619411 h 656935"/>
                <a:gd name="connsiteX15" fmla="*/ 251750 w 573309"/>
                <a:gd name="connsiteY15" fmla="*/ 651510 h 656935"/>
                <a:gd name="connsiteX16" fmla="*/ 479874 w 573309"/>
                <a:gd name="connsiteY16" fmla="*/ 636746 h 656935"/>
                <a:gd name="connsiteX17" fmla="*/ 494066 w 573309"/>
                <a:gd name="connsiteY17" fmla="*/ 541496 h 656935"/>
                <a:gd name="connsiteX18" fmla="*/ 573314 w 573309"/>
                <a:gd name="connsiteY18" fmla="*/ 378238 h 656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73309" h="656935">
                  <a:moveTo>
                    <a:pt x="573314" y="378238"/>
                  </a:moveTo>
                  <a:cubicBezTo>
                    <a:pt x="556074" y="454438"/>
                    <a:pt x="409675" y="441389"/>
                    <a:pt x="387577" y="499301"/>
                  </a:cubicBezTo>
                  <a:cubicBezTo>
                    <a:pt x="375766" y="435007"/>
                    <a:pt x="398531" y="395002"/>
                    <a:pt x="422153" y="335947"/>
                  </a:cubicBezTo>
                  <a:cubicBezTo>
                    <a:pt x="436345" y="300419"/>
                    <a:pt x="438345" y="262319"/>
                    <a:pt x="444155" y="225361"/>
                  </a:cubicBezTo>
                  <a:cubicBezTo>
                    <a:pt x="410532" y="301561"/>
                    <a:pt x="319378" y="317659"/>
                    <a:pt x="280230" y="399383"/>
                  </a:cubicBezTo>
                  <a:cubicBezTo>
                    <a:pt x="281564" y="332708"/>
                    <a:pt x="324903" y="273558"/>
                    <a:pt x="329284" y="204692"/>
                  </a:cubicBezTo>
                  <a:cubicBezTo>
                    <a:pt x="333665" y="135827"/>
                    <a:pt x="316521" y="64865"/>
                    <a:pt x="292994" y="0"/>
                  </a:cubicBezTo>
                  <a:cubicBezTo>
                    <a:pt x="304043" y="69056"/>
                    <a:pt x="295851" y="135541"/>
                    <a:pt x="235844" y="185928"/>
                  </a:cubicBezTo>
                  <a:cubicBezTo>
                    <a:pt x="199077" y="216694"/>
                    <a:pt x="146690" y="241744"/>
                    <a:pt x="119353" y="281178"/>
                  </a:cubicBezTo>
                  <a:cubicBezTo>
                    <a:pt x="98970" y="310515"/>
                    <a:pt x="104399" y="343757"/>
                    <a:pt x="90778" y="373190"/>
                  </a:cubicBezTo>
                  <a:cubicBezTo>
                    <a:pt x="71728" y="325565"/>
                    <a:pt x="44868" y="252317"/>
                    <a:pt x="5" y="218980"/>
                  </a:cubicBezTo>
                  <a:cubicBezTo>
                    <a:pt x="4196" y="250127"/>
                    <a:pt x="24103" y="278130"/>
                    <a:pt x="34199" y="308991"/>
                  </a:cubicBezTo>
                  <a:cubicBezTo>
                    <a:pt x="47344" y="349186"/>
                    <a:pt x="33056" y="357378"/>
                    <a:pt x="22579" y="393097"/>
                  </a:cubicBezTo>
                  <a:cubicBezTo>
                    <a:pt x="8463" y="443655"/>
                    <a:pt x="13835" y="497662"/>
                    <a:pt x="37629" y="544449"/>
                  </a:cubicBezTo>
                  <a:cubicBezTo>
                    <a:pt x="53440" y="573024"/>
                    <a:pt x="83634" y="594932"/>
                    <a:pt x="107256" y="619411"/>
                  </a:cubicBezTo>
                  <a:cubicBezTo>
                    <a:pt x="153976" y="635803"/>
                    <a:pt x="202487" y="646576"/>
                    <a:pt x="251750" y="651510"/>
                  </a:cubicBezTo>
                  <a:cubicBezTo>
                    <a:pt x="345286" y="662083"/>
                    <a:pt x="420629" y="657225"/>
                    <a:pt x="479874" y="636746"/>
                  </a:cubicBezTo>
                  <a:cubicBezTo>
                    <a:pt x="477874" y="599980"/>
                    <a:pt x="482065" y="564737"/>
                    <a:pt x="494066" y="541496"/>
                  </a:cubicBezTo>
                  <a:cubicBezTo>
                    <a:pt x="523499" y="483394"/>
                    <a:pt x="560646" y="442627"/>
                    <a:pt x="573314" y="378238"/>
                  </a:cubicBezTo>
                  <a:close/>
                </a:path>
              </a:pathLst>
            </a:custGeom>
            <a:solidFill>
              <a:srgbClr val="F8D21B"/>
            </a:solidFill>
            <a:ln w="9525" cap="flat">
              <a:noFill/>
              <a:prstDash val="solid"/>
              <a:miter/>
            </a:ln>
          </p:spPr>
          <p:txBody>
            <a:bodyPr rtlCol="0" anchor="ctr"/>
            <a:lstStyle/>
            <a:p>
              <a:endParaRPr lang="en-IN"/>
            </a:p>
          </p:txBody>
        </p:sp>
        <p:sp>
          <p:nvSpPr>
            <p:cNvPr id="46" name="Freeform: Shape 45">
              <a:extLst>
                <a:ext uri="{FF2B5EF4-FFF2-40B4-BE49-F238E27FC236}">
                  <a16:creationId xmlns:a16="http://schemas.microsoft.com/office/drawing/2014/main" id="{A35FBD20-B977-4D2F-94C0-752EE98620F3}"/>
                </a:ext>
              </a:extLst>
            </p:cNvPr>
            <p:cNvSpPr/>
            <p:nvPr/>
          </p:nvSpPr>
          <p:spPr>
            <a:xfrm>
              <a:off x="6520417" y="2186844"/>
              <a:ext cx="368759" cy="376704"/>
            </a:xfrm>
            <a:custGeom>
              <a:avLst/>
              <a:gdLst>
                <a:gd name="connsiteX0" fmla="*/ 368543 w 368759"/>
                <a:gd name="connsiteY0" fmla="*/ 282797 h 376704"/>
                <a:gd name="connsiteX1" fmla="*/ 283676 w 368759"/>
                <a:gd name="connsiteY1" fmla="*/ 338519 h 376704"/>
                <a:gd name="connsiteX2" fmla="*/ 264626 w 368759"/>
                <a:gd name="connsiteY2" fmla="*/ 162878 h 376704"/>
                <a:gd name="connsiteX3" fmla="*/ 215286 w 368759"/>
                <a:gd name="connsiteY3" fmla="*/ 273939 h 376704"/>
                <a:gd name="connsiteX4" fmla="*/ 177186 w 368759"/>
                <a:gd name="connsiteY4" fmla="*/ 146590 h 376704"/>
                <a:gd name="connsiteX5" fmla="*/ 150802 w 368759"/>
                <a:gd name="connsiteY5" fmla="*/ 0 h 376704"/>
                <a:gd name="connsiteX6" fmla="*/ 85365 w 368759"/>
                <a:gd name="connsiteY6" fmla="*/ 115443 h 376704"/>
                <a:gd name="connsiteX7" fmla="*/ 72316 w 368759"/>
                <a:gd name="connsiteY7" fmla="*/ 242602 h 376704"/>
                <a:gd name="connsiteX8" fmla="*/ 10689 w 368759"/>
                <a:gd name="connsiteY8" fmla="*/ 115253 h 376704"/>
                <a:gd name="connsiteX9" fmla="*/ 1164 w 368759"/>
                <a:gd name="connsiteY9" fmla="*/ 280607 h 376704"/>
                <a:gd name="connsiteX10" fmla="*/ 42407 w 368759"/>
                <a:gd name="connsiteY10" fmla="*/ 344805 h 376704"/>
                <a:gd name="connsiteX11" fmla="*/ 170519 w 368759"/>
                <a:gd name="connsiteY11" fmla="*/ 371285 h 376704"/>
                <a:gd name="connsiteX12" fmla="*/ 368638 w 368759"/>
                <a:gd name="connsiteY12" fmla="*/ 365284 h 376704"/>
                <a:gd name="connsiteX13" fmla="*/ 368543 w 368759"/>
                <a:gd name="connsiteY13" fmla="*/ 282797 h 376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68759" h="376704">
                  <a:moveTo>
                    <a:pt x="368543" y="282797"/>
                  </a:moveTo>
                  <a:cubicBezTo>
                    <a:pt x="336158" y="290322"/>
                    <a:pt x="313013" y="324041"/>
                    <a:pt x="283676" y="338519"/>
                  </a:cubicBezTo>
                  <a:cubicBezTo>
                    <a:pt x="263987" y="282197"/>
                    <a:pt x="257472" y="222113"/>
                    <a:pt x="264626" y="162878"/>
                  </a:cubicBezTo>
                  <a:cubicBezTo>
                    <a:pt x="231002" y="192405"/>
                    <a:pt x="249100" y="247364"/>
                    <a:pt x="215286" y="273939"/>
                  </a:cubicBezTo>
                  <a:cubicBezTo>
                    <a:pt x="217191" y="216217"/>
                    <a:pt x="202142" y="198596"/>
                    <a:pt x="177186" y="146590"/>
                  </a:cubicBezTo>
                  <a:cubicBezTo>
                    <a:pt x="158136" y="107537"/>
                    <a:pt x="164232" y="36195"/>
                    <a:pt x="150802" y="0"/>
                  </a:cubicBezTo>
                  <a:cubicBezTo>
                    <a:pt x="142134" y="42005"/>
                    <a:pt x="101558" y="73628"/>
                    <a:pt x="85365" y="115443"/>
                  </a:cubicBezTo>
                  <a:cubicBezTo>
                    <a:pt x="71459" y="151543"/>
                    <a:pt x="87937" y="210217"/>
                    <a:pt x="72316" y="242602"/>
                  </a:cubicBezTo>
                  <a:cubicBezTo>
                    <a:pt x="61743" y="198406"/>
                    <a:pt x="70982" y="147352"/>
                    <a:pt x="10689" y="115253"/>
                  </a:cubicBezTo>
                  <a:cubicBezTo>
                    <a:pt x="65458" y="184499"/>
                    <a:pt x="-10075" y="212788"/>
                    <a:pt x="1164" y="280607"/>
                  </a:cubicBezTo>
                  <a:cubicBezTo>
                    <a:pt x="4974" y="302800"/>
                    <a:pt x="21167" y="324326"/>
                    <a:pt x="42407" y="344805"/>
                  </a:cubicBezTo>
                  <a:cubicBezTo>
                    <a:pt x="84098" y="357950"/>
                    <a:pt x="127027" y="366827"/>
                    <a:pt x="170519" y="371285"/>
                  </a:cubicBezTo>
                  <a:cubicBezTo>
                    <a:pt x="248909" y="380143"/>
                    <a:pt x="314537" y="378142"/>
                    <a:pt x="368638" y="365284"/>
                  </a:cubicBezTo>
                  <a:cubicBezTo>
                    <a:pt x="369210" y="335375"/>
                    <a:pt x="367591" y="306515"/>
                    <a:pt x="368543" y="282797"/>
                  </a:cubicBezTo>
                  <a:close/>
                </a:path>
              </a:pathLst>
            </a:custGeom>
            <a:solidFill>
              <a:srgbClr val="FCE824"/>
            </a:solidFill>
            <a:ln w="9525" cap="flat">
              <a:noFill/>
              <a:prstDash val="solid"/>
              <a:miter/>
            </a:ln>
          </p:spPr>
          <p:txBody>
            <a:bodyPr rtlCol="0" anchor="ctr"/>
            <a:lstStyle/>
            <a:p>
              <a:endParaRPr lang="en-IN"/>
            </a:p>
          </p:txBody>
        </p:sp>
        <p:sp>
          <p:nvSpPr>
            <p:cNvPr id="47" name="Freeform: Shape 46">
              <a:extLst>
                <a:ext uri="{FF2B5EF4-FFF2-40B4-BE49-F238E27FC236}">
                  <a16:creationId xmlns:a16="http://schemas.microsoft.com/office/drawing/2014/main" id="{566FDC81-F5AE-4B40-83C3-422C807D3915}"/>
                </a:ext>
              </a:extLst>
            </p:cNvPr>
            <p:cNvSpPr/>
            <p:nvPr/>
          </p:nvSpPr>
          <p:spPr>
            <a:xfrm>
              <a:off x="6168702" y="2320703"/>
              <a:ext cx="1020902" cy="510641"/>
            </a:xfrm>
            <a:custGeom>
              <a:avLst/>
              <a:gdLst>
                <a:gd name="connsiteX0" fmla="*/ 35411 w 1020902"/>
                <a:gd name="connsiteY0" fmla="*/ 7492 h 510641"/>
                <a:gd name="connsiteX1" fmla="*/ 2835 w 1020902"/>
                <a:gd name="connsiteY1" fmla="*/ 91312 h 510641"/>
                <a:gd name="connsiteX2" fmla="*/ 457178 w 1020902"/>
                <a:gd name="connsiteY2" fmla="*/ 500125 h 510641"/>
                <a:gd name="connsiteX3" fmla="*/ 1018200 w 1020902"/>
                <a:gd name="connsiteY3" fmla="*/ 257523 h 510641"/>
                <a:gd name="connsiteX4" fmla="*/ 1007056 w 1020902"/>
                <a:gd name="connsiteY4" fmla="*/ 144462 h 510641"/>
                <a:gd name="connsiteX5" fmla="*/ 35411 w 1020902"/>
                <a:gd name="connsiteY5" fmla="*/ 7492 h 510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20902" h="510641">
                  <a:moveTo>
                    <a:pt x="35411" y="7492"/>
                  </a:moveTo>
                  <a:cubicBezTo>
                    <a:pt x="18961" y="32924"/>
                    <a:pt x="7874" y="61442"/>
                    <a:pt x="2835" y="91312"/>
                  </a:cubicBezTo>
                  <a:cubicBezTo>
                    <a:pt x="-26597" y="271239"/>
                    <a:pt x="176857" y="454215"/>
                    <a:pt x="457178" y="500125"/>
                  </a:cubicBezTo>
                  <a:cubicBezTo>
                    <a:pt x="737498" y="546036"/>
                    <a:pt x="988768" y="437355"/>
                    <a:pt x="1018200" y="257523"/>
                  </a:cubicBezTo>
                  <a:cubicBezTo>
                    <a:pt x="1024125" y="219500"/>
                    <a:pt x="1020286" y="180599"/>
                    <a:pt x="1007056" y="144462"/>
                  </a:cubicBezTo>
                  <a:cubicBezTo>
                    <a:pt x="599957" y="-15082"/>
                    <a:pt x="212766" y="-7748"/>
                    <a:pt x="35411" y="7492"/>
                  </a:cubicBezTo>
                  <a:close/>
                </a:path>
              </a:pathLst>
            </a:custGeom>
            <a:solidFill>
              <a:srgbClr val="CA9A29"/>
            </a:solidFill>
            <a:ln w="9525" cap="flat">
              <a:noFill/>
              <a:prstDash val="solid"/>
              <a:miter/>
            </a:ln>
          </p:spPr>
          <p:txBody>
            <a:bodyPr rtlCol="0" anchor="ctr"/>
            <a:lstStyle/>
            <a:p>
              <a:endParaRPr lang="en-IN"/>
            </a:p>
          </p:txBody>
        </p:sp>
        <p:sp>
          <p:nvSpPr>
            <p:cNvPr id="48" name="Freeform: Shape 47">
              <a:extLst>
                <a:ext uri="{FF2B5EF4-FFF2-40B4-BE49-F238E27FC236}">
                  <a16:creationId xmlns:a16="http://schemas.microsoft.com/office/drawing/2014/main" id="{02283877-9270-408C-B1DD-C1C572E6200C}"/>
                </a:ext>
              </a:extLst>
            </p:cNvPr>
            <p:cNvSpPr/>
            <p:nvPr/>
          </p:nvSpPr>
          <p:spPr>
            <a:xfrm>
              <a:off x="6211199" y="2320789"/>
              <a:ext cx="702783" cy="243185"/>
            </a:xfrm>
            <a:custGeom>
              <a:avLst/>
              <a:gdLst>
                <a:gd name="connsiteX0" fmla="*/ 619658 w 702783"/>
                <a:gd name="connsiteY0" fmla="*/ 43696 h 243185"/>
                <a:gd name="connsiteX1" fmla="*/ 73399 w 702783"/>
                <a:gd name="connsiteY1" fmla="*/ 2262 h 243185"/>
                <a:gd name="connsiteX2" fmla="*/ 247 w 702783"/>
                <a:gd name="connsiteY2" fmla="*/ 72366 h 243185"/>
                <a:gd name="connsiteX3" fmla="*/ 338480 w 702783"/>
                <a:gd name="connsiteY3" fmla="*/ 238673 h 243185"/>
                <a:gd name="connsiteX4" fmla="*/ 702621 w 702783"/>
                <a:gd name="connsiteY4" fmla="*/ 141517 h 243185"/>
                <a:gd name="connsiteX5" fmla="*/ 619658 w 702783"/>
                <a:gd name="connsiteY5" fmla="*/ 43696 h 243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2783" h="243185">
                  <a:moveTo>
                    <a:pt x="619658" y="43696"/>
                  </a:moveTo>
                  <a:cubicBezTo>
                    <a:pt x="439893" y="8015"/>
                    <a:pt x="256489" y="-5891"/>
                    <a:pt x="73399" y="2262"/>
                  </a:cubicBezTo>
                  <a:cubicBezTo>
                    <a:pt x="30061" y="19788"/>
                    <a:pt x="3105" y="43791"/>
                    <a:pt x="247" y="72366"/>
                  </a:cubicBezTo>
                  <a:cubicBezTo>
                    <a:pt x="-6896" y="145137"/>
                    <a:pt x="144551" y="219527"/>
                    <a:pt x="338480" y="238673"/>
                  </a:cubicBezTo>
                  <a:cubicBezTo>
                    <a:pt x="532409" y="257818"/>
                    <a:pt x="695382" y="214288"/>
                    <a:pt x="702621" y="141517"/>
                  </a:cubicBezTo>
                  <a:cubicBezTo>
                    <a:pt x="705383" y="107323"/>
                    <a:pt x="673855" y="72747"/>
                    <a:pt x="619658" y="43696"/>
                  </a:cubicBezTo>
                  <a:close/>
                </a:path>
              </a:pathLst>
            </a:custGeom>
            <a:solidFill>
              <a:srgbClr val="D6A93C"/>
            </a:solidFill>
            <a:ln w="9525" cap="flat">
              <a:noFill/>
              <a:prstDash val="solid"/>
              <a:miter/>
            </a:ln>
          </p:spPr>
          <p:txBody>
            <a:bodyPr rtlCol="0" anchor="ctr"/>
            <a:lstStyle/>
            <a:p>
              <a:endParaRPr lang="en-IN"/>
            </a:p>
          </p:txBody>
        </p:sp>
        <p:sp>
          <p:nvSpPr>
            <p:cNvPr id="50" name="Freeform: Shape 49">
              <a:extLst>
                <a:ext uri="{FF2B5EF4-FFF2-40B4-BE49-F238E27FC236}">
                  <a16:creationId xmlns:a16="http://schemas.microsoft.com/office/drawing/2014/main" id="{270350E9-0E27-402F-9845-3462527ED726}"/>
                </a:ext>
              </a:extLst>
            </p:cNvPr>
            <p:cNvSpPr/>
            <p:nvPr/>
          </p:nvSpPr>
          <p:spPr>
            <a:xfrm>
              <a:off x="6186201" y="2320335"/>
              <a:ext cx="992504" cy="154068"/>
            </a:xfrm>
            <a:custGeom>
              <a:avLst/>
              <a:gdLst>
                <a:gd name="connsiteX0" fmla="*/ 5 w 992504"/>
                <a:gd name="connsiteY0" fmla="*/ 42150 h 154068"/>
                <a:gd name="connsiteX1" fmla="*/ 992510 w 992504"/>
                <a:gd name="connsiteY1" fmla="*/ 154068 h 154068"/>
                <a:gd name="connsiteX2" fmla="*/ 989557 w 992504"/>
                <a:gd name="connsiteY2" fmla="*/ 144543 h 154068"/>
                <a:gd name="connsiteX3" fmla="*/ 18007 w 992504"/>
                <a:gd name="connsiteY3" fmla="*/ 7574 h 154068"/>
                <a:gd name="connsiteX4" fmla="*/ 5 w 992504"/>
                <a:gd name="connsiteY4" fmla="*/ 42150 h 1540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2504" h="154068">
                  <a:moveTo>
                    <a:pt x="5" y="42150"/>
                  </a:moveTo>
                  <a:cubicBezTo>
                    <a:pt x="129259" y="20242"/>
                    <a:pt x="507687" y="-18810"/>
                    <a:pt x="992510" y="154068"/>
                  </a:cubicBezTo>
                  <a:cubicBezTo>
                    <a:pt x="991557" y="151020"/>
                    <a:pt x="990605" y="147877"/>
                    <a:pt x="989557" y="144543"/>
                  </a:cubicBezTo>
                  <a:cubicBezTo>
                    <a:pt x="582458" y="-15000"/>
                    <a:pt x="195267" y="-7857"/>
                    <a:pt x="18007" y="7574"/>
                  </a:cubicBezTo>
                  <a:cubicBezTo>
                    <a:pt x="11073" y="18594"/>
                    <a:pt x="5053" y="30158"/>
                    <a:pt x="5" y="42150"/>
                  </a:cubicBezTo>
                  <a:close/>
                </a:path>
              </a:pathLst>
            </a:custGeom>
            <a:solidFill>
              <a:srgbClr val="ECD270"/>
            </a:solidFill>
            <a:ln w="9525" cap="flat">
              <a:noFill/>
              <a:prstDash val="solid"/>
              <a:miter/>
            </a:ln>
          </p:spPr>
          <p:txBody>
            <a:bodyPr rtlCol="0" anchor="ctr"/>
            <a:lstStyle/>
            <a:p>
              <a:endParaRPr lang="en-IN"/>
            </a:p>
          </p:txBody>
        </p:sp>
        <p:sp>
          <p:nvSpPr>
            <p:cNvPr id="51" name="Freeform: Shape 50">
              <a:extLst>
                <a:ext uri="{FF2B5EF4-FFF2-40B4-BE49-F238E27FC236}">
                  <a16:creationId xmlns:a16="http://schemas.microsoft.com/office/drawing/2014/main" id="{205DFFD5-4AF8-4AC1-8596-D60459071588}"/>
                </a:ext>
              </a:extLst>
            </p:cNvPr>
            <p:cNvSpPr/>
            <p:nvPr/>
          </p:nvSpPr>
          <p:spPr>
            <a:xfrm>
              <a:off x="6220829" y="2663845"/>
              <a:ext cx="878342" cy="298969"/>
            </a:xfrm>
            <a:custGeom>
              <a:avLst/>
              <a:gdLst>
                <a:gd name="connsiteX0" fmla="*/ 4048 w 878342"/>
                <a:gd name="connsiteY0" fmla="*/ 25443 h 298969"/>
                <a:gd name="connsiteX1" fmla="*/ 878348 w 878342"/>
                <a:gd name="connsiteY1" fmla="*/ 120026 h 298969"/>
                <a:gd name="connsiteX2" fmla="*/ 677656 w 878342"/>
                <a:gd name="connsiteY2" fmla="*/ 298620 h 298969"/>
                <a:gd name="connsiteX3" fmla="*/ 184356 w 878342"/>
                <a:gd name="connsiteY3" fmla="*/ 255567 h 298969"/>
                <a:gd name="connsiteX4" fmla="*/ 4048 w 878342"/>
                <a:gd name="connsiteY4" fmla="*/ 25443 h 298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8342" h="298969">
                  <a:moveTo>
                    <a:pt x="4048" y="25443"/>
                  </a:moveTo>
                  <a:cubicBezTo>
                    <a:pt x="4048" y="25443"/>
                    <a:pt x="396382" y="-73903"/>
                    <a:pt x="878348" y="120026"/>
                  </a:cubicBezTo>
                  <a:cubicBezTo>
                    <a:pt x="878348" y="120026"/>
                    <a:pt x="855202" y="308145"/>
                    <a:pt x="677656" y="298620"/>
                  </a:cubicBezTo>
                  <a:cubicBezTo>
                    <a:pt x="500110" y="289095"/>
                    <a:pt x="184356" y="255567"/>
                    <a:pt x="184356" y="255567"/>
                  </a:cubicBezTo>
                  <a:cubicBezTo>
                    <a:pt x="184356" y="255567"/>
                    <a:pt x="-31957" y="201465"/>
                    <a:pt x="4048" y="25443"/>
                  </a:cubicBezTo>
                  <a:close/>
                </a:path>
              </a:pathLst>
            </a:custGeom>
            <a:solidFill>
              <a:srgbClr val="CA9A29"/>
            </a:solidFill>
            <a:ln w="9525" cap="flat">
              <a:noFill/>
              <a:prstDash val="solid"/>
              <a:miter/>
            </a:ln>
          </p:spPr>
          <p:txBody>
            <a:bodyPr rtlCol="0" anchor="ctr"/>
            <a:lstStyle/>
            <a:p>
              <a:endParaRPr lang="en-IN"/>
            </a:p>
          </p:txBody>
        </p:sp>
        <p:sp>
          <p:nvSpPr>
            <p:cNvPr id="53" name="Freeform: Shape 52">
              <a:extLst>
                <a:ext uri="{FF2B5EF4-FFF2-40B4-BE49-F238E27FC236}">
                  <a16:creationId xmlns:a16="http://schemas.microsoft.com/office/drawing/2014/main" id="{0360A7E8-A36F-4C49-8B35-A07501D42A6B}"/>
                </a:ext>
              </a:extLst>
            </p:cNvPr>
            <p:cNvSpPr/>
            <p:nvPr/>
          </p:nvSpPr>
          <p:spPr>
            <a:xfrm>
              <a:off x="6899338" y="2886360"/>
              <a:ext cx="94011" cy="53340"/>
            </a:xfrm>
            <a:custGeom>
              <a:avLst/>
              <a:gdLst>
                <a:gd name="connsiteX0" fmla="*/ 25817 w 94011"/>
                <a:gd name="connsiteY0" fmla="*/ 0 h 53340"/>
                <a:gd name="connsiteX1" fmla="*/ 94016 w 94011"/>
                <a:gd name="connsiteY1" fmla="*/ 22955 h 53340"/>
                <a:gd name="connsiteX2" fmla="*/ 5 w 94011"/>
                <a:gd name="connsiteY2" fmla="*/ 53340 h 53340"/>
              </a:gdLst>
              <a:ahLst/>
              <a:cxnLst>
                <a:cxn ang="0">
                  <a:pos x="connsiteX0" y="connsiteY0"/>
                </a:cxn>
                <a:cxn ang="0">
                  <a:pos x="connsiteX1" y="connsiteY1"/>
                </a:cxn>
                <a:cxn ang="0">
                  <a:pos x="connsiteX2" y="connsiteY2"/>
                </a:cxn>
              </a:cxnLst>
              <a:rect l="l" t="t" r="r" b="b"/>
              <a:pathLst>
                <a:path w="94011" h="53340">
                  <a:moveTo>
                    <a:pt x="25817" y="0"/>
                  </a:moveTo>
                  <a:cubicBezTo>
                    <a:pt x="49173" y="5667"/>
                    <a:pt x="71985" y="13354"/>
                    <a:pt x="94016" y="22955"/>
                  </a:cubicBezTo>
                  <a:cubicBezTo>
                    <a:pt x="94016" y="22955"/>
                    <a:pt x="42867" y="52673"/>
                    <a:pt x="5" y="53340"/>
                  </a:cubicBezTo>
                  <a:close/>
                </a:path>
              </a:pathLst>
            </a:custGeom>
            <a:solidFill>
              <a:srgbClr val="825E0B"/>
            </a:solidFill>
            <a:ln w="9525" cap="flat">
              <a:noFill/>
              <a:prstDash val="solid"/>
              <a:miter/>
            </a:ln>
          </p:spPr>
          <p:txBody>
            <a:bodyPr rtlCol="0" anchor="ctr"/>
            <a:lstStyle/>
            <a:p>
              <a:endParaRPr lang="en-IN"/>
            </a:p>
          </p:txBody>
        </p:sp>
        <p:sp>
          <p:nvSpPr>
            <p:cNvPr id="54" name="Freeform: Shape 53">
              <a:extLst>
                <a:ext uri="{FF2B5EF4-FFF2-40B4-BE49-F238E27FC236}">
                  <a16:creationId xmlns:a16="http://schemas.microsoft.com/office/drawing/2014/main" id="{69E9510C-D9C2-4A7D-A073-FA1F79FE8D65}"/>
                </a:ext>
              </a:extLst>
            </p:cNvPr>
            <p:cNvSpPr/>
            <p:nvPr/>
          </p:nvSpPr>
          <p:spPr>
            <a:xfrm>
              <a:off x="6312788" y="2831819"/>
              <a:ext cx="74104" cy="54826"/>
            </a:xfrm>
            <a:custGeom>
              <a:avLst/>
              <a:gdLst>
                <a:gd name="connsiteX0" fmla="*/ 58584 w 74104"/>
                <a:gd name="connsiteY0" fmla="*/ 57 h 54826"/>
                <a:gd name="connsiteX1" fmla="*/ 5 w 74104"/>
                <a:gd name="connsiteY1" fmla="*/ 6249 h 54826"/>
                <a:gd name="connsiteX2" fmla="*/ 74109 w 74104"/>
                <a:gd name="connsiteY2" fmla="*/ 54826 h 54826"/>
              </a:gdLst>
              <a:ahLst/>
              <a:cxnLst>
                <a:cxn ang="0">
                  <a:pos x="connsiteX0" y="connsiteY0"/>
                </a:cxn>
                <a:cxn ang="0">
                  <a:pos x="connsiteX1" y="connsiteY1"/>
                </a:cxn>
                <a:cxn ang="0">
                  <a:pos x="connsiteX2" y="connsiteY2"/>
                </a:cxn>
              </a:cxnLst>
              <a:rect l="l" t="t" r="r" b="b"/>
              <a:pathLst>
                <a:path w="74104" h="54826">
                  <a:moveTo>
                    <a:pt x="58584" y="57"/>
                  </a:moveTo>
                  <a:cubicBezTo>
                    <a:pt x="38876" y="-381"/>
                    <a:pt x="19188" y="1696"/>
                    <a:pt x="5" y="6249"/>
                  </a:cubicBezTo>
                  <a:cubicBezTo>
                    <a:pt x="5" y="6249"/>
                    <a:pt x="32390" y="44349"/>
                    <a:pt x="74109" y="54826"/>
                  </a:cubicBezTo>
                  <a:close/>
                </a:path>
              </a:pathLst>
            </a:custGeom>
            <a:solidFill>
              <a:srgbClr val="825E0B"/>
            </a:solidFill>
            <a:ln w="9525" cap="flat">
              <a:noFill/>
              <a:prstDash val="solid"/>
              <a:miter/>
            </a:ln>
          </p:spPr>
          <p:txBody>
            <a:bodyPr rtlCol="0" anchor="ctr"/>
            <a:lstStyle/>
            <a:p>
              <a:endParaRPr lang="en-IN"/>
            </a:p>
          </p:txBody>
        </p:sp>
        <p:sp>
          <p:nvSpPr>
            <p:cNvPr id="55" name="Freeform: Shape 54">
              <a:extLst>
                <a:ext uri="{FF2B5EF4-FFF2-40B4-BE49-F238E27FC236}">
                  <a16:creationId xmlns:a16="http://schemas.microsoft.com/office/drawing/2014/main" id="{7DAB43F6-BFAC-47AB-98A6-781B41FFA3B0}"/>
                </a:ext>
              </a:extLst>
            </p:cNvPr>
            <p:cNvSpPr/>
            <p:nvPr/>
          </p:nvSpPr>
          <p:spPr>
            <a:xfrm>
              <a:off x="6257543" y="2831877"/>
              <a:ext cx="667607" cy="2087516"/>
            </a:xfrm>
            <a:custGeom>
              <a:avLst/>
              <a:gdLst>
                <a:gd name="connsiteX0" fmla="*/ 667612 w 667607"/>
                <a:gd name="connsiteY0" fmla="*/ 54483 h 2087516"/>
                <a:gd name="connsiteX1" fmla="*/ 287564 w 667607"/>
                <a:gd name="connsiteY1" fmla="*/ 2037874 h 2087516"/>
                <a:gd name="connsiteX2" fmla="*/ 142880 w 667607"/>
                <a:gd name="connsiteY2" fmla="*/ 2087499 h 2087516"/>
                <a:gd name="connsiteX3" fmla="*/ 5 w 667607"/>
                <a:gd name="connsiteY3" fmla="*/ 2016252 h 2087516"/>
                <a:gd name="connsiteX4" fmla="*/ 114305 w 667607"/>
                <a:gd name="connsiteY4" fmla="*/ 0 h 2087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7607" h="2087516">
                  <a:moveTo>
                    <a:pt x="667612" y="54483"/>
                  </a:moveTo>
                  <a:cubicBezTo>
                    <a:pt x="667612" y="54483"/>
                    <a:pt x="498829" y="990886"/>
                    <a:pt x="287564" y="2037874"/>
                  </a:cubicBezTo>
                  <a:cubicBezTo>
                    <a:pt x="287564" y="2037874"/>
                    <a:pt x="264323" y="2086642"/>
                    <a:pt x="142880" y="2087499"/>
                  </a:cubicBezTo>
                  <a:cubicBezTo>
                    <a:pt x="86520" y="2088299"/>
                    <a:pt x="33276" y="2061743"/>
                    <a:pt x="5" y="2016252"/>
                  </a:cubicBezTo>
                  <a:cubicBezTo>
                    <a:pt x="5" y="2016252"/>
                    <a:pt x="64108" y="1066895"/>
                    <a:pt x="114305" y="0"/>
                  </a:cubicBezTo>
                  <a:close/>
                </a:path>
              </a:pathLst>
            </a:custGeom>
            <a:solidFill>
              <a:srgbClr val="CA9A29"/>
            </a:solidFill>
            <a:ln w="9525" cap="flat">
              <a:noFill/>
              <a:prstDash val="solid"/>
              <a:miter/>
            </a:ln>
          </p:spPr>
          <p:txBody>
            <a:bodyPr rtlCol="0" anchor="ctr"/>
            <a:lstStyle/>
            <a:p>
              <a:endParaRPr lang="en-IN"/>
            </a:p>
          </p:txBody>
        </p:sp>
        <p:sp>
          <p:nvSpPr>
            <p:cNvPr id="56" name="Freeform: Shape 55">
              <a:extLst>
                <a:ext uri="{FF2B5EF4-FFF2-40B4-BE49-F238E27FC236}">
                  <a16:creationId xmlns:a16="http://schemas.microsoft.com/office/drawing/2014/main" id="{19C106CF-19DE-4C35-BCED-90753DB4E921}"/>
                </a:ext>
              </a:extLst>
            </p:cNvPr>
            <p:cNvSpPr/>
            <p:nvPr/>
          </p:nvSpPr>
          <p:spPr>
            <a:xfrm>
              <a:off x="6331838" y="2975704"/>
              <a:ext cx="376809" cy="1820000"/>
            </a:xfrm>
            <a:custGeom>
              <a:avLst/>
              <a:gdLst>
                <a:gd name="connsiteX0" fmla="*/ 126687 w 376809"/>
                <a:gd name="connsiteY0" fmla="*/ 0 h 1820000"/>
                <a:gd name="connsiteX1" fmla="*/ 5 w 376809"/>
                <a:gd name="connsiteY1" fmla="*/ 1807464 h 1820000"/>
                <a:gd name="connsiteX2" fmla="*/ 55917 w 376809"/>
                <a:gd name="connsiteY2" fmla="*/ 1818894 h 1820000"/>
                <a:gd name="connsiteX3" fmla="*/ 376814 w 376809"/>
                <a:gd name="connsiteY3" fmla="*/ 5334 h 1820000"/>
              </a:gdLst>
              <a:ahLst/>
              <a:cxnLst>
                <a:cxn ang="0">
                  <a:pos x="connsiteX0" y="connsiteY0"/>
                </a:cxn>
                <a:cxn ang="0">
                  <a:pos x="connsiteX1" y="connsiteY1"/>
                </a:cxn>
                <a:cxn ang="0">
                  <a:pos x="connsiteX2" y="connsiteY2"/>
                </a:cxn>
                <a:cxn ang="0">
                  <a:pos x="connsiteX3" y="connsiteY3"/>
                </a:cxn>
              </a:cxnLst>
              <a:rect l="l" t="t" r="r" b="b"/>
              <a:pathLst>
                <a:path w="376809" h="1820000">
                  <a:moveTo>
                    <a:pt x="126687" y="0"/>
                  </a:moveTo>
                  <a:lnTo>
                    <a:pt x="5" y="1807464"/>
                  </a:lnTo>
                  <a:cubicBezTo>
                    <a:pt x="5" y="1807464"/>
                    <a:pt x="8577" y="1824419"/>
                    <a:pt x="55917" y="1818894"/>
                  </a:cubicBezTo>
                  <a:lnTo>
                    <a:pt x="376814" y="5334"/>
                  </a:lnTo>
                  <a:close/>
                </a:path>
              </a:pathLst>
            </a:custGeom>
            <a:solidFill>
              <a:srgbClr val="D6A93C"/>
            </a:solidFill>
            <a:ln w="9525" cap="flat">
              <a:noFill/>
              <a:prstDash val="solid"/>
              <a:miter/>
            </a:ln>
          </p:spPr>
          <p:txBody>
            <a:bodyPr rtlCol="0" anchor="ctr"/>
            <a:lstStyle/>
            <a:p>
              <a:endParaRPr lang="en-IN"/>
            </a:p>
          </p:txBody>
        </p:sp>
        <p:sp>
          <p:nvSpPr>
            <p:cNvPr id="60" name="Freeform: Shape 59">
              <a:extLst>
                <a:ext uri="{FF2B5EF4-FFF2-40B4-BE49-F238E27FC236}">
                  <a16:creationId xmlns:a16="http://schemas.microsoft.com/office/drawing/2014/main" id="{73062ECD-3661-44C5-B952-592678594272}"/>
                </a:ext>
              </a:extLst>
            </p:cNvPr>
            <p:cNvSpPr/>
            <p:nvPr/>
          </p:nvSpPr>
          <p:spPr>
            <a:xfrm>
              <a:off x="6223158" y="2663654"/>
              <a:ext cx="875918" cy="129550"/>
            </a:xfrm>
            <a:custGeom>
              <a:avLst/>
              <a:gdLst>
                <a:gd name="connsiteX0" fmla="*/ 874400 w 875918"/>
                <a:gd name="connsiteY0" fmla="*/ 129551 h 129550"/>
                <a:gd name="connsiteX1" fmla="*/ 875924 w 875918"/>
                <a:gd name="connsiteY1" fmla="*/ 120026 h 129550"/>
                <a:gd name="connsiteX2" fmla="*/ 1624 w 875918"/>
                <a:gd name="connsiteY2" fmla="*/ 25443 h 129550"/>
                <a:gd name="connsiteX3" fmla="*/ 5 w 875918"/>
                <a:gd name="connsiteY3" fmla="*/ 34968 h 129550"/>
                <a:gd name="connsiteX4" fmla="*/ 874400 w 875918"/>
                <a:gd name="connsiteY4" fmla="*/ 129551 h 12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5918" h="129550">
                  <a:moveTo>
                    <a:pt x="874400" y="129551"/>
                  </a:moveTo>
                  <a:cubicBezTo>
                    <a:pt x="875543" y="123741"/>
                    <a:pt x="875924" y="120026"/>
                    <a:pt x="875924" y="120026"/>
                  </a:cubicBezTo>
                  <a:cubicBezTo>
                    <a:pt x="393959" y="-73903"/>
                    <a:pt x="1624" y="25443"/>
                    <a:pt x="1624" y="25443"/>
                  </a:cubicBezTo>
                  <a:cubicBezTo>
                    <a:pt x="957" y="28681"/>
                    <a:pt x="576" y="31729"/>
                    <a:pt x="5" y="34968"/>
                  </a:cubicBezTo>
                  <a:cubicBezTo>
                    <a:pt x="149547" y="10393"/>
                    <a:pt x="499686" y="-21039"/>
                    <a:pt x="874400" y="129551"/>
                  </a:cubicBezTo>
                  <a:close/>
                </a:path>
              </a:pathLst>
            </a:custGeom>
            <a:solidFill>
              <a:srgbClr val="ECD270"/>
            </a:solidFill>
            <a:ln w="9525" cap="flat">
              <a:noFill/>
              <a:prstDash val="solid"/>
              <a:miter/>
            </a:ln>
          </p:spPr>
          <p:txBody>
            <a:bodyPr rtlCol="0" anchor="ctr"/>
            <a:lstStyle/>
            <a:p>
              <a:endParaRPr lang="en-IN"/>
            </a:p>
          </p:txBody>
        </p:sp>
        <p:sp>
          <p:nvSpPr>
            <p:cNvPr id="61" name="Freeform: Shape 60">
              <a:extLst>
                <a:ext uri="{FF2B5EF4-FFF2-40B4-BE49-F238E27FC236}">
                  <a16:creationId xmlns:a16="http://schemas.microsoft.com/office/drawing/2014/main" id="{F63CBCF7-6B28-4910-82B5-AA5BE79512D3}"/>
                </a:ext>
              </a:extLst>
            </p:cNvPr>
            <p:cNvSpPr/>
            <p:nvPr/>
          </p:nvSpPr>
          <p:spPr>
            <a:xfrm>
              <a:off x="6257448" y="2832353"/>
              <a:ext cx="284988" cy="2087040"/>
            </a:xfrm>
            <a:custGeom>
              <a:avLst/>
              <a:gdLst>
                <a:gd name="connsiteX0" fmla="*/ 5 w 284988"/>
                <a:gd name="connsiteY0" fmla="*/ 2015776 h 2087040"/>
                <a:gd name="connsiteX1" fmla="*/ 142880 w 284988"/>
                <a:gd name="connsiteY1" fmla="*/ 2087023 h 2087040"/>
                <a:gd name="connsiteX2" fmla="*/ 284993 w 284988"/>
                <a:gd name="connsiteY2" fmla="*/ 2041398 h 2087040"/>
                <a:gd name="connsiteX3" fmla="*/ 20864 w 284988"/>
                <a:gd name="connsiteY3" fmla="*/ 2012823 h 2087040"/>
                <a:gd name="connsiteX4" fmla="*/ 143928 w 284988"/>
                <a:gd name="connsiteY4" fmla="*/ 3048 h 2087040"/>
                <a:gd name="connsiteX5" fmla="*/ 113733 w 284988"/>
                <a:gd name="connsiteY5" fmla="*/ 0 h 2087040"/>
                <a:gd name="connsiteX6" fmla="*/ 5 w 284988"/>
                <a:gd name="connsiteY6" fmla="*/ 2015776 h 2087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4988" h="2087040">
                  <a:moveTo>
                    <a:pt x="5" y="2015776"/>
                  </a:moveTo>
                  <a:cubicBezTo>
                    <a:pt x="33276" y="2061267"/>
                    <a:pt x="86520" y="2087823"/>
                    <a:pt x="142880" y="2087023"/>
                  </a:cubicBezTo>
                  <a:cubicBezTo>
                    <a:pt x="242892" y="2086356"/>
                    <a:pt x="276230" y="2053114"/>
                    <a:pt x="284993" y="2041398"/>
                  </a:cubicBezTo>
                  <a:cubicBezTo>
                    <a:pt x="224890" y="2065115"/>
                    <a:pt x="112019" y="2092261"/>
                    <a:pt x="20864" y="2012823"/>
                  </a:cubicBezTo>
                  <a:lnTo>
                    <a:pt x="143928" y="3048"/>
                  </a:lnTo>
                  <a:lnTo>
                    <a:pt x="113733" y="0"/>
                  </a:lnTo>
                  <a:cubicBezTo>
                    <a:pt x="64108" y="1066419"/>
                    <a:pt x="5" y="2015776"/>
                    <a:pt x="5" y="2015776"/>
                  </a:cubicBezTo>
                  <a:close/>
                </a:path>
              </a:pathLst>
            </a:custGeom>
            <a:solidFill>
              <a:srgbClr val="ECD270"/>
            </a:solidFill>
            <a:ln w="9525" cap="flat">
              <a:noFill/>
              <a:prstDash val="solid"/>
              <a:miter/>
            </a:ln>
          </p:spPr>
          <p:txBody>
            <a:bodyPr rtlCol="0" anchor="ctr"/>
            <a:lstStyle/>
            <a:p>
              <a:endParaRPr lang="en-IN"/>
            </a:p>
          </p:txBody>
        </p:sp>
        <p:sp>
          <p:nvSpPr>
            <p:cNvPr id="62" name="Freeform: Shape 61">
              <a:extLst>
                <a:ext uri="{FF2B5EF4-FFF2-40B4-BE49-F238E27FC236}">
                  <a16:creationId xmlns:a16="http://schemas.microsoft.com/office/drawing/2014/main" id="{6AD8E4A5-C3B0-4076-9269-BC90C3CE3170}"/>
                </a:ext>
              </a:extLst>
            </p:cNvPr>
            <p:cNvSpPr/>
            <p:nvPr/>
          </p:nvSpPr>
          <p:spPr>
            <a:xfrm>
              <a:off x="6238303" y="2706641"/>
              <a:ext cx="521208" cy="132284"/>
            </a:xfrm>
            <a:custGeom>
              <a:avLst/>
              <a:gdLst>
                <a:gd name="connsiteX0" fmla="*/ 5 w 521208"/>
                <a:gd name="connsiteY0" fmla="*/ 10269 h 132284"/>
                <a:gd name="connsiteX1" fmla="*/ 64013 w 521208"/>
                <a:gd name="connsiteY1" fmla="*/ 107995 h 132284"/>
                <a:gd name="connsiteX2" fmla="*/ 521213 w 521208"/>
                <a:gd name="connsiteY2" fmla="*/ 132284 h 132284"/>
                <a:gd name="connsiteX3" fmla="*/ 498257 w 521208"/>
                <a:gd name="connsiteY3" fmla="*/ 20365 h 132284"/>
                <a:gd name="connsiteX4" fmla="*/ 5 w 521208"/>
                <a:gd name="connsiteY4" fmla="*/ 10269 h 1322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208" h="132284">
                  <a:moveTo>
                    <a:pt x="5" y="10269"/>
                  </a:moveTo>
                  <a:cubicBezTo>
                    <a:pt x="5" y="10269"/>
                    <a:pt x="13149" y="90374"/>
                    <a:pt x="64013" y="107995"/>
                  </a:cubicBezTo>
                  <a:cubicBezTo>
                    <a:pt x="64013" y="107995"/>
                    <a:pt x="341095" y="107329"/>
                    <a:pt x="521213" y="132284"/>
                  </a:cubicBezTo>
                  <a:lnTo>
                    <a:pt x="498257" y="20365"/>
                  </a:lnTo>
                  <a:cubicBezTo>
                    <a:pt x="333170" y="-2838"/>
                    <a:pt x="165902" y="-6228"/>
                    <a:pt x="5" y="10269"/>
                  </a:cubicBezTo>
                  <a:close/>
                </a:path>
              </a:pathLst>
            </a:custGeom>
            <a:solidFill>
              <a:srgbClr val="D6A93C"/>
            </a:solidFill>
            <a:ln w="9525" cap="flat">
              <a:noFill/>
              <a:prstDash val="solid"/>
              <a:miter/>
            </a:ln>
          </p:spPr>
          <p:txBody>
            <a:bodyPr rtlCol="0" anchor="ctr"/>
            <a:lstStyle/>
            <a:p>
              <a:endParaRPr lang="en-IN"/>
            </a:p>
          </p:txBody>
        </p:sp>
        <p:sp>
          <p:nvSpPr>
            <p:cNvPr id="63" name="Freeform: Shape 62">
              <a:extLst>
                <a:ext uri="{FF2B5EF4-FFF2-40B4-BE49-F238E27FC236}">
                  <a16:creationId xmlns:a16="http://schemas.microsoft.com/office/drawing/2014/main" id="{C8181F79-38E6-4006-A4CC-C4279469C0DA}"/>
                </a:ext>
              </a:extLst>
            </p:cNvPr>
            <p:cNvSpPr/>
            <p:nvPr/>
          </p:nvSpPr>
          <p:spPr>
            <a:xfrm>
              <a:off x="6567963" y="3806761"/>
              <a:ext cx="373344" cy="423386"/>
            </a:xfrm>
            <a:custGeom>
              <a:avLst/>
              <a:gdLst>
                <a:gd name="connsiteX0" fmla="*/ 282802 w 373344"/>
                <a:gd name="connsiteY0" fmla="*/ 208026 h 423386"/>
                <a:gd name="connsiteX1" fmla="*/ 80586 w 373344"/>
                <a:gd name="connsiteY1" fmla="*/ 300419 h 423386"/>
                <a:gd name="connsiteX2" fmla="*/ 5 w 373344"/>
                <a:gd name="connsiteY2" fmla="*/ 171260 h 423386"/>
                <a:gd name="connsiteX3" fmla="*/ 144404 w 373344"/>
                <a:gd name="connsiteY3" fmla="*/ 44005 h 423386"/>
                <a:gd name="connsiteX4" fmla="*/ 292803 w 373344"/>
                <a:gd name="connsiteY4" fmla="*/ 0 h 423386"/>
                <a:gd name="connsiteX5" fmla="*/ 372718 w 373344"/>
                <a:gd name="connsiteY5" fmla="*/ 104204 h 423386"/>
                <a:gd name="connsiteX6" fmla="*/ 280802 w 373344"/>
                <a:gd name="connsiteY6" fmla="*/ 423386 h 42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3344" h="423386">
                  <a:moveTo>
                    <a:pt x="282802" y="208026"/>
                  </a:moveTo>
                  <a:cubicBezTo>
                    <a:pt x="282802" y="208026"/>
                    <a:pt x="168978" y="310229"/>
                    <a:pt x="80586" y="300419"/>
                  </a:cubicBezTo>
                  <a:cubicBezTo>
                    <a:pt x="80586" y="300419"/>
                    <a:pt x="6672" y="241363"/>
                    <a:pt x="5" y="171260"/>
                  </a:cubicBezTo>
                  <a:cubicBezTo>
                    <a:pt x="5" y="171260"/>
                    <a:pt x="122687" y="56960"/>
                    <a:pt x="144404" y="44005"/>
                  </a:cubicBezTo>
                  <a:cubicBezTo>
                    <a:pt x="166121" y="31052"/>
                    <a:pt x="208983" y="26765"/>
                    <a:pt x="292803" y="0"/>
                  </a:cubicBezTo>
                  <a:cubicBezTo>
                    <a:pt x="337095" y="16697"/>
                    <a:pt x="368079" y="57093"/>
                    <a:pt x="372718" y="104204"/>
                  </a:cubicBezTo>
                  <a:cubicBezTo>
                    <a:pt x="382243" y="186404"/>
                    <a:pt x="280802" y="423386"/>
                    <a:pt x="280802" y="423386"/>
                  </a:cubicBezTo>
                  <a:close/>
                </a:path>
              </a:pathLst>
            </a:custGeom>
            <a:solidFill>
              <a:srgbClr val="FFAE78"/>
            </a:solidFill>
            <a:ln w="9525" cap="flat">
              <a:noFill/>
              <a:prstDash val="solid"/>
              <a:miter/>
            </a:ln>
          </p:spPr>
          <p:txBody>
            <a:bodyPr rtlCol="0" anchor="ctr"/>
            <a:lstStyle/>
            <a:p>
              <a:endParaRPr lang="en-IN"/>
            </a:p>
          </p:txBody>
        </p:sp>
        <p:sp>
          <p:nvSpPr>
            <p:cNvPr id="64" name="Freeform: Shape 63">
              <a:extLst>
                <a:ext uri="{FF2B5EF4-FFF2-40B4-BE49-F238E27FC236}">
                  <a16:creationId xmlns:a16="http://schemas.microsoft.com/office/drawing/2014/main" id="{9477D44D-CD90-47CB-AC39-DD8EB5C7FEF4}"/>
                </a:ext>
              </a:extLst>
            </p:cNvPr>
            <p:cNvSpPr/>
            <p:nvPr/>
          </p:nvSpPr>
          <p:spPr>
            <a:xfrm>
              <a:off x="6010660" y="3509038"/>
              <a:ext cx="561707" cy="1173451"/>
            </a:xfrm>
            <a:custGeom>
              <a:avLst/>
              <a:gdLst>
                <a:gd name="connsiteX0" fmla="*/ 329565 w 561707"/>
                <a:gd name="connsiteY0" fmla="*/ 265433 h 1173451"/>
                <a:gd name="connsiteX1" fmla="*/ 475012 w 561707"/>
                <a:gd name="connsiteY1" fmla="*/ 366874 h 1173451"/>
                <a:gd name="connsiteX2" fmla="*/ 560737 w 561707"/>
                <a:gd name="connsiteY2" fmla="*/ 312677 h 1173451"/>
                <a:gd name="connsiteX3" fmla="*/ 332137 w 561707"/>
                <a:gd name="connsiteY3" fmla="*/ 2543 h 1173451"/>
                <a:gd name="connsiteX4" fmla="*/ 197644 w 561707"/>
                <a:gd name="connsiteY4" fmla="*/ 310201 h 1173451"/>
                <a:gd name="connsiteX5" fmla="*/ 76771 w 561707"/>
                <a:gd name="connsiteY5" fmla="*/ 397164 h 1173451"/>
                <a:gd name="connsiteX6" fmla="*/ 84582 w 561707"/>
                <a:gd name="connsiteY6" fmla="*/ 499081 h 1173451"/>
                <a:gd name="connsiteX7" fmla="*/ 1619 w 561707"/>
                <a:gd name="connsiteY7" fmla="*/ 596712 h 1173451"/>
                <a:gd name="connsiteX8" fmla="*/ 70389 w 561707"/>
                <a:gd name="connsiteY8" fmla="*/ 736730 h 1173451"/>
                <a:gd name="connsiteX9" fmla="*/ 10001 w 561707"/>
                <a:gd name="connsiteY9" fmla="*/ 836171 h 1173451"/>
                <a:gd name="connsiteX10" fmla="*/ 259080 w 561707"/>
                <a:gd name="connsiteY10" fmla="*/ 1173451 h 1173451"/>
                <a:gd name="connsiteX11" fmla="*/ 284702 w 561707"/>
                <a:gd name="connsiteY11" fmla="*/ 949519 h 1173451"/>
                <a:gd name="connsiteX12" fmla="*/ 425863 w 561707"/>
                <a:gd name="connsiteY12" fmla="*/ 975522 h 1173451"/>
                <a:gd name="connsiteX13" fmla="*/ 513683 w 561707"/>
                <a:gd name="connsiteY13" fmla="*/ 901894 h 1173451"/>
                <a:gd name="connsiteX14" fmla="*/ 504920 w 561707"/>
                <a:gd name="connsiteY14" fmla="*/ 877224 h 1173451"/>
                <a:gd name="connsiteX15" fmla="*/ 421767 w 561707"/>
                <a:gd name="connsiteY15" fmla="*/ 825694 h 1173451"/>
                <a:gd name="connsiteX16" fmla="*/ 529018 w 561707"/>
                <a:gd name="connsiteY16" fmla="*/ 833314 h 1173451"/>
                <a:gd name="connsiteX17" fmla="*/ 553593 w 561707"/>
                <a:gd name="connsiteY17" fmla="*/ 709489 h 1173451"/>
                <a:gd name="connsiteX18" fmla="*/ 432911 w 561707"/>
                <a:gd name="connsiteY18" fmla="*/ 644814 h 1173451"/>
                <a:gd name="connsiteX19" fmla="*/ 537686 w 561707"/>
                <a:gd name="connsiteY19" fmla="*/ 637479 h 1173451"/>
                <a:gd name="connsiteX20" fmla="*/ 542067 w 561707"/>
                <a:gd name="connsiteY20" fmla="*/ 504129 h 1173451"/>
                <a:gd name="connsiteX21" fmla="*/ 320611 w 561707"/>
                <a:gd name="connsiteY21" fmla="*/ 410213 h 1173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61707" h="1173451">
                  <a:moveTo>
                    <a:pt x="329565" y="265433"/>
                  </a:moveTo>
                  <a:cubicBezTo>
                    <a:pt x="329565" y="265433"/>
                    <a:pt x="395287" y="350587"/>
                    <a:pt x="475012" y="366874"/>
                  </a:cubicBezTo>
                  <a:cubicBezTo>
                    <a:pt x="475012" y="366874"/>
                    <a:pt x="547306" y="335537"/>
                    <a:pt x="560737" y="312677"/>
                  </a:cubicBezTo>
                  <a:cubicBezTo>
                    <a:pt x="574167" y="289817"/>
                    <a:pt x="446437" y="31594"/>
                    <a:pt x="332137" y="2543"/>
                  </a:cubicBezTo>
                  <a:cubicBezTo>
                    <a:pt x="217837" y="-26508"/>
                    <a:pt x="194214" y="200663"/>
                    <a:pt x="197644" y="310201"/>
                  </a:cubicBezTo>
                  <a:cubicBezTo>
                    <a:pt x="197644" y="310201"/>
                    <a:pt x="98012" y="321345"/>
                    <a:pt x="76771" y="397164"/>
                  </a:cubicBezTo>
                  <a:cubicBezTo>
                    <a:pt x="55530" y="472983"/>
                    <a:pt x="84582" y="499081"/>
                    <a:pt x="84582" y="499081"/>
                  </a:cubicBezTo>
                  <a:cubicBezTo>
                    <a:pt x="84582" y="499081"/>
                    <a:pt x="15716" y="527656"/>
                    <a:pt x="1619" y="596712"/>
                  </a:cubicBezTo>
                  <a:cubicBezTo>
                    <a:pt x="-12478" y="665769"/>
                    <a:pt x="70389" y="736730"/>
                    <a:pt x="70389" y="736730"/>
                  </a:cubicBezTo>
                  <a:cubicBezTo>
                    <a:pt x="70389" y="736730"/>
                    <a:pt x="-5811" y="758447"/>
                    <a:pt x="10001" y="836171"/>
                  </a:cubicBezTo>
                  <a:cubicBezTo>
                    <a:pt x="25813" y="913895"/>
                    <a:pt x="134969" y="1093346"/>
                    <a:pt x="259080" y="1173451"/>
                  </a:cubicBezTo>
                  <a:lnTo>
                    <a:pt x="284702" y="949519"/>
                  </a:lnTo>
                  <a:cubicBezTo>
                    <a:pt x="330927" y="962215"/>
                    <a:pt x="378152" y="970912"/>
                    <a:pt x="425863" y="975522"/>
                  </a:cubicBezTo>
                  <a:cubicBezTo>
                    <a:pt x="479583" y="980094"/>
                    <a:pt x="504348" y="929040"/>
                    <a:pt x="513683" y="901894"/>
                  </a:cubicBezTo>
                  <a:cubicBezTo>
                    <a:pt x="516969" y="892635"/>
                    <a:pt x="513312" y="882339"/>
                    <a:pt x="504920" y="877224"/>
                  </a:cubicBezTo>
                  <a:lnTo>
                    <a:pt x="421767" y="825694"/>
                  </a:lnTo>
                  <a:cubicBezTo>
                    <a:pt x="421767" y="825694"/>
                    <a:pt x="495395" y="843601"/>
                    <a:pt x="529018" y="833314"/>
                  </a:cubicBezTo>
                  <a:cubicBezTo>
                    <a:pt x="562641" y="823027"/>
                    <a:pt x="551402" y="720442"/>
                    <a:pt x="553593" y="709489"/>
                  </a:cubicBezTo>
                  <a:cubicBezTo>
                    <a:pt x="555783" y="698535"/>
                    <a:pt x="432911" y="644814"/>
                    <a:pt x="432911" y="644814"/>
                  </a:cubicBezTo>
                  <a:cubicBezTo>
                    <a:pt x="432911" y="644814"/>
                    <a:pt x="518636" y="662054"/>
                    <a:pt x="537686" y="637479"/>
                  </a:cubicBezTo>
                  <a:cubicBezTo>
                    <a:pt x="556736" y="612905"/>
                    <a:pt x="551402" y="514226"/>
                    <a:pt x="542067" y="504129"/>
                  </a:cubicBezTo>
                  <a:cubicBezTo>
                    <a:pt x="532733" y="494033"/>
                    <a:pt x="320611" y="410213"/>
                    <a:pt x="320611" y="410213"/>
                  </a:cubicBezTo>
                  <a:close/>
                </a:path>
              </a:pathLst>
            </a:custGeom>
            <a:solidFill>
              <a:srgbClr val="FFAE78"/>
            </a:solidFill>
            <a:ln w="9525" cap="flat">
              <a:noFill/>
              <a:prstDash val="solid"/>
              <a:miter/>
            </a:ln>
          </p:spPr>
          <p:txBody>
            <a:bodyPr rtlCol="0" anchor="ctr"/>
            <a:lstStyle/>
            <a:p>
              <a:endParaRPr lang="en-IN"/>
            </a:p>
          </p:txBody>
        </p:sp>
        <p:sp>
          <p:nvSpPr>
            <p:cNvPr id="67" name="Freeform: Shape 66">
              <a:extLst>
                <a:ext uri="{FF2B5EF4-FFF2-40B4-BE49-F238E27FC236}">
                  <a16:creationId xmlns:a16="http://schemas.microsoft.com/office/drawing/2014/main" id="{66BD4BDB-391F-45D0-9DDB-14142BAE2C7A}"/>
                </a:ext>
              </a:extLst>
            </p:cNvPr>
            <p:cNvSpPr/>
            <p:nvPr/>
          </p:nvSpPr>
          <p:spPr>
            <a:xfrm>
              <a:off x="6221241" y="3846480"/>
              <a:ext cx="109834" cy="72295"/>
            </a:xfrm>
            <a:custGeom>
              <a:avLst/>
              <a:gdLst>
                <a:gd name="connsiteX0" fmla="*/ 16 w 109834"/>
                <a:gd name="connsiteY0" fmla="*/ 14192 h 72295"/>
                <a:gd name="connsiteX1" fmla="*/ 109840 w 109834"/>
                <a:gd name="connsiteY1" fmla="*/ 72295 h 72295"/>
                <a:gd name="connsiteX2" fmla="*/ 20019 w 109834"/>
                <a:gd name="connsiteY2" fmla="*/ 0 h 72295"/>
                <a:gd name="connsiteX3" fmla="*/ 16 w 109834"/>
                <a:gd name="connsiteY3" fmla="*/ 14192 h 72295"/>
              </a:gdLst>
              <a:ahLst/>
              <a:cxnLst>
                <a:cxn ang="0">
                  <a:pos x="connsiteX0" y="connsiteY0"/>
                </a:cxn>
                <a:cxn ang="0">
                  <a:pos x="connsiteX1" y="connsiteY1"/>
                </a:cxn>
                <a:cxn ang="0">
                  <a:pos x="connsiteX2" y="connsiteY2"/>
                </a:cxn>
                <a:cxn ang="0">
                  <a:pos x="connsiteX3" y="connsiteY3"/>
                </a:cxn>
              </a:cxnLst>
              <a:rect l="l" t="t" r="r" b="b"/>
              <a:pathLst>
                <a:path w="109834" h="72295">
                  <a:moveTo>
                    <a:pt x="16" y="14192"/>
                  </a:moveTo>
                  <a:cubicBezTo>
                    <a:pt x="16" y="14192"/>
                    <a:pt x="23162" y="37624"/>
                    <a:pt x="109840" y="72295"/>
                  </a:cubicBezTo>
                  <a:lnTo>
                    <a:pt x="20019" y="0"/>
                  </a:lnTo>
                  <a:cubicBezTo>
                    <a:pt x="20019" y="0"/>
                    <a:pt x="-555" y="1429"/>
                    <a:pt x="16" y="14192"/>
                  </a:cubicBezTo>
                  <a:close/>
                </a:path>
              </a:pathLst>
            </a:custGeom>
            <a:solidFill>
              <a:srgbClr val="E67E3A"/>
            </a:solidFill>
            <a:ln w="9525" cap="flat">
              <a:noFill/>
              <a:prstDash val="solid"/>
              <a:miter/>
            </a:ln>
          </p:spPr>
          <p:txBody>
            <a:bodyPr rtlCol="0" anchor="ctr"/>
            <a:lstStyle/>
            <a:p>
              <a:endParaRPr lang="en-IN"/>
            </a:p>
          </p:txBody>
        </p:sp>
        <p:sp>
          <p:nvSpPr>
            <p:cNvPr id="68" name="Freeform: Shape 67">
              <a:extLst>
                <a:ext uri="{FF2B5EF4-FFF2-40B4-BE49-F238E27FC236}">
                  <a16:creationId xmlns:a16="http://schemas.microsoft.com/office/drawing/2014/main" id="{2E0D56B9-FCEE-474D-9637-7FD605D3BE47}"/>
                </a:ext>
              </a:extLst>
            </p:cNvPr>
            <p:cNvSpPr/>
            <p:nvPr/>
          </p:nvSpPr>
          <p:spPr>
            <a:xfrm>
              <a:off x="6280804" y="3703986"/>
              <a:ext cx="59511" cy="214788"/>
            </a:xfrm>
            <a:custGeom>
              <a:avLst/>
              <a:gdLst>
                <a:gd name="connsiteX0" fmla="*/ 3223 w 59511"/>
                <a:gd name="connsiteY0" fmla="*/ 0 h 214788"/>
                <a:gd name="connsiteX1" fmla="*/ 49991 w 59511"/>
                <a:gd name="connsiteY1" fmla="*/ 214789 h 214788"/>
                <a:gd name="connsiteX2" fmla="*/ 59516 w 59511"/>
                <a:gd name="connsiteY2" fmla="*/ 70485 h 214788"/>
              </a:gdLst>
              <a:ahLst/>
              <a:cxnLst>
                <a:cxn ang="0">
                  <a:pos x="connsiteX0" y="connsiteY0"/>
                </a:cxn>
                <a:cxn ang="0">
                  <a:pos x="connsiteX1" y="connsiteY1"/>
                </a:cxn>
                <a:cxn ang="0">
                  <a:pos x="connsiteX2" y="connsiteY2"/>
                </a:cxn>
              </a:cxnLst>
              <a:rect l="l" t="t" r="r" b="b"/>
              <a:pathLst>
                <a:path w="59511" h="214788">
                  <a:moveTo>
                    <a:pt x="3223" y="0"/>
                  </a:moveTo>
                  <a:cubicBezTo>
                    <a:pt x="3223" y="0"/>
                    <a:pt x="-18304" y="142875"/>
                    <a:pt x="49991" y="214789"/>
                  </a:cubicBezTo>
                  <a:lnTo>
                    <a:pt x="59516" y="70485"/>
                  </a:lnTo>
                  <a:close/>
                </a:path>
              </a:pathLst>
            </a:custGeom>
            <a:solidFill>
              <a:srgbClr val="E67E3A"/>
            </a:solidFill>
            <a:ln w="9525" cap="flat">
              <a:noFill/>
              <a:prstDash val="solid"/>
              <a:miter/>
            </a:ln>
          </p:spPr>
          <p:txBody>
            <a:bodyPr rtlCol="0" anchor="ctr"/>
            <a:lstStyle/>
            <a:p>
              <a:endParaRPr lang="en-IN"/>
            </a:p>
          </p:txBody>
        </p:sp>
        <p:sp>
          <p:nvSpPr>
            <p:cNvPr id="69" name="Freeform: Shape 68">
              <a:extLst>
                <a:ext uri="{FF2B5EF4-FFF2-40B4-BE49-F238E27FC236}">
                  <a16:creationId xmlns:a16="http://schemas.microsoft.com/office/drawing/2014/main" id="{F689FE82-CA65-4247-AB66-C47F863BAB6A}"/>
                </a:ext>
              </a:extLst>
            </p:cNvPr>
            <p:cNvSpPr/>
            <p:nvPr/>
          </p:nvSpPr>
          <p:spPr>
            <a:xfrm>
              <a:off x="6309502" y="3533296"/>
              <a:ext cx="160570" cy="144122"/>
            </a:xfrm>
            <a:custGeom>
              <a:avLst/>
              <a:gdLst>
                <a:gd name="connsiteX0" fmla="*/ 86063 w 160570"/>
                <a:gd name="connsiteY0" fmla="*/ 26386 h 144122"/>
                <a:gd name="connsiteX1" fmla="*/ 9101 w 160570"/>
                <a:gd name="connsiteY1" fmla="*/ 1050 h 144122"/>
                <a:gd name="connsiteX2" fmla="*/ 115305 w 160570"/>
                <a:gd name="connsiteY2" fmla="*/ 142591 h 144122"/>
                <a:gd name="connsiteX3" fmla="*/ 86063 w 160570"/>
                <a:gd name="connsiteY3" fmla="*/ 26386 h 144122"/>
              </a:gdLst>
              <a:ahLst/>
              <a:cxnLst>
                <a:cxn ang="0">
                  <a:pos x="connsiteX0" y="connsiteY0"/>
                </a:cxn>
                <a:cxn ang="0">
                  <a:pos x="connsiteX1" y="connsiteY1"/>
                </a:cxn>
                <a:cxn ang="0">
                  <a:pos x="connsiteX2" y="connsiteY2"/>
                </a:cxn>
                <a:cxn ang="0">
                  <a:pos x="connsiteX3" y="connsiteY3"/>
                </a:cxn>
              </a:cxnLst>
              <a:rect l="l" t="t" r="r" b="b"/>
              <a:pathLst>
                <a:path w="160570" h="144122">
                  <a:moveTo>
                    <a:pt x="86063" y="26386"/>
                  </a:moveTo>
                  <a:cubicBezTo>
                    <a:pt x="86063" y="26386"/>
                    <a:pt x="41581" y="-6189"/>
                    <a:pt x="9101" y="1050"/>
                  </a:cubicBezTo>
                  <a:cubicBezTo>
                    <a:pt x="-23379" y="8289"/>
                    <a:pt x="35580" y="129066"/>
                    <a:pt x="115305" y="142591"/>
                  </a:cubicBezTo>
                  <a:cubicBezTo>
                    <a:pt x="195029" y="156117"/>
                    <a:pt x="159405" y="76964"/>
                    <a:pt x="86063" y="26386"/>
                  </a:cubicBezTo>
                  <a:close/>
                </a:path>
              </a:pathLst>
            </a:custGeom>
            <a:solidFill>
              <a:srgbClr val="FFB98A"/>
            </a:solidFill>
            <a:ln w="9525" cap="flat">
              <a:noFill/>
              <a:prstDash val="solid"/>
              <a:miter/>
            </a:ln>
          </p:spPr>
          <p:txBody>
            <a:bodyPr rtlCol="0" anchor="ctr"/>
            <a:lstStyle/>
            <a:p>
              <a:endParaRPr lang="en-IN"/>
            </a:p>
          </p:txBody>
        </p:sp>
        <p:sp>
          <p:nvSpPr>
            <p:cNvPr id="70" name="Freeform: Shape 69">
              <a:extLst>
                <a:ext uri="{FF2B5EF4-FFF2-40B4-BE49-F238E27FC236}">
                  <a16:creationId xmlns:a16="http://schemas.microsoft.com/office/drawing/2014/main" id="{24A7971B-DF3B-48E8-9D51-818F79F1E89C}"/>
                </a:ext>
              </a:extLst>
            </p:cNvPr>
            <p:cNvSpPr/>
            <p:nvPr/>
          </p:nvSpPr>
          <p:spPr>
            <a:xfrm>
              <a:off x="6460771" y="3731796"/>
              <a:ext cx="100048" cy="92717"/>
            </a:xfrm>
            <a:custGeom>
              <a:avLst/>
              <a:gdLst>
                <a:gd name="connsiteX0" fmla="*/ 36712 w 100048"/>
                <a:gd name="connsiteY0" fmla="*/ 92491 h 92717"/>
                <a:gd name="connsiteX1" fmla="*/ 100053 w 100048"/>
                <a:gd name="connsiteY1" fmla="*/ 67059 h 92717"/>
                <a:gd name="connsiteX2" fmla="*/ 21757 w 100048"/>
                <a:gd name="connsiteY2" fmla="*/ 384 h 92717"/>
                <a:gd name="connsiteX3" fmla="*/ 36712 w 100048"/>
                <a:gd name="connsiteY3" fmla="*/ 92491 h 92717"/>
              </a:gdLst>
              <a:ahLst/>
              <a:cxnLst>
                <a:cxn ang="0">
                  <a:pos x="connsiteX0" y="connsiteY0"/>
                </a:cxn>
                <a:cxn ang="0">
                  <a:pos x="connsiteX1" y="connsiteY1"/>
                </a:cxn>
                <a:cxn ang="0">
                  <a:pos x="connsiteX2" y="connsiteY2"/>
                </a:cxn>
                <a:cxn ang="0">
                  <a:pos x="connsiteX3" y="connsiteY3"/>
                </a:cxn>
              </a:cxnLst>
              <a:rect l="l" t="t" r="r" b="b"/>
              <a:pathLst>
                <a:path w="100048" h="92717">
                  <a:moveTo>
                    <a:pt x="36712" y="92491"/>
                  </a:moveTo>
                  <a:cubicBezTo>
                    <a:pt x="36712" y="92491"/>
                    <a:pt x="63382" y="96872"/>
                    <a:pt x="100053" y="67059"/>
                  </a:cubicBezTo>
                  <a:cubicBezTo>
                    <a:pt x="100053" y="67059"/>
                    <a:pt x="74526" y="-5902"/>
                    <a:pt x="21757" y="384"/>
                  </a:cubicBezTo>
                  <a:cubicBezTo>
                    <a:pt x="-31011" y="6671"/>
                    <a:pt x="27663" y="85252"/>
                    <a:pt x="36712" y="92491"/>
                  </a:cubicBezTo>
                  <a:close/>
                </a:path>
              </a:pathLst>
            </a:custGeom>
            <a:solidFill>
              <a:srgbClr val="FFCAA6"/>
            </a:solidFill>
            <a:ln w="9525" cap="flat">
              <a:noFill/>
              <a:prstDash val="solid"/>
              <a:miter/>
            </a:ln>
          </p:spPr>
          <p:txBody>
            <a:bodyPr rtlCol="0" anchor="ctr"/>
            <a:lstStyle/>
            <a:p>
              <a:endParaRPr lang="en-IN"/>
            </a:p>
          </p:txBody>
        </p:sp>
        <p:sp>
          <p:nvSpPr>
            <p:cNvPr id="72" name="Freeform: Shape 71">
              <a:extLst>
                <a:ext uri="{FF2B5EF4-FFF2-40B4-BE49-F238E27FC236}">
                  <a16:creationId xmlns:a16="http://schemas.microsoft.com/office/drawing/2014/main" id="{9C73600B-1DD6-46FC-A9C0-78B43ABC0DC0}"/>
                </a:ext>
              </a:extLst>
            </p:cNvPr>
            <p:cNvSpPr/>
            <p:nvPr/>
          </p:nvSpPr>
          <p:spPr>
            <a:xfrm>
              <a:off x="6165341" y="4406359"/>
              <a:ext cx="129635" cy="217646"/>
            </a:xfrm>
            <a:custGeom>
              <a:avLst/>
              <a:gdLst>
                <a:gd name="connsiteX0" fmla="*/ 129640 w 129635"/>
                <a:gd name="connsiteY0" fmla="*/ 52197 h 217646"/>
                <a:gd name="connsiteX1" fmla="*/ 5 w 129635"/>
                <a:gd name="connsiteY1" fmla="*/ 0 h 217646"/>
                <a:gd name="connsiteX2" fmla="*/ 110685 w 129635"/>
                <a:gd name="connsiteY2" fmla="*/ 217646 h 217646"/>
              </a:gdLst>
              <a:ahLst/>
              <a:cxnLst>
                <a:cxn ang="0">
                  <a:pos x="connsiteX0" y="connsiteY0"/>
                </a:cxn>
                <a:cxn ang="0">
                  <a:pos x="connsiteX1" y="connsiteY1"/>
                </a:cxn>
                <a:cxn ang="0">
                  <a:pos x="connsiteX2" y="connsiteY2"/>
                </a:cxn>
              </a:cxnLst>
              <a:rect l="l" t="t" r="r" b="b"/>
              <a:pathLst>
                <a:path w="129635" h="217646">
                  <a:moveTo>
                    <a:pt x="129640" y="52197"/>
                  </a:moveTo>
                  <a:cubicBezTo>
                    <a:pt x="129640" y="52197"/>
                    <a:pt x="49439" y="24384"/>
                    <a:pt x="5" y="0"/>
                  </a:cubicBezTo>
                  <a:cubicBezTo>
                    <a:pt x="5" y="0"/>
                    <a:pt x="24008" y="140970"/>
                    <a:pt x="110685" y="217646"/>
                  </a:cubicBezTo>
                  <a:close/>
                </a:path>
              </a:pathLst>
            </a:custGeom>
            <a:solidFill>
              <a:srgbClr val="E67E3A"/>
            </a:solidFill>
            <a:ln w="9525" cap="flat">
              <a:noFill/>
              <a:prstDash val="solid"/>
              <a:miter/>
            </a:ln>
          </p:spPr>
          <p:txBody>
            <a:bodyPr rtlCol="0" anchor="ctr"/>
            <a:lstStyle/>
            <a:p>
              <a:endParaRPr lang="en-IN"/>
            </a:p>
          </p:txBody>
        </p:sp>
        <p:sp>
          <p:nvSpPr>
            <p:cNvPr id="73" name="Freeform: Shape 72">
              <a:extLst>
                <a:ext uri="{FF2B5EF4-FFF2-40B4-BE49-F238E27FC236}">
                  <a16:creationId xmlns:a16="http://schemas.microsoft.com/office/drawing/2014/main" id="{41243E75-1C18-4A37-BD5D-10959705D119}"/>
                </a:ext>
              </a:extLst>
            </p:cNvPr>
            <p:cNvSpPr/>
            <p:nvPr/>
          </p:nvSpPr>
          <p:spPr>
            <a:xfrm>
              <a:off x="6112031" y="3850290"/>
              <a:ext cx="229892" cy="166644"/>
            </a:xfrm>
            <a:custGeom>
              <a:avLst/>
              <a:gdLst>
                <a:gd name="connsiteX0" fmla="*/ 58078 w 229892"/>
                <a:gd name="connsiteY0" fmla="*/ 0 h 166644"/>
                <a:gd name="connsiteX1" fmla="*/ 1594 w 229892"/>
                <a:gd name="connsiteY1" fmla="*/ 87154 h 166644"/>
                <a:gd name="connsiteX2" fmla="*/ 214097 w 229892"/>
                <a:gd name="connsiteY2" fmla="*/ 160210 h 166644"/>
                <a:gd name="connsiteX3" fmla="*/ 141707 w 229892"/>
                <a:gd name="connsiteY3" fmla="*/ 74485 h 166644"/>
                <a:gd name="connsiteX4" fmla="*/ 58078 w 229892"/>
                <a:gd name="connsiteY4" fmla="*/ 0 h 166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892" h="166644">
                  <a:moveTo>
                    <a:pt x="58078" y="0"/>
                  </a:moveTo>
                  <a:cubicBezTo>
                    <a:pt x="51124" y="0"/>
                    <a:pt x="-10598" y="41719"/>
                    <a:pt x="1594" y="87154"/>
                  </a:cubicBezTo>
                  <a:cubicBezTo>
                    <a:pt x="13786" y="132588"/>
                    <a:pt x="177235" y="185166"/>
                    <a:pt x="214097" y="160210"/>
                  </a:cubicBezTo>
                  <a:cubicBezTo>
                    <a:pt x="250959" y="135255"/>
                    <a:pt x="221907" y="109252"/>
                    <a:pt x="141707" y="74485"/>
                  </a:cubicBezTo>
                  <a:cubicBezTo>
                    <a:pt x="61506" y="39719"/>
                    <a:pt x="97511" y="2572"/>
                    <a:pt x="58078" y="0"/>
                  </a:cubicBezTo>
                  <a:close/>
                </a:path>
              </a:pathLst>
            </a:custGeom>
            <a:solidFill>
              <a:srgbClr val="FFB98A"/>
            </a:solidFill>
            <a:ln w="9525" cap="flat">
              <a:noFill/>
              <a:prstDash val="solid"/>
              <a:miter/>
            </a:ln>
          </p:spPr>
          <p:txBody>
            <a:bodyPr rtlCol="0" anchor="ctr"/>
            <a:lstStyle/>
            <a:p>
              <a:endParaRPr lang="en-IN"/>
            </a:p>
          </p:txBody>
        </p:sp>
        <p:sp>
          <p:nvSpPr>
            <p:cNvPr id="74" name="Freeform: Shape 73">
              <a:extLst>
                <a:ext uri="{FF2B5EF4-FFF2-40B4-BE49-F238E27FC236}">
                  <a16:creationId xmlns:a16="http://schemas.microsoft.com/office/drawing/2014/main" id="{D8538F35-0D52-43E0-BB67-409B2810CE5C}"/>
                </a:ext>
              </a:extLst>
            </p:cNvPr>
            <p:cNvSpPr/>
            <p:nvPr/>
          </p:nvSpPr>
          <p:spPr>
            <a:xfrm>
              <a:off x="6064210" y="4039000"/>
              <a:ext cx="233811" cy="170616"/>
            </a:xfrm>
            <a:custGeom>
              <a:avLst/>
              <a:gdLst>
                <a:gd name="connsiteX0" fmla="*/ 23697 w 233811"/>
                <a:gd name="connsiteY0" fmla="*/ 552 h 170616"/>
                <a:gd name="connsiteX1" fmla="*/ 552 w 233811"/>
                <a:gd name="connsiteY1" fmla="*/ 50273 h 170616"/>
                <a:gd name="connsiteX2" fmla="*/ 172002 w 233811"/>
                <a:gd name="connsiteY2" fmla="*/ 169525 h 170616"/>
                <a:gd name="connsiteX3" fmla="*/ 233533 w 233811"/>
                <a:gd name="connsiteY3" fmla="*/ 127520 h 170616"/>
                <a:gd name="connsiteX4" fmla="*/ 215721 w 233811"/>
                <a:gd name="connsiteY4" fmla="*/ 90468 h 170616"/>
                <a:gd name="connsiteX5" fmla="*/ 23697 w 233811"/>
                <a:gd name="connsiteY5" fmla="*/ 552 h 170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811" h="170616">
                  <a:moveTo>
                    <a:pt x="23697" y="552"/>
                  </a:moveTo>
                  <a:cubicBezTo>
                    <a:pt x="23697" y="552"/>
                    <a:pt x="-4211" y="20650"/>
                    <a:pt x="552" y="50273"/>
                  </a:cubicBezTo>
                  <a:cubicBezTo>
                    <a:pt x="5314" y="79895"/>
                    <a:pt x="96849" y="158286"/>
                    <a:pt x="172002" y="169525"/>
                  </a:cubicBezTo>
                  <a:cubicBezTo>
                    <a:pt x="217912" y="176383"/>
                    <a:pt x="230580" y="149523"/>
                    <a:pt x="233533" y="127520"/>
                  </a:cubicBezTo>
                  <a:cubicBezTo>
                    <a:pt x="235343" y="112747"/>
                    <a:pt x="228380" y="98278"/>
                    <a:pt x="215721" y="90468"/>
                  </a:cubicBezTo>
                  <a:cubicBezTo>
                    <a:pt x="170763" y="62655"/>
                    <a:pt x="54749" y="-6877"/>
                    <a:pt x="23697" y="552"/>
                  </a:cubicBezTo>
                  <a:close/>
                </a:path>
              </a:pathLst>
            </a:custGeom>
            <a:solidFill>
              <a:srgbClr val="FFB98A"/>
            </a:solidFill>
            <a:ln w="9525" cap="flat">
              <a:noFill/>
              <a:prstDash val="solid"/>
              <a:miter/>
            </a:ln>
          </p:spPr>
          <p:txBody>
            <a:bodyPr rtlCol="0" anchor="ctr"/>
            <a:lstStyle/>
            <a:p>
              <a:endParaRPr lang="en-IN"/>
            </a:p>
          </p:txBody>
        </p:sp>
        <p:sp>
          <p:nvSpPr>
            <p:cNvPr id="75" name="Freeform: Shape 74">
              <a:extLst>
                <a:ext uri="{FF2B5EF4-FFF2-40B4-BE49-F238E27FC236}">
                  <a16:creationId xmlns:a16="http://schemas.microsoft.com/office/drawing/2014/main" id="{4D240220-FA64-42B0-96BE-0D55729284E2}"/>
                </a:ext>
              </a:extLst>
            </p:cNvPr>
            <p:cNvSpPr/>
            <p:nvPr/>
          </p:nvSpPr>
          <p:spPr>
            <a:xfrm>
              <a:off x="6095565" y="4263462"/>
              <a:ext cx="207881" cy="85879"/>
            </a:xfrm>
            <a:custGeom>
              <a:avLst/>
              <a:gdLst>
                <a:gd name="connsiteX0" fmla="*/ 724 w 207881"/>
                <a:gd name="connsiteY0" fmla="*/ 2880 h 85879"/>
                <a:gd name="connsiteX1" fmla="*/ 140265 w 207881"/>
                <a:gd name="connsiteY1" fmla="*/ 78508 h 85879"/>
                <a:gd name="connsiteX2" fmla="*/ 148076 w 207881"/>
                <a:gd name="connsiteY2" fmla="*/ 39932 h 85879"/>
                <a:gd name="connsiteX3" fmla="*/ 724 w 207881"/>
                <a:gd name="connsiteY3" fmla="*/ 2880 h 85879"/>
              </a:gdLst>
              <a:ahLst/>
              <a:cxnLst>
                <a:cxn ang="0">
                  <a:pos x="connsiteX0" y="connsiteY0"/>
                </a:cxn>
                <a:cxn ang="0">
                  <a:pos x="connsiteX1" y="connsiteY1"/>
                </a:cxn>
                <a:cxn ang="0">
                  <a:pos x="connsiteX2" y="connsiteY2"/>
                </a:cxn>
                <a:cxn ang="0">
                  <a:pos x="connsiteX3" y="connsiteY3"/>
                </a:cxn>
              </a:cxnLst>
              <a:rect l="l" t="t" r="r" b="b"/>
              <a:pathLst>
                <a:path w="207881" h="85879">
                  <a:moveTo>
                    <a:pt x="724" y="2880"/>
                  </a:moveTo>
                  <a:cubicBezTo>
                    <a:pt x="724" y="2880"/>
                    <a:pt x="34157" y="54696"/>
                    <a:pt x="140265" y="78508"/>
                  </a:cubicBezTo>
                  <a:cubicBezTo>
                    <a:pt x="246374" y="102321"/>
                    <a:pt x="210750" y="62792"/>
                    <a:pt x="148076" y="39932"/>
                  </a:cubicBezTo>
                  <a:cubicBezTo>
                    <a:pt x="85401" y="17072"/>
                    <a:pt x="-9182" y="-8741"/>
                    <a:pt x="724" y="2880"/>
                  </a:cubicBezTo>
                  <a:close/>
                </a:path>
              </a:pathLst>
            </a:custGeom>
            <a:solidFill>
              <a:srgbClr val="FFB98A"/>
            </a:solidFill>
            <a:ln w="9525" cap="flat">
              <a:noFill/>
              <a:prstDash val="solid"/>
              <a:miter/>
            </a:ln>
          </p:spPr>
          <p:txBody>
            <a:bodyPr rtlCol="0" anchor="ctr"/>
            <a:lstStyle/>
            <a:p>
              <a:endParaRPr lang="en-IN"/>
            </a:p>
          </p:txBody>
        </p:sp>
        <p:sp>
          <p:nvSpPr>
            <p:cNvPr id="76" name="Freeform: Shape 75">
              <a:extLst>
                <a:ext uri="{FF2B5EF4-FFF2-40B4-BE49-F238E27FC236}">
                  <a16:creationId xmlns:a16="http://schemas.microsoft.com/office/drawing/2014/main" id="{BFD32447-58C2-440B-8D37-5581049C9418}"/>
                </a:ext>
              </a:extLst>
            </p:cNvPr>
            <p:cNvSpPr/>
            <p:nvPr/>
          </p:nvSpPr>
          <p:spPr>
            <a:xfrm>
              <a:off x="6451596" y="4024554"/>
              <a:ext cx="86445" cy="93215"/>
            </a:xfrm>
            <a:custGeom>
              <a:avLst/>
              <a:gdLst>
                <a:gd name="connsiteX0" fmla="*/ 76652 w 86445"/>
                <a:gd name="connsiteY0" fmla="*/ 93103 h 93215"/>
                <a:gd name="connsiteX1" fmla="*/ 86177 w 86445"/>
                <a:gd name="connsiteY1" fmla="*/ 17951 h 93215"/>
                <a:gd name="connsiteX2" fmla="*/ 2834 w 86445"/>
                <a:gd name="connsiteY2" fmla="*/ 17379 h 93215"/>
                <a:gd name="connsiteX3" fmla="*/ 76652 w 86445"/>
                <a:gd name="connsiteY3" fmla="*/ 93103 h 93215"/>
              </a:gdLst>
              <a:ahLst/>
              <a:cxnLst>
                <a:cxn ang="0">
                  <a:pos x="connsiteX0" y="connsiteY0"/>
                </a:cxn>
                <a:cxn ang="0">
                  <a:pos x="connsiteX1" y="connsiteY1"/>
                </a:cxn>
                <a:cxn ang="0">
                  <a:pos x="connsiteX2" y="connsiteY2"/>
                </a:cxn>
                <a:cxn ang="0">
                  <a:pos x="connsiteX3" y="connsiteY3"/>
                </a:cxn>
              </a:cxnLst>
              <a:rect l="l" t="t" r="r" b="b"/>
              <a:pathLst>
                <a:path w="86445" h="93215">
                  <a:moveTo>
                    <a:pt x="76652" y="93103"/>
                  </a:moveTo>
                  <a:cubicBezTo>
                    <a:pt x="76652" y="93103"/>
                    <a:pt x="88368" y="67766"/>
                    <a:pt x="86177" y="17951"/>
                  </a:cubicBezTo>
                  <a:cubicBezTo>
                    <a:pt x="86177" y="17951"/>
                    <a:pt x="14835" y="-22055"/>
                    <a:pt x="2834" y="17379"/>
                  </a:cubicBezTo>
                  <a:cubicBezTo>
                    <a:pt x="-9168" y="56812"/>
                    <a:pt x="17312" y="95579"/>
                    <a:pt x="76652" y="93103"/>
                  </a:cubicBezTo>
                  <a:close/>
                </a:path>
              </a:pathLst>
            </a:custGeom>
            <a:solidFill>
              <a:srgbClr val="FFB98A"/>
            </a:solidFill>
            <a:ln w="9525" cap="flat">
              <a:noFill/>
              <a:prstDash val="solid"/>
              <a:miter/>
            </a:ln>
          </p:spPr>
          <p:txBody>
            <a:bodyPr rtlCol="0" anchor="ctr"/>
            <a:lstStyle/>
            <a:p>
              <a:endParaRPr lang="en-IN"/>
            </a:p>
          </p:txBody>
        </p:sp>
        <p:sp>
          <p:nvSpPr>
            <p:cNvPr id="77" name="Freeform: Shape 76">
              <a:extLst>
                <a:ext uri="{FF2B5EF4-FFF2-40B4-BE49-F238E27FC236}">
                  <a16:creationId xmlns:a16="http://schemas.microsoft.com/office/drawing/2014/main" id="{6B608553-1747-4621-90E9-1CBE23DE0E18}"/>
                </a:ext>
              </a:extLst>
            </p:cNvPr>
            <p:cNvSpPr/>
            <p:nvPr/>
          </p:nvSpPr>
          <p:spPr>
            <a:xfrm>
              <a:off x="6432431" y="4222603"/>
              <a:ext cx="108313" cy="96030"/>
            </a:xfrm>
            <a:custGeom>
              <a:avLst/>
              <a:gdLst>
                <a:gd name="connsiteX0" fmla="*/ 106676 w 108313"/>
                <a:gd name="connsiteY0" fmla="*/ 9449 h 96030"/>
                <a:gd name="connsiteX1" fmla="*/ 88959 w 108313"/>
                <a:gd name="connsiteY1" fmla="*/ 96031 h 96030"/>
                <a:gd name="connsiteX2" fmla="*/ 1329 w 108313"/>
                <a:gd name="connsiteY2" fmla="*/ 26594 h 96030"/>
                <a:gd name="connsiteX3" fmla="*/ 106676 w 108313"/>
                <a:gd name="connsiteY3" fmla="*/ 9449 h 96030"/>
              </a:gdLst>
              <a:ahLst/>
              <a:cxnLst>
                <a:cxn ang="0">
                  <a:pos x="connsiteX0" y="connsiteY0"/>
                </a:cxn>
                <a:cxn ang="0">
                  <a:pos x="connsiteX1" y="connsiteY1"/>
                </a:cxn>
                <a:cxn ang="0">
                  <a:pos x="connsiteX2" y="connsiteY2"/>
                </a:cxn>
                <a:cxn ang="0">
                  <a:pos x="connsiteX3" y="connsiteY3"/>
                </a:cxn>
              </a:cxnLst>
              <a:rect l="l" t="t" r="r" b="b"/>
              <a:pathLst>
                <a:path w="108313" h="96030">
                  <a:moveTo>
                    <a:pt x="106676" y="9449"/>
                  </a:moveTo>
                  <a:cubicBezTo>
                    <a:pt x="111619" y="39510"/>
                    <a:pt x="105313" y="70332"/>
                    <a:pt x="88959" y="96031"/>
                  </a:cubicBezTo>
                  <a:cubicBezTo>
                    <a:pt x="88959" y="96031"/>
                    <a:pt x="-12673" y="73838"/>
                    <a:pt x="1329" y="26594"/>
                  </a:cubicBezTo>
                  <a:cubicBezTo>
                    <a:pt x="15331" y="-20650"/>
                    <a:pt x="106676" y="9449"/>
                    <a:pt x="106676" y="9449"/>
                  </a:cubicBezTo>
                  <a:close/>
                </a:path>
              </a:pathLst>
            </a:custGeom>
            <a:solidFill>
              <a:srgbClr val="FFB98A"/>
            </a:solidFill>
            <a:ln w="9525" cap="flat">
              <a:noFill/>
              <a:prstDash val="solid"/>
              <a:miter/>
            </a:ln>
          </p:spPr>
          <p:txBody>
            <a:bodyPr rtlCol="0" anchor="ctr"/>
            <a:lstStyle/>
            <a:p>
              <a:endParaRPr lang="en-IN"/>
            </a:p>
          </p:txBody>
        </p:sp>
        <p:sp>
          <p:nvSpPr>
            <p:cNvPr id="78" name="Freeform: Shape 77">
              <a:extLst>
                <a:ext uri="{FF2B5EF4-FFF2-40B4-BE49-F238E27FC236}">
                  <a16:creationId xmlns:a16="http://schemas.microsoft.com/office/drawing/2014/main" id="{31313372-FFEE-42FB-A043-F2B5716F973B}"/>
                </a:ext>
              </a:extLst>
            </p:cNvPr>
            <p:cNvSpPr/>
            <p:nvPr/>
          </p:nvSpPr>
          <p:spPr>
            <a:xfrm>
              <a:off x="6394948" y="4367297"/>
              <a:ext cx="99291" cy="78304"/>
            </a:xfrm>
            <a:custGeom>
              <a:avLst/>
              <a:gdLst>
                <a:gd name="connsiteX0" fmla="*/ 99296 w 99291"/>
                <a:gd name="connsiteY0" fmla="*/ 27536 h 78304"/>
                <a:gd name="connsiteX1" fmla="*/ 68054 w 99291"/>
                <a:gd name="connsiteY1" fmla="*/ 78305 h 78304"/>
                <a:gd name="connsiteX2" fmla="*/ 4522 w 99291"/>
                <a:gd name="connsiteY2" fmla="*/ 8201 h 78304"/>
                <a:gd name="connsiteX3" fmla="*/ 99296 w 99291"/>
                <a:gd name="connsiteY3" fmla="*/ 27536 h 78304"/>
              </a:gdLst>
              <a:ahLst/>
              <a:cxnLst>
                <a:cxn ang="0">
                  <a:pos x="connsiteX0" y="connsiteY0"/>
                </a:cxn>
                <a:cxn ang="0">
                  <a:pos x="connsiteX1" y="connsiteY1"/>
                </a:cxn>
                <a:cxn ang="0">
                  <a:pos x="connsiteX2" y="connsiteY2"/>
                </a:cxn>
                <a:cxn ang="0">
                  <a:pos x="connsiteX3" y="connsiteY3"/>
                </a:cxn>
              </a:cxnLst>
              <a:rect l="l" t="t" r="r" b="b"/>
              <a:pathLst>
                <a:path w="99291" h="78304">
                  <a:moveTo>
                    <a:pt x="99296" y="27536"/>
                  </a:moveTo>
                  <a:cubicBezTo>
                    <a:pt x="93752" y="47006"/>
                    <a:pt x="82941" y="64579"/>
                    <a:pt x="68054" y="78305"/>
                  </a:cubicBezTo>
                  <a:cubicBezTo>
                    <a:pt x="68054" y="78305"/>
                    <a:pt x="-20719" y="34585"/>
                    <a:pt x="4522" y="8201"/>
                  </a:cubicBezTo>
                  <a:cubicBezTo>
                    <a:pt x="29763" y="-18183"/>
                    <a:pt x="99296" y="27536"/>
                    <a:pt x="99296" y="27536"/>
                  </a:cubicBezTo>
                  <a:close/>
                </a:path>
              </a:pathLst>
            </a:custGeom>
            <a:solidFill>
              <a:srgbClr val="FFB98A"/>
            </a:solidFill>
            <a:ln w="9525" cap="flat">
              <a:noFill/>
              <a:prstDash val="solid"/>
              <a:miter/>
            </a:ln>
          </p:spPr>
          <p:txBody>
            <a:bodyPr rtlCol="0" anchor="ctr"/>
            <a:lstStyle/>
            <a:p>
              <a:endParaRPr lang="en-IN"/>
            </a:p>
          </p:txBody>
        </p:sp>
        <p:sp>
          <p:nvSpPr>
            <p:cNvPr id="80" name="Freeform: Shape 79">
              <a:extLst>
                <a:ext uri="{FF2B5EF4-FFF2-40B4-BE49-F238E27FC236}">
                  <a16:creationId xmlns:a16="http://schemas.microsoft.com/office/drawing/2014/main" id="{18C6676D-3FF6-4BA9-9314-61DE792BAB87}"/>
                </a:ext>
              </a:extLst>
            </p:cNvPr>
            <p:cNvSpPr/>
            <p:nvPr/>
          </p:nvSpPr>
          <p:spPr>
            <a:xfrm>
              <a:off x="6770809" y="3837315"/>
              <a:ext cx="115297" cy="81669"/>
            </a:xfrm>
            <a:custGeom>
              <a:avLst/>
              <a:gdLst>
                <a:gd name="connsiteX0" fmla="*/ 100816 w 115297"/>
                <a:gd name="connsiteY0" fmla="*/ 21 h 81669"/>
                <a:gd name="connsiteX1" fmla="*/ 6327 w 115297"/>
                <a:gd name="connsiteY1" fmla="*/ 13641 h 81669"/>
                <a:gd name="connsiteX2" fmla="*/ 47571 w 115297"/>
                <a:gd name="connsiteY2" fmla="*/ 78411 h 81669"/>
                <a:gd name="connsiteX3" fmla="*/ 100816 w 115297"/>
                <a:gd name="connsiteY3" fmla="*/ 21 h 81669"/>
              </a:gdLst>
              <a:ahLst/>
              <a:cxnLst>
                <a:cxn ang="0">
                  <a:pos x="connsiteX0" y="connsiteY0"/>
                </a:cxn>
                <a:cxn ang="0">
                  <a:pos x="connsiteX1" y="connsiteY1"/>
                </a:cxn>
                <a:cxn ang="0">
                  <a:pos x="connsiteX2" y="connsiteY2"/>
                </a:cxn>
                <a:cxn ang="0">
                  <a:pos x="connsiteX3" y="connsiteY3"/>
                </a:cxn>
              </a:cxnLst>
              <a:rect l="l" t="t" r="r" b="b"/>
              <a:pathLst>
                <a:path w="115297" h="81669">
                  <a:moveTo>
                    <a:pt x="100816" y="21"/>
                  </a:moveTo>
                  <a:cubicBezTo>
                    <a:pt x="100816" y="21"/>
                    <a:pt x="24616" y="-1122"/>
                    <a:pt x="6327" y="13641"/>
                  </a:cubicBezTo>
                  <a:cubicBezTo>
                    <a:pt x="-11960" y="28405"/>
                    <a:pt x="11757" y="58504"/>
                    <a:pt x="47571" y="78411"/>
                  </a:cubicBezTo>
                  <a:cubicBezTo>
                    <a:pt x="83385" y="98319"/>
                    <a:pt x="142916" y="21356"/>
                    <a:pt x="100816" y="21"/>
                  </a:cubicBezTo>
                  <a:close/>
                </a:path>
              </a:pathLst>
            </a:custGeom>
            <a:solidFill>
              <a:srgbClr val="FFB98A"/>
            </a:solidFill>
            <a:ln w="9525" cap="flat">
              <a:noFill/>
              <a:prstDash val="solid"/>
              <a:miter/>
            </a:ln>
          </p:spPr>
          <p:txBody>
            <a:bodyPr rtlCol="0" anchor="ctr"/>
            <a:lstStyle/>
            <a:p>
              <a:endParaRPr lang="en-IN"/>
            </a:p>
          </p:txBody>
        </p:sp>
        <p:sp>
          <p:nvSpPr>
            <p:cNvPr id="81" name="Freeform: Shape 80">
              <a:extLst>
                <a:ext uri="{FF2B5EF4-FFF2-40B4-BE49-F238E27FC236}">
                  <a16:creationId xmlns:a16="http://schemas.microsoft.com/office/drawing/2014/main" id="{A9CE5A0B-A7F8-4DA3-B6D2-2F68B19163E3}"/>
                </a:ext>
              </a:extLst>
            </p:cNvPr>
            <p:cNvSpPr/>
            <p:nvPr/>
          </p:nvSpPr>
          <p:spPr>
            <a:xfrm>
              <a:off x="6591394" y="3899407"/>
              <a:ext cx="133911" cy="139668"/>
            </a:xfrm>
            <a:custGeom>
              <a:avLst/>
              <a:gdLst>
                <a:gd name="connsiteX0" fmla="*/ 5 w 133911"/>
                <a:gd name="connsiteY0" fmla="*/ 76423 h 139668"/>
                <a:gd name="connsiteX1" fmla="*/ 52964 w 133911"/>
                <a:gd name="connsiteY1" fmla="*/ 139669 h 139668"/>
                <a:gd name="connsiteX2" fmla="*/ 131640 w 133911"/>
                <a:gd name="connsiteY2" fmla="*/ 25369 h 139668"/>
                <a:gd name="connsiteX3" fmla="*/ 5 w 133911"/>
                <a:gd name="connsiteY3" fmla="*/ 76423 h 139668"/>
              </a:gdLst>
              <a:ahLst/>
              <a:cxnLst>
                <a:cxn ang="0">
                  <a:pos x="connsiteX0" y="connsiteY0"/>
                </a:cxn>
                <a:cxn ang="0">
                  <a:pos x="connsiteX1" y="connsiteY1"/>
                </a:cxn>
                <a:cxn ang="0">
                  <a:pos x="connsiteX2" y="connsiteY2"/>
                </a:cxn>
                <a:cxn ang="0">
                  <a:pos x="connsiteX3" y="connsiteY3"/>
                </a:cxn>
              </a:cxnLst>
              <a:rect l="l" t="t" r="r" b="b"/>
              <a:pathLst>
                <a:path w="133911" h="139668">
                  <a:moveTo>
                    <a:pt x="5" y="76423"/>
                  </a:moveTo>
                  <a:cubicBezTo>
                    <a:pt x="11121" y="102207"/>
                    <a:pt x="29532" y="124190"/>
                    <a:pt x="52964" y="139669"/>
                  </a:cubicBezTo>
                  <a:cubicBezTo>
                    <a:pt x="52964" y="139669"/>
                    <a:pt x="149833" y="104141"/>
                    <a:pt x="131640" y="25369"/>
                  </a:cubicBezTo>
                  <a:cubicBezTo>
                    <a:pt x="113447" y="-53403"/>
                    <a:pt x="5" y="76423"/>
                    <a:pt x="5" y="76423"/>
                  </a:cubicBezTo>
                  <a:close/>
                </a:path>
              </a:pathLst>
            </a:custGeom>
            <a:solidFill>
              <a:srgbClr val="FFCAA6"/>
            </a:solidFill>
            <a:ln w="9525" cap="flat">
              <a:noFill/>
              <a:prstDash val="solid"/>
              <a:miter/>
            </a:ln>
          </p:spPr>
          <p:txBody>
            <a:bodyPr rtlCol="0" anchor="ctr"/>
            <a:lstStyle/>
            <a:p>
              <a:endParaRPr lang="en-IN"/>
            </a:p>
          </p:txBody>
        </p:sp>
      </p:grpSp>
      <p:sp>
        <p:nvSpPr>
          <p:cNvPr id="85" name="TextBox 84">
            <a:extLst>
              <a:ext uri="{FF2B5EF4-FFF2-40B4-BE49-F238E27FC236}">
                <a16:creationId xmlns:a16="http://schemas.microsoft.com/office/drawing/2014/main" id="{EA01E91A-3A1C-449C-87C1-6A1069B07CEE}"/>
              </a:ext>
            </a:extLst>
          </p:cNvPr>
          <p:cNvSpPr txBox="1"/>
          <p:nvPr/>
        </p:nvSpPr>
        <p:spPr>
          <a:xfrm>
            <a:off x="2209013" y="-14781"/>
            <a:ext cx="7773973" cy="646331"/>
          </a:xfrm>
          <a:prstGeom prst="rect">
            <a:avLst/>
          </a:prstGeom>
          <a:noFill/>
        </p:spPr>
        <p:txBody>
          <a:bodyPr wrap="square" rtlCol="0">
            <a:spAutoFit/>
          </a:bodyPr>
          <a:lstStyle/>
          <a:p>
            <a:pPr fontAlgn="base"/>
            <a:r>
              <a:rPr lang="en-US" sz="3600" b="1" dirty="0">
                <a:latin typeface="Bookman Old Style" panose="02050604050505020204" pitchFamily="18" charset="0"/>
              </a:rPr>
              <a:t>D</a:t>
            </a:r>
            <a:r>
              <a:rPr lang="en-IN" sz="3600" b="1" dirty="0">
                <a:latin typeface="Bookman Old Style" panose="02050604050505020204" pitchFamily="18" charset="0"/>
              </a:rPr>
              <a:t>ATA ANALYSIS ON OLYMPICS</a:t>
            </a:r>
          </a:p>
        </p:txBody>
      </p:sp>
      <p:pic>
        <p:nvPicPr>
          <p:cNvPr id="3" name="Picture 2" descr="A picture containing text, clipart&#10;&#10;Description automatically generated">
            <a:extLst>
              <a:ext uri="{FF2B5EF4-FFF2-40B4-BE49-F238E27FC236}">
                <a16:creationId xmlns:a16="http://schemas.microsoft.com/office/drawing/2014/main" id="{15B2DD48-7D4D-4A9D-AFA1-E630AC5EA8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410445"/>
            <a:ext cx="3058013" cy="1404102"/>
          </a:xfrm>
          <a:prstGeom prst="rect">
            <a:avLst/>
          </a:prstGeom>
        </p:spPr>
      </p:pic>
      <p:sp>
        <p:nvSpPr>
          <p:cNvPr id="4" name="TextBox 3">
            <a:extLst>
              <a:ext uri="{FF2B5EF4-FFF2-40B4-BE49-F238E27FC236}">
                <a16:creationId xmlns:a16="http://schemas.microsoft.com/office/drawing/2014/main" id="{38F7C900-A9E2-4BB8-A648-F331FC1F6117}"/>
              </a:ext>
            </a:extLst>
          </p:cNvPr>
          <p:cNvSpPr txBox="1"/>
          <p:nvPr/>
        </p:nvSpPr>
        <p:spPr>
          <a:xfrm>
            <a:off x="3129311" y="4683798"/>
            <a:ext cx="5850399" cy="1815882"/>
          </a:xfrm>
          <a:prstGeom prst="rect">
            <a:avLst/>
          </a:prstGeom>
          <a:noFill/>
        </p:spPr>
        <p:txBody>
          <a:bodyPr wrap="square" rtlCol="0">
            <a:spAutoFit/>
          </a:bodyPr>
          <a:lstStyle/>
          <a:p>
            <a:pPr algn="ctr"/>
            <a:r>
              <a:rPr lang="en-US" sz="2800" b="1" dirty="0">
                <a:latin typeface="Bookman Old Style" panose="02050604050505020204" pitchFamily="18" charset="0"/>
              </a:rPr>
              <a:t>Submitted By:</a:t>
            </a:r>
          </a:p>
          <a:p>
            <a:pPr algn="ctr"/>
            <a:endParaRPr lang="en-US" sz="2800" b="1" dirty="0">
              <a:latin typeface="Bookman Old Style" panose="02050604050505020204" pitchFamily="18" charset="0"/>
            </a:endParaRPr>
          </a:p>
          <a:p>
            <a:pPr algn="ctr"/>
            <a:r>
              <a:rPr lang="en-US" sz="2800" b="1" dirty="0">
                <a:latin typeface="Bookman Old Style" panose="02050604050505020204" pitchFamily="18" charset="0"/>
              </a:rPr>
              <a:t>Name: </a:t>
            </a:r>
            <a:r>
              <a:rPr lang="en-US" sz="2800" dirty="0">
                <a:latin typeface="Bookman Old Style" panose="02050604050505020204" pitchFamily="18" charset="0"/>
              </a:rPr>
              <a:t>Swaraj Senapati</a:t>
            </a:r>
          </a:p>
          <a:p>
            <a:pPr algn="ctr"/>
            <a:r>
              <a:rPr lang="en-US" sz="2800" b="1" dirty="0">
                <a:latin typeface="Bookman Old Style" panose="02050604050505020204" pitchFamily="18" charset="0"/>
              </a:rPr>
              <a:t>Registration No.: </a:t>
            </a:r>
            <a:r>
              <a:rPr lang="en-US" sz="2800" dirty="0">
                <a:latin typeface="Bookman Old Style" panose="02050604050505020204" pitchFamily="18" charset="0"/>
              </a:rPr>
              <a:t>11902728</a:t>
            </a:r>
          </a:p>
        </p:txBody>
      </p:sp>
      <p:sp>
        <p:nvSpPr>
          <p:cNvPr id="5" name="TextBox 4">
            <a:extLst>
              <a:ext uri="{FF2B5EF4-FFF2-40B4-BE49-F238E27FC236}">
                <a16:creationId xmlns:a16="http://schemas.microsoft.com/office/drawing/2014/main" id="{17F41C6E-056B-4A29-944E-DD39000638C1}"/>
              </a:ext>
            </a:extLst>
          </p:cNvPr>
          <p:cNvSpPr txBox="1"/>
          <p:nvPr/>
        </p:nvSpPr>
        <p:spPr>
          <a:xfrm>
            <a:off x="2927203" y="918391"/>
            <a:ext cx="6154942" cy="1569660"/>
          </a:xfrm>
          <a:prstGeom prst="rect">
            <a:avLst/>
          </a:prstGeom>
          <a:noFill/>
        </p:spPr>
        <p:txBody>
          <a:bodyPr wrap="square" rtlCol="0">
            <a:spAutoFit/>
          </a:bodyPr>
          <a:lstStyle/>
          <a:p>
            <a:pPr algn="ctr"/>
            <a:r>
              <a:rPr lang="en-IN" sz="2400" b="1" dirty="0">
                <a:latin typeface="Bookman Old Style" panose="02050604050505020204" pitchFamily="18" charset="0"/>
              </a:rPr>
              <a:t>INTRODUCTION TO DATA MANAGEMENT</a:t>
            </a:r>
          </a:p>
          <a:p>
            <a:pPr algn="ctr"/>
            <a:r>
              <a:rPr lang="en-IN" sz="2400" b="1" dirty="0">
                <a:latin typeface="Bookman Old Style" panose="02050604050505020204" pitchFamily="18" charset="0"/>
              </a:rPr>
              <a:t>INT 217</a:t>
            </a:r>
          </a:p>
          <a:p>
            <a:pPr algn="ctr"/>
            <a:r>
              <a:rPr lang="en-IN" sz="2400" b="1" dirty="0">
                <a:latin typeface="Bookman Old Style" panose="02050604050505020204" pitchFamily="18" charset="0"/>
              </a:rPr>
              <a:t>EXCEL PROJECT</a:t>
            </a:r>
          </a:p>
        </p:txBody>
      </p:sp>
    </p:spTree>
    <p:extLst>
      <p:ext uri="{BB962C8B-B14F-4D97-AF65-F5344CB8AC3E}">
        <p14:creationId xmlns:p14="http://schemas.microsoft.com/office/powerpoint/2010/main" val="23891140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F7BB6D-831F-408A-80A8-4D0A3E1E06F3}"/>
              </a:ext>
            </a:extLst>
          </p:cNvPr>
          <p:cNvSpPr>
            <a:spLocks noGrp="1"/>
          </p:cNvSpPr>
          <p:nvPr>
            <p:ph type="title"/>
          </p:nvPr>
        </p:nvSpPr>
        <p:spPr>
          <a:xfrm>
            <a:off x="1024129" y="585216"/>
            <a:ext cx="3779085" cy="1499616"/>
          </a:xfrm>
        </p:spPr>
        <p:txBody>
          <a:bodyPr vert="horz" lIns="91440" tIns="45720" rIns="91440" bIns="45720" rtlCol="0" anchor="ctr">
            <a:normAutofit/>
          </a:bodyPr>
          <a:lstStyle/>
          <a:p>
            <a:pPr algn="l"/>
            <a:r>
              <a:rPr lang="en-US" sz="3600" b="1" spc="100" dirty="0">
                <a:solidFill>
                  <a:srgbClr val="FFFFFF"/>
                </a:solidFill>
                <a:latin typeface="Bookman Old Style" panose="02050604050505020204" pitchFamily="18" charset="0"/>
              </a:rPr>
              <a:t>Objective 6</a:t>
            </a:r>
          </a:p>
        </p:txBody>
      </p:sp>
      <p:cxnSp>
        <p:nvCxnSpPr>
          <p:cNvPr id="20" name="Straight Connector 19">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AFF4158F-407D-4AAA-86B4-8A944FA7627B}"/>
              </a:ext>
            </a:extLst>
          </p:cNvPr>
          <p:cNvSpPr>
            <a:spLocks noGrp="1"/>
          </p:cNvSpPr>
          <p:nvPr>
            <p:ph type="body" sz="half" idx="2"/>
          </p:nvPr>
        </p:nvSpPr>
        <p:spPr>
          <a:xfrm>
            <a:off x="762000" y="2084832"/>
            <a:ext cx="4416485" cy="4187952"/>
          </a:xfrm>
        </p:spPr>
        <p:txBody>
          <a:bodyPr vert="horz" lIns="45720" tIns="45720" rIns="45720" bIns="45720" rtlCol="0">
            <a:normAutofit/>
          </a:bodyPr>
          <a:lstStyle/>
          <a:p>
            <a:pPr algn="just">
              <a:lnSpc>
                <a:spcPct val="150000"/>
              </a:lnSpc>
            </a:pPr>
            <a:r>
              <a:rPr lang="en-US" sz="1600" dirty="0">
                <a:solidFill>
                  <a:srgbClr val="FFFFFF"/>
                </a:solidFill>
                <a:latin typeface="Times New Roman" panose="02020603050405020304" pitchFamily="18" charset="0"/>
                <a:cs typeface="Times New Roman" panose="02020603050405020304" pitchFamily="18" charset="0"/>
              </a:rPr>
              <a:t>In this part of dashboard, it contain India view of the analysis. Where I have analyzed Count of medals won by Indian athletes, In which sports how many medals won &amp; Cities where most medals won by Indian athletes. By using pivot table, I have analyzed the data and by pivot charts and slicers I have visualize the data. And by creating hyperlinks, icon and suitable images I have styled the dashboard.</a:t>
            </a:r>
          </a:p>
          <a:p>
            <a:pPr algn="just">
              <a:lnSpc>
                <a:spcPct val="150000"/>
              </a:lnSpc>
            </a:pPr>
            <a:endParaRPr lang="en-US" sz="1600" dirty="0">
              <a:solidFill>
                <a:srgbClr val="FFFFFF"/>
              </a:solidFill>
            </a:endParaRPr>
          </a:p>
        </p:txBody>
      </p:sp>
      <p:pic>
        <p:nvPicPr>
          <p:cNvPr id="15" name="Picture 14" descr="Graphical user interface&#10;&#10;Description automatically generated">
            <a:extLst>
              <a:ext uri="{FF2B5EF4-FFF2-40B4-BE49-F238E27FC236}">
                <a16:creationId xmlns:a16="http://schemas.microsoft.com/office/drawing/2014/main" id="{2639A429-87FE-46A9-9F64-876425CB5B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8549" y="585216"/>
            <a:ext cx="6723452" cy="5632704"/>
          </a:xfrm>
          <a:prstGeom prst="rect">
            <a:avLst/>
          </a:prstGeom>
          <a:ln>
            <a:noFill/>
          </a:ln>
          <a:effectLst>
            <a:softEdge rad="112500"/>
          </a:effectLst>
        </p:spPr>
      </p:pic>
    </p:spTree>
    <p:extLst>
      <p:ext uri="{BB962C8B-B14F-4D97-AF65-F5344CB8AC3E}">
        <p14:creationId xmlns:p14="http://schemas.microsoft.com/office/powerpoint/2010/main" val="2112932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0E7A3056-9B88-444B-94DA-40B0F2C6E2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83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6820BD55-A71A-48C6-B0F7-235147F39D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39130" y="2423548"/>
            <a:ext cx="356616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DA215CF0-5E5E-4D2E-B3AE-366652A368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396" y="0"/>
            <a:ext cx="6909991" cy="6858000"/>
          </a:xfrm>
          <a:prstGeom prst="rect">
            <a:avLst/>
          </a:prstGeom>
          <a:blipFill dpi="0" rotWithShape="1">
            <a:blip r:embed="rId2">
              <a:duotone>
                <a:schemeClr val="accent1">
                  <a:shade val="45000"/>
                  <a:satMod val="135000"/>
                </a:schemeClr>
                <a:prstClr val="white"/>
              </a:duotone>
            </a:blip>
            <a:srcRect/>
            <a:tile tx="6350" ty="-101600" sx="70000" sy="7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pic>
        <p:nvPicPr>
          <p:cNvPr id="1028" name="Picture 4" descr="11 Unique Ways to Say 'Thank You' in an Email | Grammarly">
            <a:extLst>
              <a:ext uri="{FF2B5EF4-FFF2-40B4-BE49-F238E27FC236}">
                <a16:creationId xmlns:a16="http://schemas.microsoft.com/office/drawing/2014/main" id="{94AD4ECD-6824-459A-870E-9ACCDEE091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02" y="1283524"/>
            <a:ext cx="5210859" cy="412558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372914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hade val="85000"/>
            <a:satMod val="125000"/>
          </a:schemeClr>
        </a:solidFill>
        <a:effectLst/>
      </p:bgPr>
    </p:bg>
    <p:spTree>
      <p:nvGrpSpPr>
        <p:cNvPr id="1" name=""/>
        <p:cNvGrpSpPr/>
        <p:nvPr/>
      </p:nvGrpSpPr>
      <p:grpSpPr>
        <a:xfrm>
          <a:off x="0" y="0"/>
          <a:ext cx="0" cy="0"/>
          <a:chOff x="0" y="0"/>
          <a:chExt cx="0" cy="0"/>
        </a:xfrm>
      </p:grpSpPr>
      <p:cxnSp>
        <p:nvCxnSpPr>
          <p:cNvPr id="37" name="Straight Connector 36">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39" name="Rectangle 38">
            <a:extLst>
              <a:ext uri="{FF2B5EF4-FFF2-40B4-BE49-F238E27FC236}">
                <a16:creationId xmlns:a16="http://schemas.microsoft.com/office/drawing/2014/main" id="{A43280A9-E265-46D1-8575-622906D20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16">
            <a:extLst>
              <a:ext uri="{FF2B5EF4-FFF2-40B4-BE49-F238E27FC236}">
                <a16:creationId xmlns:a16="http://schemas.microsoft.com/office/drawing/2014/main" id="{4DE20B70-4750-4280-B3AC-512C05EEF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396" y="1276539"/>
            <a:ext cx="5570417" cy="4304276"/>
          </a:xfrm>
          <a:custGeom>
            <a:avLst/>
            <a:gdLst>
              <a:gd name="connsiteX0" fmla="*/ 4985599 w 5593163"/>
              <a:gd name="connsiteY0" fmla="*/ 636203 h 4305008"/>
              <a:gd name="connsiteX1" fmla="*/ 5528908 w 5593163"/>
              <a:gd name="connsiteY1" fmla="*/ 1181049 h 4305008"/>
              <a:gd name="connsiteX2" fmla="*/ 4985599 w 5593163"/>
              <a:gd name="connsiteY2" fmla="*/ 636203 h 4305008"/>
              <a:gd name="connsiteX3" fmla="*/ 4985599 w 5593163"/>
              <a:gd name="connsiteY3" fmla="*/ 2333028 h 4305008"/>
              <a:gd name="connsiteX4" fmla="*/ 5528908 w 5593163"/>
              <a:gd name="connsiteY4" fmla="*/ 2877874 h 4305008"/>
              <a:gd name="connsiteX5" fmla="*/ 4985599 w 5593163"/>
              <a:gd name="connsiteY5" fmla="*/ 2333028 h 4305008"/>
              <a:gd name="connsiteX6" fmla="*/ 4985597 w 5593163"/>
              <a:gd name="connsiteY6" fmla="*/ 2034258 h 4305008"/>
              <a:gd name="connsiteX7" fmla="*/ 5528906 w 5593163"/>
              <a:gd name="connsiteY7" fmla="*/ 1493690 h 4305008"/>
              <a:gd name="connsiteX8" fmla="*/ 4985597 w 5593163"/>
              <a:gd name="connsiteY8" fmla="*/ 2034258 h 4305008"/>
              <a:gd name="connsiteX9" fmla="*/ 4985597 w 5593163"/>
              <a:gd name="connsiteY9" fmla="*/ 3731083 h 4305008"/>
              <a:gd name="connsiteX10" fmla="*/ 5528906 w 5593163"/>
              <a:gd name="connsiteY10" fmla="*/ 3190516 h 4305008"/>
              <a:gd name="connsiteX11" fmla="*/ 4985597 w 5593163"/>
              <a:gd name="connsiteY11" fmla="*/ 3731083 h 4305008"/>
              <a:gd name="connsiteX12" fmla="*/ 4842232 w 5593163"/>
              <a:gd name="connsiteY12" fmla="*/ 503273 h 4305008"/>
              <a:gd name="connsiteX13" fmla="*/ 4842826 w 5593163"/>
              <a:gd name="connsiteY13" fmla="*/ 491833 h 4305008"/>
              <a:gd name="connsiteX14" fmla="*/ 4843324 w 5593163"/>
              <a:gd name="connsiteY14" fmla="*/ 491866 h 4305008"/>
              <a:gd name="connsiteX15" fmla="*/ 4843350 w 5593163"/>
              <a:gd name="connsiteY15" fmla="*/ 491372 h 4305008"/>
              <a:gd name="connsiteX16" fmla="*/ 4860437 w 5593163"/>
              <a:gd name="connsiteY16" fmla="*/ 492995 h 4305008"/>
              <a:gd name="connsiteX17" fmla="*/ 4955899 w 5593163"/>
              <a:gd name="connsiteY17" fmla="*/ 502060 h 4305008"/>
              <a:gd name="connsiteX18" fmla="*/ 4972112 w 5593163"/>
              <a:gd name="connsiteY18" fmla="*/ 503599 h 4305008"/>
              <a:gd name="connsiteX19" fmla="*/ 4972229 w 5593163"/>
              <a:gd name="connsiteY19" fmla="*/ 504747 h 4305008"/>
              <a:gd name="connsiteX20" fmla="*/ 5583809 w 5593163"/>
              <a:gd name="connsiteY20" fmla="*/ 948988 h 4305008"/>
              <a:gd name="connsiteX21" fmla="*/ 5593163 w 5593163"/>
              <a:gd name="connsiteY21" fmla="*/ 971822 h 4305008"/>
              <a:gd name="connsiteX22" fmla="*/ 5593163 w 5593163"/>
              <a:gd name="connsiteY22" fmla="*/ 1318474 h 4305008"/>
              <a:gd name="connsiteX23" fmla="*/ 5558612 w 5593163"/>
              <a:gd name="connsiteY23" fmla="*/ 1315193 h 4305008"/>
              <a:gd name="connsiteX24" fmla="*/ 5542395 w 5593163"/>
              <a:gd name="connsiteY24" fmla="*/ 1313653 h 4305008"/>
              <a:gd name="connsiteX25" fmla="*/ 5542279 w 5593163"/>
              <a:gd name="connsiteY25" fmla="*/ 1312505 h 4305008"/>
              <a:gd name="connsiteX26" fmla="*/ 4852114 w 5593163"/>
              <a:gd name="connsiteY26" fmla="*/ 619464 h 4305008"/>
              <a:gd name="connsiteX27" fmla="*/ 4851608 w 5593163"/>
              <a:gd name="connsiteY27" fmla="*/ 619401 h 4305008"/>
              <a:gd name="connsiteX28" fmla="*/ 4851070 w 5593163"/>
              <a:gd name="connsiteY28" fmla="*/ 612725 h 4305008"/>
              <a:gd name="connsiteX29" fmla="*/ 4843603 w 5593163"/>
              <a:gd name="connsiteY29" fmla="*/ 520249 h 4305008"/>
              <a:gd name="connsiteX30" fmla="*/ 4842232 w 5593163"/>
              <a:gd name="connsiteY30" fmla="*/ 503273 h 4305008"/>
              <a:gd name="connsiteX31" fmla="*/ 4842232 w 5593163"/>
              <a:gd name="connsiteY31" fmla="*/ 2200098 h 4305008"/>
              <a:gd name="connsiteX32" fmla="*/ 4842826 w 5593163"/>
              <a:gd name="connsiteY32" fmla="*/ 2188658 h 4305008"/>
              <a:gd name="connsiteX33" fmla="*/ 4843324 w 5593163"/>
              <a:gd name="connsiteY33" fmla="*/ 2188691 h 4305008"/>
              <a:gd name="connsiteX34" fmla="*/ 4843350 w 5593163"/>
              <a:gd name="connsiteY34" fmla="*/ 2188197 h 4305008"/>
              <a:gd name="connsiteX35" fmla="*/ 4860437 w 5593163"/>
              <a:gd name="connsiteY35" fmla="*/ 2189820 h 4305008"/>
              <a:gd name="connsiteX36" fmla="*/ 4955899 w 5593163"/>
              <a:gd name="connsiteY36" fmla="*/ 2198885 h 4305008"/>
              <a:gd name="connsiteX37" fmla="*/ 4972112 w 5593163"/>
              <a:gd name="connsiteY37" fmla="*/ 2200424 h 4305008"/>
              <a:gd name="connsiteX38" fmla="*/ 4972229 w 5593163"/>
              <a:gd name="connsiteY38" fmla="*/ 2201572 h 4305008"/>
              <a:gd name="connsiteX39" fmla="*/ 5583809 w 5593163"/>
              <a:gd name="connsiteY39" fmla="*/ 2645813 h 4305008"/>
              <a:gd name="connsiteX40" fmla="*/ 5593163 w 5593163"/>
              <a:gd name="connsiteY40" fmla="*/ 2668647 h 4305008"/>
              <a:gd name="connsiteX41" fmla="*/ 5593163 w 5593163"/>
              <a:gd name="connsiteY41" fmla="*/ 3015299 h 4305008"/>
              <a:gd name="connsiteX42" fmla="*/ 5558612 w 5593163"/>
              <a:gd name="connsiteY42" fmla="*/ 3012018 h 4305008"/>
              <a:gd name="connsiteX43" fmla="*/ 5542395 w 5593163"/>
              <a:gd name="connsiteY43" fmla="*/ 3010478 h 4305008"/>
              <a:gd name="connsiteX44" fmla="*/ 5542279 w 5593163"/>
              <a:gd name="connsiteY44" fmla="*/ 3009330 h 4305008"/>
              <a:gd name="connsiteX45" fmla="*/ 4852114 w 5593163"/>
              <a:gd name="connsiteY45" fmla="*/ 2316289 h 4305008"/>
              <a:gd name="connsiteX46" fmla="*/ 4851608 w 5593163"/>
              <a:gd name="connsiteY46" fmla="*/ 2316226 h 4305008"/>
              <a:gd name="connsiteX47" fmla="*/ 4851070 w 5593163"/>
              <a:gd name="connsiteY47" fmla="*/ 2309550 h 4305008"/>
              <a:gd name="connsiteX48" fmla="*/ 4843603 w 5593163"/>
              <a:gd name="connsiteY48" fmla="*/ 2217074 h 4305008"/>
              <a:gd name="connsiteX49" fmla="*/ 4842232 w 5593163"/>
              <a:gd name="connsiteY49" fmla="*/ 2200098 h 4305008"/>
              <a:gd name="connsiteX50" fmla="*/ 4842232 w 5593163"/>
              <a:gd name="connsiteY50" fmla="*/ 3896923 h 4305008"/>
              <a:gd name="connsiteX51" fmla="*/ 4842826 w 5593163"/>
              <a:gd name="connsiteY51" fmla="*/ 3885483 h 4305008"/>
              <a:gd name="connsiteX52" fmla="*/ 4843324 w 5593163"/>
              <a:gd name="connsiteY52" fmla="*/ 3885516 h 4305008"/>
              <a:gd name="connsiteX53" fmla="*/ 4843350 w 5593163"/>
              <a:gd name="connsiteY53" fmla="*/ 3885022 h 4305008"/>
              <a:gd name="connsiteX54" fmla="*/ 4860437 w 5593163"/>
              <a:gd name="connsiteY54" fmla="*/ 3886645 h 4305008"/>
              <a:gd name="connsiteX55" fmla="*/ 4955899 w 5593163"/>
              <a:gd name="connsiteY55" fmla="*/ 3895710 h 4305008"/>
              <a:gd name="connsiteX56" fmla="*/ 4972112 w 5593163"/>
              <a:gd name="connsiteY56" fmla="*/ 3897249 h 4305008"/>
              <a:gd name="connsiteX57" fmla="*/ 4972229 w 5593163"/>
              <a:gd name="connsiteY57" fmla="*/ 3898397 h 4305008"/>
              <a:gd name="connsiteX58" fmla="*/ 5532481 w 5593163"/>
              <a:gd name="connsiteY58" fmla="*/ 4255797 h 4305008"/>
              <a:gd name="connsiteX59" fmla="*/ 5560926 w 5593163"/>
              <a:gd name="connsiteY59" fmla="*/ 4305008 h 4305008"/>
              <a:gd name="connsiteX60" fmla="*/ 5409877 w 5593163"/>
              <a:gd name="connsiteY60" fmla="*/ 4305008 h 4305008"/>
              <a:gd name="connsiteX61" fmla="*/ 5357754 w 5593163"/>
              <a:gd name="connsiteY61" fmla="*/ 4241205 h 4305008"/>
              <a:gd name="connsiteX62" fmla="*/ 4985599 w 5593163"/>
              <a:gd name="connsiteY62" fmla="*/ 4029853 h 4305008"/>
              <a:gd name="connsiteX63" fmla="*/ 5084780 w 5593163"/>
              <a:gd name="connsiteY63" fmla="*/ 4271827 h 4305008"/>
              <a:gd name="connsiteX64" fmla="*/ 5111462 w 5593163"/>
              <a:gd name="connsiteY64" fmla="*/ 4305008 h 4305008"/>
              <a:gd name="connsiteX65" fmla="*/ 4957353 w 5593163"/>
              <a:gd name="connsiteY65" fmla="*/ 4305008 h 4305008"/>
              <a:gd name="connsiteX66" fmla="*/ 4927231 w 5593163"/>
              <a:gd name="connsiteY66" fmla="*/ 4254710 h 4305008"/>
              <a:gd name="connsiteX67" fmla="*/ 4852114 w 5593163"/>
              <a:gd name="connsiteY67" fmla="*/ 4013114 h 4305008"/>
              <a:gd name="connsiteX68" fmla="*/ 4851608 w 5593163"/>
              <a:gd name="connsiteY68" fmla="*/ 4013051 h 4305008"/>
              <a:gd name="connsiteX69" fmla="*/ 4851070 w 5593163"/>
              <a:gd name="connsiteY69" fmla="*/ 4006375 h 4305008"/>
              <a:gd name="connsiteX70" fmla="*/ 4843603 w 5593163"/>
              <a:gd name="connsiteY70" fmla="*/ 3913899 h 4305008"/>
              <a:gd name="connsiteX71" fmla="*/ 4842232 w 5593163"/>
              <a:gd name="connsiteY71" fmla="*/ 3896923 h 4305008"/>
              <a:gd name="connsiteX72" fmla="*/ 4842230 w 5593163"/>
              <a:gd name="connsiteY72" fmla="*/ 469318 h 4305008"/>
              <a:gd name="connsiteX73" fmla="*/ 4843601 w 5593163"/>
              <a:gd name="connsiteY73" fmla="*/ 452471 h 4305008"/>
              <a:gd name="connsiteX74" fmla="*/ 4851065 w 5593163"/>
              <a:gd name="connsiteY74" fmla="*/ 360740 h 4305008"/>
              <a:gd name="connsiteX75" fmla="*/ 4851605 w 5593163"/>
              <a:gd name="connsiteY75" fmla="*/ 354103 h 4305008"/>
              <a:gd name="connsiteX76" fmla="*/ 4852110 w 5593163"/>
              <a:gd name="connsiteY76" fmla="*/ 354040 h 4305008"/>
              <a:gd name="connsiteX77" fmla="*/ 4936323 w 5593163"/>
              <a:gd name="connsiteY77" fmla="*/ 96778 h 4305008"/>
              <a:gd name="connsiteX78" fmla="*/ 4998957 w 5593163"/>
              <a:gd name="connsiteY78" fmla="*/ 0 h 4305008"/>
              <a:gd name="connsiteX79" fmla="*/ 5167333 w 5593163"/>
              <a:gd name="connsiteY79" fmla="*/ 0 h 4305008"/>
              <a:gd name="connsiteX80" fmla="*/ 5099105 w 5593163"/>
              <a:gd name="connsiteY80" fmla="*/ 76659 h 4305008"/>
              <a:gd name="connsiteX81" fmla="*/ 4985597 w 5593163"/>
              <a:gd name="connsiteY81" fmla="*/ 337433 h 4305008"/>
              <a:gd name="connsiteX82" fmla="*/ 5424571 w 5593163"/>
              <a:gd name="connsiteY82" fmla="*/ 44350 h 4305008"/>
              <a:gd name="connsiteX83" fmla="*/ 5446799 w 5593163"/>
              <a:gd name="connsiteY83" fmla="*/ 0 h 4305008"/>
              <a:gd name="connsiteX84" fmla="*/ 5593163 w 5593163"/>
              <a:gd name="connsiteY84" fmla="*/ 0 h 4305008"/>
              <a:gd name="connsiteX85" fmla="*/ 5593163 w 5593163"/>
              <a:gd name="connsiteY85" fmla="*/ 4197 h 4305008"/>
              <a:gd name="connsiteX86" fmla="*/ 5543598 w 5593163"/>
              <a:gd name="connsiteY86" fmla="*/ 95636 h 4305008"/>
              <a:gd name="connsiteX87" fmla="*/ 4972226 w 5593163"/>
              <a:gd name="connsiteY87" fmla="*/ 467856 h 4305008"/>
              <a:gd name="connsiteX88" fmla="*/ 4972110 w 5593163"/>
              <a:gd name="connsiteY88" fmla="*/ 468995 h 4305008"/>
              <a:gd name="connsiteX89" fmla="*/ 4955893 w 5593163"/>
              <a:gd name="connsiteY89" fmla="*/ 470523 h 4305008"/>
              <a:gd name="connsiteX90" fmla="*/ 4860466 w 5593163"/>
              <a:gd name="connsiteY90" fmla="*/ 479514 h 4305008"/>
              <a:gd name="connsiteX91" fmla="*/ 4843348 w 5593163"/>
              <a:gd name="connsiteY91" fmla="*/ 481127 h 4305008"/>
              <a:gd name="connsiteX92" fmla="*/ 4843322 w 5593163"/>
              <a:gd name="connsiteY92" fmla="*/ 480636 h 4305008"/>
              <a:gd name="connsiteX93" fmla="*/ 4842823 w 5593163"/>
              <a:gd name="connsiteY93" fmla="*/ 480669 h 4305008"/>
              <a:gd name="connsiteX94" fmla="*/ 4842230 w 5593163"/>
              <a:gd name="connsiteY94" fmla="*/ 469318 h 4305008"/>
              <a:gd name="connsiteX95" fmla="*/ 4842230 w 5593163"/>
              <a:gd name="connsiteY95" fmla="*/ 2166144 h 4305008"/>
              <a:gd name="connsiteX96" fmla="*/ 4843601 w 5593163"/>
              <a:gd name="connsiteY96" fmla="*/ 2149296 h 4305008"/>
              <a:gd name="connsiteX97" fmla="*/ 4851065 w 5593163"/>
              <a:gd name="connsiteY97" fmla="*/ 2057565 h 4305008"/>
              <a:gd name="connsiteX98" fmla="*/ 4851605 w 5593163"/>
              <a:gd name="connsiteY98" fmla="*/ 2050928 h 4305008"/>
              <a:gd name="connsiteX99" fmla="*/ 4852110 w 5593163"/>
              <a:gd name="connsiteY99" fmla="*/ 2050865 h 4305008"/>
              <a:gd name="connsiteX100" fmla="*/ 5542276 w 5593163"/>
              <a:gd name="connsiteY100" fmla="*/ 1363267 h 4305008"/>
              <a:gd name="connsiteX101" fmla="*/ 5542393 w 5593163"/>
              <a:gd name="connsiteY101" fmla="*/ 1362128 h 4305008"/>
              <a:gd name="connsiteX102" fmla="*/ 5558606 w 5593163"/>
              <a:gd name="connsiteY102" fmla="*/ 1360601 h 4305008"/>
              <a:gd name="connsiteX103" fmla="*/ 5593163 w 5593163"/>
              <a:gd name="connsiteY103" fmla="*/ 1357345 h 4305008"/>
              <a:gd name="connsiteX104" fmla="*/ 5593163 w 5593163"/>
              <a:gd name="connsiteY104" fmla="*/ 1701268 h 4305008"/>
              <a:gd name="connsiteX105" fmla="*/ 5583807 w 5593163"/>
              <a:gd name="connsiteY105" fmla="*/ 1723929 h 4305008"/>
              <a:gd name="connsiteX106" fmla="*/ 4972226 w 5593163"/>
              <a:gd name="connsiteY106" fmla="*/ 2164681 h 4305008"/>
              <a:gd name="connsiteX107" fmla="*/ 4972110 w 5593163"/>
              <a:gd name="connsiteY107" fmla="*/ 2165820 h 4305008"/>
              <a:gd name="connsiteX108" fmla="*/ 4955893 w 5593163"/>
              <a:gd name="connsiteY108" fmla="*/ 2167348 h 4305008"/>
              <a:gd name="connsiteX109" fmla="*/ 4860466 w 5593163"/>
              <a:gd name="connsiteY109" fmla="*/ 2176339 h 4305008"/>
              <a:gd name="connsiteX110" fmla="*/ 4843348 w 5593163"/>
              <a:gd name="connsiteY110" fmla="*/ 2177952 h 4305008"/>
              <a:gd name="connsiteX111" fmla="*/ 4843322 w 5593163"/>
              <a:gd name="connsiteY111" fmla="*/ 2177461 h 4305008"/>
              <a:gd name="connsiteX112" fmla="*/ 4842823 w 5593163"/>
              <a:gd name="connsiteY112" fmla="*/ 2177494 h 4305008"/>
              <a:gd name="connsiteX113" fmla="*/ 4842230 w 5593163"/>
              <a:gd name="connsiteY113" fmla="*/ 2166144 h 4305008"/>
              <a:gd name="connsiteX114" fmla="*/ 4842230 w 5593163"/>
              <a:gd name="connsiteY114" fmla="*/ 3862969 h 4305008"/>
              <a:gd name="connsiteX115" fmla="*/ 4843601 w 5593163"/>
              <a:gd name="connsiteY115" fmla="*/ 3846121 h 4305008"/>
              <a:gd name="connsiteX116" fmla="*/ 4851065 w 5593163"/>
              <a:gd name="connsiteY116" fmla="*/ 3754390 h 4305008"/>
              <a:gd name="connsiteX117" fmla="*/ 4851605 w 5593163"/>
              <a:gd name="connsiteY117" fmla="*/ 3747753 h 4305008"/>
              <a:gd name="connsiteX118" fmla="*/ 4852110 w 5593163"/>
              <a:gd name="connsiteY118" fmla="*/ 3747690 h 4305008"/>
              <a:gd name="connsiteX119" fmla="*/ 5542276 w 5593163"/>
              <a:gd name="connsiteY119" fmla="*/ 3060092 h 4305008"/>
              <a:gd name="connsiteX120" fmla="*/ 5542393 w 5593163"/>
              <a:gd name="connsiteY120" fmla="*/ 3058953 h 4305008"/>
              <a:gd name="connsiteX121" fmla="*/ 5558606 w 5593163"/>
              <a:gd name="connsiteY121" fmla="*/ 3057426 h 4305008"/>
              <a:gd name="connsiteX122" fmla="*/ 5593163 w 5593163"/>
              <a:gd name="connsiteY122" fmla="*/ 3054170 h 4305008"/>
              <a:gd name="connsiteX123" fmla="*/ 5593163 w 5593163"/>
              <a:gd name="connsiteY123" fmla="*/ 3398093 h 4305008"/>
              <a:gd name="connsiteX124" fmla="*/ 5583807 w 5593163"/>
              <a:gd name="connsiteY124" fmla="*/ 3420754 h 4305008"/>
              <a:gd name="connsiteX125" fmla="*/ 4972226 w 5593163"/>
              <a:gd name="connsiteY125" fmla="*/ 3861506 h 4305008"/>
              <a:gd name="connsiteX126" fmla="*/ 4972110 w 5593163"/>
              <a:gd name="connsiteY126" fmla="*/ 3862645 h 4305008"/>
              <a:gd name="connsiteX127" fmla="*/ 4955893 w 5593163"/>
              <a:gd name="connsiteY127" fmla="*/ 3864173 h 4305008"/>
              <a:gd name="connsiteX128" fmla="*/ 4860466 w 5593163"/>
              <a:gd name="connsiteY128" fmla="*/ 3873164 h 4305008"/>
              <a:gd name="connsiteX129" fmla="*/ 4843348 w 5593163"/>
              <a:gd name="connsiteY129" fmla="*/ 3874777 h 4305008"/>
              <a:gd name="connsiteX130" fmla="*/ 4843322 w 5593163"/>
              <a:gd name="connsiteY130" fmla="*/ 3874286 h 4305008"/>
              <a:gd name="connsiteX131" fmla="*/ 4842823 w 5593163"/>
              <a:gd name="connsiteY131" fmla="*/ 3874319 h 4305008"/>
              <a:gd name="connsiteX132" fmla="*/ 4842230 w 5593163"/>
              <a:gd name="connsiteY132" fmla="*/ 3862969 h 4305008"/>
              <a:gd name="connsiteX133" fmla="*/ 4135041 w 5593163"/>
              <a:gd name="connsiteY133" fmla="*/ 1181049 h 4305008"/>
              <a:gd name="connsiteX134" fmla="*/ 4678350 w 5593163"/>
              <a:gd name="connsiteY134" fmla="*/ 636203 h 4305008"/>
              <a:gd name="connsiteX135" fmla="*/ 4135041 w 5593163"/>
              <a:gd name="connsiteY135" fmla="*/ 1181049 h 4305008"/>
              <a:gd name="connsiteX136" fmla="*/ 4135041 w 5593163"/>
              <a:gd name="connsiteY136" fmla="*/ 1493690 h 4305008"/>
              <a:gd name="connsiteX137" fmla="*/ 4678350 w 5593163"/>
              <a:gd name="connsiteY137" fmla="*/ 2034258 h 4305008"/>
              <a:gd name="connsiteX138" fmla="*/ 4135041 w 5593163"/>
              <a:gd name="connsiteY138" fmla="*/ 1493690 h 4305008"/>
              <a:gd name="connsiteX139" fmla="*/ 4135041 w 5593163"/>
              <a:gd name="connsiteY139" fmla="*/ 2877874 h 4305008"/>
              <a:gd name="connsiteX140" fmla="*/ 4678350 w 5593163"/>
              <a:gd name="connsiteY140" fmla="*/ 2333028 h 4305008"/>
              <a:gd name="connsiteX141" fmla="*/ 4135041 w 5593163"/>
              <a:gd name="connsiteY141" fmla="*/ 2877874 h 4305008"/>
              <a:gd name="connsiteX142" fmla="*/ 4135041 w 5593163"/>
              <a:gd name="connsiteY142" fmla="*/ 3190516 h 4305008"/>
              <a:gd name="connsiteX143" fmla="*/ 4678350 w 5593163"/>
              <a:gd name="connsiteY143" fmla="*/ 3731083 h 4305008"/>
              <a:gd name="connsiteX144" fmla="*/ 4135041 w 5593163"/>
              <a:gd name="connsiteY144" fmla="*/ 3190516 h 4305008"/>
              <a:gd name="connsiteX145" fmla="*/ 4103022 w 5593163"/>
              <a:gd name="connsiteY145" fmla="*/ 4305008 h 4305008"/>
              <a:gd name="connsiteX146" fmla="*/ 4131467 w 5593163"/>
              <a:gd name="connsiteY146" fmla="*/ 4255797 h 4305008"/>
              <a:gd name="connsiteX147" fmla="*/ 4691720 w 5593163"/>
              <a:gd name="connsiteY147" fmla="*/ 3898397 h 4305008"/>
              <a:gd name="connsiteX148" fmla="*/ 4691837 w 5593163"/>
              <a:gd name="connsiteY148" fmla="*/ 3897249 h 4305008"/>
              <a:gd name="connsiteX149" fmla="*/ 4708050 w 5593163"/>
              <a:gd name="connsiteY149" fmla="*/ 3895710 h 4305008"/>
              <a:gd name="connsiteX150" fmla="*/ 4803512 w 5593163"/>
              <a:gd name="connsiteY150" fmla="*/ 3886645 h 4305008"/>
              <a:gd name="connsiteX151" fmla="*/ 4820599 w 5593163"/>
              <a:gd name="connsiteY151" fmla="*/ 3885022 h 4305008"/>
              <a:gd name="connsiteX152" fmla="*/ 4820625 w 5593163"/>
              <a:gd name="connsiteY152" fmla="*/ 3885516 h 4305008"/>
              <a:gd name="connsiteX153" fmla="*/ 4821123 w 5593163"/>
              <a:gd name="connsiteY153" fmla="*/ 3885483 h 4305008"/>
              <a:gd name="connsiteX154" fmla="*/ 4821717 w 5593163"/>
              <a:gd name="connsiteY154" fmla="*/ 3896923 h 4305008"/>
              <a:gd name="connsiteX155" fmla="*/ 4820346 w 5593163"/>
              <a:gd name="connsiteY155" fmla="*/ 3913899 h 4305008"/>
              <a:gd name="connsiteX156" fmla="*/ 4812879 w 5593163"/>
              <a:gd name="connsiteY156" fmla="*/ 4006375 h 4305008"/>
              <a:gd name="connsiteX157" fmla="*/ 4812341 w 5593163"/>
              <a:gd name="connsiteY157" fmla="*/ 4013051 h 4305008"/>
              <a:gd name="connsiteX158" fmla="*/ 4811835 w 5593163"/>
              <a:gd name="connsiteY158" fmla="*/ 4013114 h 4305008"/>
              <a:gd name="connsiteX159" fmla="*/ 4736718 w 5593163"/>
              <a:gd name="connsiteY159" fmla="*/ 4254710 h 4305008"/>
              <a:gd name="connsiteX160" fmla="*/ 4706597 w 5593163"/>
              <a:gd name="connsiteY160" fmla="*/ 4305008 h 4305008"/>
              <a:gd name="connsiteX161" fmla="*/ 4552487 w 5593163"/>
              <a:gd name="connsiteY161" fmla="*/ 4305008 h 4305008"/>
              <a:gd name="connsiteX162" fmla="*/ 4579169 w 5593163"/>
              <a:gd name="connsiteY162" fmla="*/ 4271827 h 4305008"/>
              <a:gd name="connsiteX163" fmla="*/ 4678350 w 5593163"/>
              <a:gd name="connsiteY163" fmla="*/ 4029853 h 4305008"/>
              <a:gd name="connsiteX164" fmla="*/ 4306196 w 5593163"/>
              <a:gd name="connsiteY164" fmla="*/ 4241205 h 4305008"/>
              <a:gd name="connsiteX165" fmla="*/ 4254073 w 5593163"/>
              <a:gd name="connsiteY165" fmla="*/ 4305008 h 4305008"/>
              <a:gd name="connsiteX166" fmla="*/ 4068511 w 5593163"/>
              <a:gd name="connsiteY166" fmla="*/ 0 h 4305008"/>
              <a:gd name="connsiteX167" fmla="*/ 4217148 w 5593163"/>
              <a:gd name="connsiteY167" fmla="*/ 0 h 4305008"/>
              <a:gd name="connsiteX168" fmla="*/ 4239376 w 5593163"/>
              <a:gd name="connsiteY168" fmla="*/ 44350 h 4305008"/>
              <a:gd name="connsiteX169" fmla="*/ 4678350 w 5593163"/>
              <a:gd name="connsiteY169" fmla="*/ 337433 h 4305008"/>
              <a:gd name="connsiteX170" fmla="*/ 4564842 w 5593163"/>
              <a:gd name="connsiteY170" fmla="*/ 76659 h 4305008"/>
              <a:gd name="connsiteX171" fmla="*/ 4496615 w 5593163"/>
              <a:gd name="connsiteY171" fmla="*/ 0 h 4305008"/>
              <a:gd name="connsiteX172" fmla="*/ 4664989 w 5593163"/>
              <a:gd name="connsiteY172" fmla="*/ 0 h 4305008"/>
              <a:gd name="connsiteX173" fmla="*/ 4727623 w 5593163"/>
              <a:gd name="connsiteY173" fmla="*/ 96778 h 4305008"/>
              <a:gd name="connsiteX174" fmla="*/ 4811836 w 5593163"/>
              <a:gd name="connsiteY174" fmla="*/ 354040 h 4305008"/>
              <a:gd name="connsiteX175" fmla="*/ 4812342 w 5593163"/>
              <a:gd name="connsiteY175" fmla="*/ 354103 h 4305008"/>
              <a:gd name="connsiteX176" fmla="*/ 4812882 w 5593163"/>
              <a:gd name="connsiteY176" fmla="*/ 360740 h 4305008"/>
              <a:gd name="connsiteX177" fmla="*/ 4820346 w 5593163"/>
              <a:gd name="connsiteY177" fmla="*/ 452471 h 4305008"/>
              <a:gd name="connsiteX178" fmla="*/ 4821717 w 5593163"/>
              <a:gd name="connsiteY178" fmla="*/ 469318 h 4305008"/>
              <a:gd name="connsiteX179" fmla="*/ 4821124 w 5593163"/>
              <a:gd name="connsiteY179" fmla="*/ 480669 h 4305008"/>
              <a:gd name="connsiteX180" fmla="*/ 4820625 w 5593163"/>
              <a:gd name="connsiteY180" fmla="*/ 480636 h 4305008"/>
              <a:gd name="connsiteX181" fmla="*/ 4820599 w 5593163"/>
              <a:gd name="connsiteY181" fmla="*/ 481127 h 4305008"/>
              <a:gd name="connsiteX182" fmla="*/ 4803481 w 5593163"/>
              <a:gd name="connsiteY182" fmla="*/ 479514 h 4305008"/>
              <a:gd name="connsiteX183" fmla="*/ 4708054 w 5593163"/>
              <a:gd name="connsiteY183" fmla="*/ 470523 h 4305008"/>
              <a:gd name="connsiteX184" fmla="*/ 4691837 w 5593163"/>
              <a:gd name="connsiteY184" fmla="*/ 468995 h 4305008"/>
              <a:gd name="connsiteX185" fmla="*/ 4691721 w 5593163"/>
              <a:gd name="connsiteY185" fmla="*/ 467856 h 4305008"/>
              <a:gd name="connsiteX186" fmla="*/ 4120350 w 5593163"/>
              <a:gd name="connsiteY186" fmla="*/ 95636 h 4305008"/>
              <a:gd name="connsiteX187" fmla="*/ 3991674 w 5593163"/>
              <a:gd name="connsiteY187" fmla="*/ 1313979 h 4305008"/>
              <a:gd name="connsiteX188" fmla="*/ 3993045 w 5593163"/>
              <a:gd name="connsiteY188" fmla="*/ 1296998 h 4305008"/>
              <a:gd name="connsiteX189" fmla="*/ 4000509 w 5593163"/>
              <a:gd name="connsiteY189" fmla="*/ 1204541 h 4305008"/>
              <a:gd name="connsiteX190" fmla="*/ 4001049 w 5593163"/>
              <a:gd name="connsiteY190" fmla="*/ 1197851 h 4305008"/>
              <a:gd name="connsiteX191" fmla="*/ 4001555 w 5593163"/>
              <a:gd name="connsiteY191" fmla="*/ 1197788 h 4305008"/>
              <a:gd name="connsiteX192" fmla="*/ 4691720 w 5593163"/>
              <a:gd name="connsiteY192" fmla="*/ 504747 h 4305008"/>
              <a:gd name="connsiteX193" fmla="*/ 4691837 w 5593163"/>
              <a:gd name="connsiteY193" fmla="*/ 503599 h 4305008"/>
              <a:gd name="connsiteX194" fmla="*/ 4708050 w 5593163"/>
              <a:gd name="connsiteY194" fmla="*/ 502060 h 4305008"/>
              <a:gd name="connsiteX195" fmla="*/ 4803512 w 5593163"/>
              <a:gd name="connsiteY195" fmla="*/ 492995 h 4305008"/>
              <a:gd name="connsiteX196" fmla="*/ 4820599 w 5593163"/>
              <a:gd name="connsiteY196" fmla="*/ 491372 h 4305008"/>
              <a:gd name="connsiteX197" fmla="*/ 4820625 w 5593163"/>
              <a:gd name="connsiteY197" fmla="*/ 491866 h 4305008"/>
              <a:gd name="connsiteX198" fmla="*/ 4821123 w 5593163"/>
              <a:gd name="connsiteY198" fmla="*/ 491833 h 4305008"/>
              <a:gd name="connsiteX199" fmla="*/ 4821717 w 5593163"/>
              <a:gd name="connsiteY199" fmla="*/ 503273 h 4305008"/>
              <a:gd name="connsiteX200" fmla="*/ 4820346 w 5593163"/>
              <a:gd name="connsiteY200" fmla="*/ 520249 h 4305008"/>
              <a:gd name="connsiteX201" fmla="*/ 4812879 w 5593163"/>
              <a:gd name="connsiteY201" fmla="*/ 612725 h 4305008"/>
              <a:gd name="connsiteX202" fmla="*/ 4812341 w 5593163"/>
              <a:gd name="connsiteY202" fmla="*/ 619401 h 4305008"/>
              <a:gd name="connsiteX203" fmla="*/ 4811835 w 5593163"/>
              <a:gd name="connsiteY203" fmla="*/ 619464 h 4305008"/>
              <a:gd name="connsiteX204" fmla="*/ 4121670 w 5593163"/>
              <a:gd name="connsiteY204" fmla="*/ 1312505 h 4305008"/>
              <a:gd name="connsiteX205" fmla="*/ 4121554 w 5593163"/>
              <a:gd name="connsiteY205" fmla="*/ 1313653 h 4305008"/>
              <a:gd name="connsiteX206" fmla="*/ 4105337 w 5593163"/>
              <a:gd name="connsiteY206" fmla="*/ 1315193 h 4305008"/>
              <a:gd name="connsiteX207" fmla="*/ 4009911 w 5593163"/>
              <a:gd name="connsiteY207" fmla="*/ 1324255 h 4305008"/>
              <a:gd name="connsiteX208" fmla="*/ 3992792 w 5593163"/>
              <a:gd name="connsiteY208" fmla="*/ 1325881 h 4305008"/>
              <a:gd name="connsiteX209" fmla="*/ 3992766 w 5593163"/>
              <a:gd name="connsiteY209" fmla="*/ 1325386 h 4305008"/>
              <a:gd name="connsiteX210" fmla="*/ 3992267 w 5593163"/>
              <a:gd name="connsiteY210" fmla="*/ 1325419 h 4305008"/>
              <a:gd name="connsiteX211" fmla="*/ 3991674 w 5593163"/>
              <a:gd name="connsiteY211" fmla="*/ 1313979 h 4305008"/>
              <a:gd name="connsiteX212" fmla="*/ 3991674 w 5593163"/>
              <a:gd name="connsiteY212" fmla="*/ 1361805 h 4305008"/>
              <a:gd name="connsiteX213" fmla="*/ 3992268 w 5593163"/>
              <a:gd name="connsiteY213" fmla="*/ 1350455 h 4305008"/>
              <a:gd name="connsiteX214" fmla="*/ 3992766 w 5593163"/>
              <a:gd name="connsiteY214" fmla="*/ 1350487 h 4305008"/>
              <a:gd name="connsiteX215" fmla="*/ 3992792 w 5593163"/>
              <a:gd name="connsiteY215" fmla="*/ 1349997 h 4305008"/>
              <a:gd name="connsiteX216" fmla="*/ 4009880 w 5593163"/>
              <a:gd name="connsiteY216" fmla="*/ 1351607 h 4305008"/>
              <a:gd name="connsiteX217" fmla="*/ 4105341 w 5593163"/>
              <a:gd name="connsiteY217" fmla="*/ 1360601 h 4305008"/>
              <a:gd name="connsiteX218" fmla="*/ 4121554 w 5593163"/>
              <a:gd name="connsiteY218" fmla="*/ 1362128 h 4305008"/>
              <a:gd name="connsiteX219" fmla="*/ 4121671 w 5593163"/>
              <a:gd name="connsiteY219" fmla="*/ 1363267 h 4305008"/>
              <a:gd name="connsiteX220" fmla="*/ 4811836 w 5593163"/>
              <a:gd name="connsiteY220" fmla="*/ 2050865 h 4305008"/>
              <a:gd name="connsiteX221" fmla="*/ 4812342 w 5593163"/>
              <a:gd name="connsiteY221" fmla="*/ 2050928 h 4305008"/>
              <a:gd name="connsiteX222" fmla="*/ 4812882 w 5593163"/>
              <a:gd name="connsiteY222" fmla="*/ 2057565 h 4305008"/>
              <a:gd name="connsiteX223" fmla="*/ 4820346 w 5593163"/>
              <a:gd name="connsiteY223" fmla="*/ 2149296 h 4305008"/>
              <a:gd name="connsiteX224" fmla="*/ 4821717 w 5593163"/>
              <a:gd name="connsiteY224" fmla="*/ 2166144 h 4305008"/>
              <a:gd name="connsiteX225" fmla="*/ 4821124 w 5593163"/>
              <a:gd name="connsiteY225" fmla="*/ 2177494 h 4305008"/>
              <a:gd name="connsiteX226" fmla="*/ 4820625 w 5593163"/>
              <a:gd name="connsiteY226" fmla="*/ 2177461 h 4305008"/>
              <a:gd name="connsiteX227" fmla="*/ 4820599 w 5593163"/>
              <a:gd name="connsiteY227" fmla="*/ 2177952 h 4305008"/>
              <a:gd name="connsiteX228" fmla="*/ 4803481 w 5593163"/>
              <a:gd name="connsiteY228" fmla="*/ 2176339 h 4305008"/>
              <a:gd name="connsiteX229" fmla="*/ 4708054 w 5593163"/>
              <a:gd name="connsiteY229" fmla="*/ 2167348 h 4305008"/>
              <a:gd name="connsiteX230" fmla="*/ 4691837 w 5593163"/>
              <a:gd name="connsiteY230" fmla="*/ 2165820 h 4305008"/>
              <a:gd name="connsiteX231" fmla="*/ 4691721 w 5593163"/>
              <a:gd name="connsiteY231" fmla="*/ 2164681 h 4305008"/>
              <a:gd name="connsiteX232" fmla="*/ 4001556 w 5593163"/>
              <a:gd name="connsiteY232" fmla="*/ 1477083 h 4305008"/>
              <a:gd name="connsiteX233" fmla="*/ 4001050 w 5593163"/>
              <a:gd name="connsiteY233" fmla="*/ 1477021 h 4305008"/>
              <a:gd name="connsiteX234" fmla="*/ 4000512 w 5593163"/>
              <a:gd name="connsiteY234" fmla="*/ 1470397 h 4305008"/>
              <a:gd name="connsiteX235" fmla="*/ 3993045 w 5593163"/>
              <a:gd name="connsiteY235" fmla="*/ 1378647 h 4305008"/>
              <a:gd name="connsiteX236" fmla="*/ 3991674 w 5593163"/>
              <a:gd name="connsiteY236" fmla="*/ 1361805 h 4305008"/>
              <a:gd name="connsiteX237" fmla="*/ 3991674 w 5593163"/>
              <a:gd name="connsiteY237" fmla="*/ 3010804 h 4305008"/>
              <a:gd name="connsiteX238" fmla="*/ 3993045 w 5593163"/>
              <a:gd name="connsiteY238" fmla="*/ 2993823 h 4305008"/>
              <a:gd name="connsiteX239" fmla="*/ 4000509 w 5593163"/>
              <a:gd name="connsiteY239" fmla="*/ 2901366 h 4305008"/>
              <a:gd name="connsiteX240" fmla="*/ 4001049 w 5593163"/>
              <a:gd name="connsiteY240" fmla="*/ 2894676 h 4305008"/>
              <a:gd name="connsiteX241" fmla="*/ 4001555 w 5593163"/>
              <a:gd name="connsiteY241" fmla="*/ 2894613 h 4305008"/>
              <a:gd name="connsiteX242" fmla="*/ 4691720 w 5593163"/>
              <a:gd name="connsiteY242" fmla="*/ 2201572 h 4305008"/>
              <a:gd name="connsiteX243" fmla="*/ 4691837 w 5593163"/>
              <a:gd name="connsiteY243" fmla="*/ 2200424 h 4305008"/>
              <a:gd name="connsiteX244" fmla="*/ 4708050 w 5593163"/>
              <a:gd name="connsiteY244" fmla="*/ 2198885 h 4305008"/>
              <a:gd name="connsiteX245" fmla="*/ 4803512 w 5593163"/>
              <a:gd name="connsiteY245" fmla="*/ 2189820 h 4305008"/>
              <a:gd name="connsiteX246" fmla="*/ 4820599 w 5593163"/>
              <a:gd name="connsiteY246" fmla="*/ 2188197 h 4305008"/>
              <a:gd name="connsiteX247" fmla="*/ 4820625 w 5593163"/>
              <a:gd name="connsiteY247" fmla="*/ 2188691 h 4305008"/>
              <a:gd name="connsiteX248" fmla="*/ 4821123 w 5593163"/>
              <a:gd name="connsiteY248" fmla="*/ 2188658 h 4305008"/>
              <a:gd name="connsiteX249" fmla="*/ 4821717 w 5593163"/>
              <a:gd name="connsiteY249" fmla="*/ 2200098 h 4305008"/>
              <a:gd name="connsiteX250" fmla="*/ 4820346 w 5593163"/>
              <a:gd name="connsiteY250" fmla="*/ 2217074 h 4305008"/>
              <a:gd name="connsiteX251" fmla="*/ 4812879 w 5593163"/>
              <a:gd name="connsiteY251" fmla="*/ 2309550 h 4305008"/>
              <a:gd name="connsiteX252" fmla="*/ 4812341 w 5593163"/>
              <a:gd name="connsiteY252" fmla="*/ 2316226 h 4305008"/>
              <a:gd name="connsiteX253" fmla="*/ 4811835 w 5593163"/>
              <a:gd name="connsiteY253" fmla="*/ 2316289 h 4305008"/>
              <a:gd name="connsiteX254" fmla="*/ 4121670 w 5593163"/>
              <a:gd name="connsiteY254" fmla="*/ 3009330 h 4305008"/>
              <a:gd name="connsiteX255" fmla="*/ 4121554 w 5593163"/>
              <a:gd name="connsiteY255" fmla="*/ 3010478 h 4305008"/>
              <a:gd name="connsiteX256" fmla="*/ 4105337 w 5593163"/>
              <a:gd name="connsiteY256" fmla="*/ 3012018 h 4305008"/>
              <a:gd name="connsiteX257" fmla="*/ 4009911 w 5593163"/>
              <a:gd name="connsiteY257" fmla="*/ 3021080 h 4305008"/>
              <a:gd name="connsiteX258" fmla="*/ 3992792 w 5593163"/>
              <a:gd name="connsiteY258" fmla="*/ 3022706 h 4305008"/>
              <a:gd name="connsiteX259" fmla="*/ 3992766 w 5593163"/>
              <a:gd name="connsiteY259" fmla="*/ 3022211 h 4305008"/>
              <a:gd name="connsiteX260" fmla="*/ 3992267 w 5593163"/>
              <a:gd name="connsiteY260" fmla="*/ 3022244 h 4305008"/>
              <a:gd name="connsiteX261" fmla="*/ 3991674 w 5593163"/>
              <a:gd name="connsiteY261" fmla="*/ 3010804 h 4305008"/>
              <a:gd name="connsiteX262" fmla="*/ 3991674 w 5593163"/>
              <a:gd name="connsiteY262" fmla="*/ 3058630 h 4305008"/>
              <a:gd name="connsiteX263" fmla="*/ 3992268 w 5593163"/>
              <a:gd name="connsiteY263" fmla="*/ 3047280 h 4305008"/>
              <a:gd name="connsiteX264" fmla="*/ 3992766 w 5593163"/>
              <a:gd name="connsiteY264" fmla="*/ 3047312 h 4305008"/>
              <a:gd name="connsiteX265" fmla="*/ 3992792 w 5593163"/>
              <a:gd name="connsiteY265" fmla="*/ 3046822 h 4305008"/>
              <a:gd name="connsiteX266" fmla="*/ 4009880 w 5593163"/>
              <a:gd name="connsiteY266" fmla="*/ 3048432 h 4305008"/>
              <a:gd name="connsiteX267" fmla="*/ 4105341 w 5593163"/>
              <a:gd name="connsiteY267" fmla="*/ 3057426 h 4305008"/>
              <a:gd name="connsiteX268" fmla="*/ 4121554 w 5593163"/>
              <a:gd name="connsiteY268" fmla="*/ 3058953 h 4305008"/>
              <a:gd name="connsiteX269" fmla="*/ 4121671 w 5593163"/>
              <a:gd name="connsiteY269" fmla="*/ 3060092 h 4305008"/>
              <a:gd name="connsiteX270" fmla="*/ 4811836 w 5593163"/>
              <a:gd name="connsiteY270" fmla="*/ 3747690 h 4305008"/>
              <a:gd name="connsiteX271" fmla="*/ 4812342 w 5593163"/>
              <a:gd name="connsiteY271" fmla="*/ 3747753 h 4305008"/>
              <a:gd name="connsiteX272" fmla="*/ 4812882 w 5593163"/>
              <a:gd name="connsiteY272" fmla="*/ 3754390 h 4305008"/>
              <a:gd name="connsiteX273" fmla="*/ 4820346 w 5593163"/>
              <a:gd name="connsiteY273" fmla="*/ 3846121 h 4305008"/>
              <a:gd name="connsiteX274" fmla="*/ 4821717 w 5593163"/>
              <a:gd name="connsiteY274" fmla="*/ 3862969 h 4305008"/>
              <a:gd name="connsiteX275" fmla="*/ 4821124 w 5593163"/>
              <a:gd name="connsiteY275" fmla="*/ 3874319 h 4305008"/>
              <a:gd name="connsiteX276" fmla="*/ 4820625 w 5593163"/>
              <a:gd name="connsiteY276" fmla="*/ 3874286 h 4305008"/>
              <a:gd name="connsiteX277" fmla="*/ 4820599 w 5593163"/>
              <a:gd name="connsiteY277" fmla="*/ 3874777 h 4305008"/>
              <a:gd name="connsiteX278" fmla="*/ 4803481 w 5593163"/>
              <a:gd name="connsiteY278" fmla="*/ 3873164 h 4305008"/>
              <a:gd name="connsiteX279" fmla="*/ 4708054 w 5593163"/>
              <a:gd name="connsiteY279" fmla="*/ 3864173 h 4305008"/>
              <a:gd name="connsiteX280" fmla="*/ 4691837 w 5593163"/>
              <a:gd name="connsiteY280" fmla="*/ 3862645 h 4305008"/>
              <a:gd name="connsiteX281" fmla="*/ 4691721 w 5593163"/>
              <a:gd name="connsiteY281" fmla="*/ 3861506 h 4305008"/>
              <a:gd name="connsiteX282" fmla="*/ 4001556 w 5593163"/>
              <a:gd name="connsiteY282" fmla="*/ 3173908 h 4305008"/>
              <a:gd name="connsiteX283" fmla="*/ 4001050 w 5593163"/>
              <a:gd name="connsiteY283" fmla="*/ 3173846 h 4305008"/>
              <a:gd name="connsiteX284" fmla="*/ 4000512 w 5593163"/>
              <a:gd name="connsiteY284" fmla="*/ 3167222 h 4305008"/>
              <a:gd name="connsiteX285" fmla="*/ 3993045 w 5593163"/>
              <a:gd name="connsiteY285" fmla="*/ 3075472 h 4305008"/>
              <a:gd name="connsiteX286" fmla="*/ 3991674 w 5593163"/>
              <a:gd name="connsiteY286" fmla="*/ 3058630 h 4305008"/>
              <a:gd name="connsiteX287" fmla="*/ 3293448 w 5593163"/>
              <a:gd name="connsiteY287" fmla="*/ 636203 h 4305008"/>
              <a:gd name="connsiteX288" fmla="*/ 3836757 w 5593163"/>
              <a:gd name="connsiteY288" fmla="*/ 1181049 h 4305008"/>
              <a:gd name="connsiteX289" fmla="*/ 3293448 w 5593163"/>
              <a:gd name="connsiteY289" fmla="*/ 636203 h 4305008"/>
              <a:gd name="connsiteX290" fmla="*/ 3293448 w 5593163"/>
              <a:gd name="connsiteY290" fmla="*/ 2333028 h 4305008"/>
              <a:gd name="connsiteX291" fmla="*/ 3836757 w 5593163"/>
              <a:gd name="connsiteY291" fmla="*/ 2877874 h 4305008"/>
              <a:gd name="connsiteX292" fmla="*/ 3293448 w 5593163"/>
              <a:gd name="connsiteY292" fmla="*/ 2333028 h 4305008"/>
              <a:gd name="connsiteX293" fmla="*/ 3293446 w 5593163"/>
              <a:gd name="connsiteY293" fmla="*/ 2034258 h 4305008"/>
              <a:gd name="connsiteX294" fmla="*/ 3836755 w 5593163"/>
              <a:gd name="connsiteY294" fmla="*/ 1493690 h 4305008"/>
              <a:gd name="connsiteX295" fmla="*/ 3293446 w 5593163"/>
              <a:gd name="connsiteY295" fmla="*/ 2034258 h 4305008"/>
              <a:gd name="connsiteX296" fmla="*/ 3293446 w 5593163"/>
              <a:gd name="connsiteY296" fmla="*/ 3731083 h 4305008"/>
              <a:gd name="connsiteX297" fmla="*/ 3836755 w 5593163"/>
              <a:gd name="connsiteY297" fmla="*/ 3190516 h 4305008"/>
              <a:gd name="connsiteX298" fmla="*/ 3293446 w 5593163"/>
              <a:gd name="connsiteY298" fmla="*/ 3731083 h 4305008"/>
              <a:gd name="connsiteX299" fmla="*/ 3150081 w 5593163"/>
              <a:gd name="connsiteY299" fmla="*/ 503273 h 4305008"/>
              <a:gd name="connsiteX300" fmla="*/ 3150675 w 5593163"/>
              <a:gd name="connsiteY300" fmla="*/ 491833 h 4305008"/>
              <a:gd name="connsiteX301" fmla="*/ 3151173 w 5593163"/>
              <a:gd name="connsiteY301" fmla="*/ 491866 h 4305008"/>
              <a:gd name="connsiteX302" fmla="*/ 3151199 w 5593163"/>
              <a:gd name="connsiteY302" fmla="*/ 491372 h 4305008"/>
              <a:gd name="connsiteX303" fmla="*/ 3168287 w 5593163"/>
              <a:gd name="connsiteY303" fmla="*/ 492995 h 4305008"/>
              <a:gd name="connsiteX304" fmla="*/ 3263748 w 5593163"/>
              <a:gd name="connsiteY304" fmla="*/ 502060 h 4305008"/>
              <a:gd name="connsiteX305" fmla="*/ 3279961 w 5593163"/>
              <a:gd name="connsiteY305" fmla="*/ 503599 h 4305008"/>
              <a:gd name="connsiteX306" fmla="*/ 3280078 w 5593163"/>
              <a:gd name="connsiteY306" fmla="*/ 504747 h 4305008"/>
              <a:gd name="connsiteX307" fmla="*/ 3970244 w 5593163"/>
              <a:gd name="connsiteY307" fmla="*/ 1197788 h 4305008"/>
              <a:gd name="connsiteX308" fmla="*/ 3970749 w 5593163"/>
              <a:gd name="connsiteY308" fmla="*/ 1197851 h 4305008"/>
              <a:gd name="connsiteX309" fmla="*/ 3971290 w 5593163"/>
              <a:gd name="connsiteY309" fmla="*/ 1204541 h 4305008"/>
              <a:gd name="connsiteX310" fmla="*/ 3978754 w 5593163"/>
              <a:gd name="connsiteY310" fmla="*/ 1296998 h 4305008"/>
              <a:gd name="connsiteX311" fmla="*/ 3980124 w 5593163"/>
              <a:gd name="connsiteY311" fmla="*/ 1313979 h 4305008"/>
              <a:gd name="connsiteX312" fmla="*/ 3979531 w 5593163"/>
              <a:gd name="connsiteY312" fmla="*/ 1325419 h 4305008"/>
              <a:gd name="connsiteX313" fmla="*/ 3979032 w 5593163"/>
              <a:gd name="connsiteY313" fmla="*/ 1325386 h 4305008"/>
              <a:gd name="connsiteX314" fmla="*/ 3979006 w 5593163"/>
              <a:gd name="connsiteY314" fmla="*/ 1325881 h 4305008"/>
              <a:gd name="connsiteX315" fmla="*/ 3961888 w 5593163"/>
              <a:gd name="connsiteY315" fmla="*/ 1324255 h 4305008"/>
              <a:gd name="connsiteX316" fmla="*/ 3866461 w 5593163"/>
              <a:gd name="connsiteY316" fmla="*/ 1315193 h 4305008"/>
              <a:gd name="connsiteX317" fmla="*/ 3850245 w 5593163"/>
              <a:gd name="connsiteY317" fmla="*/ 1313653 h 4305008"/>
              <a:gd name="connsiteX318" fmla="*/ 3850129 w 5593163"/>
              <a:gd name="connsiteY318" fmla="*/ 1312505 h 4305008"/>
              <a:gd name="connsiteX319" fmla="*/ 3159963 w 5593163"/>
              <a:gd name="connsiteY319" fmla="*/ 619464 h 4305008"/>
              <a:gd name="connsiteX320" fmla="*/ 3159457 w 5593163"/>
              <a:gd name="connsiteY320" fmla="*/ 619401 h 4305008"/>
              <a:gd name="connsiteX321" fmla="*/ 3158919 w 5593163"/>
              <a:gd name="connsiteY321" fmla="*/ 612725 h 4305008"/>
              <a:gd name="connsiteX322" fmla="*/ 3151452 w 5593163"/>
              <a:gd name="connsiteY322" fmla="*/ 520249 h 4305008"/>
              <a:gd name="connsiteX323" fmla="*/ 3150081 w 5593163"/>
              <a:gd name="connsiteY323" fmla="*/ 503273 h 4305008"/>
              <a:gd name="connsiteX324" fmla="*/ 3150081 w 5593163"/>
              <a:gd name="connsiteY324" fmla="*/ 2200098 h 4305008"/>
              <a:gd name="connsiteX325" fmla="*/ 3150675 w 5593163"/>
              <a:gd name="connsiteY325" fmla="*/ 2188658 h 4305008"/>
              <a:gd name="connsiteX326" fmla="*/ 3151173 w 5593163"/>
              <a:gd name="connsiteY326" fmla="*/ 2188691 h 4305008"/>
              <a:gd name="connsiteX327" fmla="*/ 3151199 w 5593163"/>
              <a:gd name="connsiteY327" fmla="*/ 2188197 h 4305008"/>
              <a:gd name="connsiteX328" fmla="*/ 3168287 w 5593163"/>
              <a:gd name="connsiteY328" fmla="*/ 2189820 h 4305008"/>
              <a:gd name="connsiteX329" fmla="*/ 3263748 w 5593163"/>
              <a:gd name="connsiteY329" fmla="*/ 2198885 h 4305008"/>
              <a:gd name="connsiteX330" fmla="*/ 3279961 w 5593163"/>
              <a:gd name="connsiteY330" fmla="*/ 2200424 h 4305008"/>
              <a:gd name="connsiteX331" fmla="*/ 3280078 w 5593163"/>
              <a:gd name="connsiteY331" fmla="*/ 2201572 h 4305008"/>
              <a:gd name="connsiteX332" fmla="*/ 3970244 w 5593163"/>
              <a:gd name="connsiteY332" fmla="*/ 2894613 h 4305008"/>
              <a:gd name="connsiteX333" fmla="*/ 3970749 w 5593163"/>
              <a:gd name="connsiteY333" fmla="*/ 2894676 h 4305008"/>
              <a:gd name="connsiteX334" fmla="*/ 3971290 w 5593163"/>
              <a:gd name="connsiteY334" fmla="*/ 2901366 h 4305008"/>
              <a:gd name="connsiteX335" fmla="*/ 3978754 w 5593163"/>
              <a:gd name="connsiteY335" fmla="*/ 2993823 h 4305008"/>
              <a:gd name="connsiteX336" fmla="*/ 3980124 w 5593163"/>
              <a:gd name="connsiteY336" fmla="*/ 3010804 h 4305008"/>
              <a:gd name="connsiteX337" fmla="*/ 3979531 w 5593163"/>
              <a:gd name="connsiteY337" fmla="*/ 3022244 h 4305008"/>
              <a:gd name="connsiteX338" fmla="*/ 3979032 w 5593163"/>
              <a:gd name="connsiteY338" fmla="*/ 3022211 h 4305008"/>
              <a:gd name="connsiteX339" fmla="*/ 3979006 w 5593163"/>
              <a:gd name="connsiteY339" fmla="*/ 3022706 h 4305008"/>
              <a:gd name="connsiteX340" fmla="*/ 3961888 w 5593163"/>
              <a:gd name="connsiteY340" fmla="*/ 3021080 h 4305008"/>
              <a:gd name="connsiteX341" fmla="*/ 3866461 w 5593163"/>
              <a:gd name="connsiteY341" fmla="*/ 3012018 h 4305008"/>
              <a:gd name="connsiteX342" fmla="*/ 3850245 w 5593163"/>
              <a:gd name="connsiteY342" fmla="*/ 3010478 h 4305008"/>
              <a:gd name="connsiteX343" fmla="*/ 3850129 w 5593163"/>
              <a:gd name="connsiteY343" fmla="*/ 3009330 h 4305008"/>
              <a:gd name="connsiteX344" fmla="*/ 3159963 w 5593163"/>
              <a:gd name="connsiteY344" fmla="*/ 2316289 h 4305008"/>
              <a:gd name="connsiteX345" fmla="*/ 3159457 w 5593163"/>
              <a:gd name="connsiteY345" fmla="*/ 2316226 h 4305008"/>
              <a:gd name="connsiteX346" fmla="*/ 3158919 w 5593163"/>
              <a:gd name="connsiteY346" fmla="*/ 2309550 h 4305008"/>
              <a:gd name="connsiteX347" fmla="*/ 3151452 w 5593163"/>
              <a:gd name="connsiteY347" fmla="*/ 2217074 h 4305008"/>
              <a:gd name="connsiteX348" fmla="*/ 3150081 w 5593163"/>
              <a:gd name="connsiteY348" fmla="*/ 2200098 h 4305008"/>
              <a:gd name="connsiteX349" fmla="*/ 3150081 w 5593163"/>
              <a:gd name="connsiteY349" fmla="*/ 3896923 h 4305008"/>
              <a:gd name="connsiteX350" fmla="*/ 3150675 w 5593163"/>
              <a:gd name="connsiteY350" fmla="*/ 3885483 h 4305008"/>
              <a:gd name="connsiteX351" fmla="*/ 3151173 w 5593163"/>
              <a:gd name="connsiteY351" fmla="*/ 3885516 h 4305008"/>
              <a:gd name="connsiteX352" fmla="*/ 3151199 w 5593163"/>
              <a:gd name="connsiteY352" fmla="*/ 3885022 h 4305008"/>
              <a:gd name="connsiteX353" fmla="*/ 3168287 w 5593163"/>
              <a:gd name="connsiteY353" fmla="*/ 3886645 h 4305008"/>
              <a:gd name="connsiteX354" fmla="*/ 3263748 w 5593163"/>
              <a:gd name="connsiteY354" fmla="*/ 3895710 h 4305008"/>
              <a:gd name="connsiteX355" fmla="*/ 3279961 w 5593163"/>
              <a:gd name="connsiteY355" fmla="*/ 3897249 h 4305008"/>
              <a:gd name="connsiteX356" fmla="*/ 3280078 w 5593163"/>
              <a:gd name="connsiteY356" fmla="*/ 3898397 h 4305008"/>
              <a:gd name="connsiteX357" fmla="*/ 3840331 w 5593163"/>
              <a:gd name="connsiteY357" fmla="*/ 4255797 h 4305008"/>
              <a:gd name="connsiteX358" fmla="*/ 3868775 w 5593163"/>
              <a:gd name="connsiteY358" fmla="*/ 4305008 h 4305008"/>
              <a:gd name="connsiteX359" fmla="*/ 3717725 w 5593163"/>
              <a:gd name="connsiteY359" fmla="*/ 4305008 h 4305008"/>
              <a:gd name="connsiteX360" fmla="*/ 3665602 w 5593163"/>
              <a:gd name="connsiteY360" fmla="*/ 4241205 h 4305008"/>
              <a:gd name="connsiteX361" fmla="*/ 3293448 w 5593163"/>
              <a:gd name="connsiteY361" fmla="*/ 4029853 h 4305008"/>
              <a:gd name="connsiteX362" fmla="*/ 3392629 w 5593163"/>
              <a:gd name="connsiteY362" fmla="*/ 4271827 h 4305008"/>
              <a:gd name="connsiteX363" fmla="*/ 3419311 w 5593163"/>
              <a:gd name="connsiteY363" fmla="*/ 4305008 h 4305008"/>
              <a:gd name="connsiteX364" fmla="*/ 3265201 w 5593163"/>
              <a:gd name="connsiteY364" fmla="*/ 4305008 h 4305008"/>
              <a:gd name="connsiteX365" fmla="*/ 3235080 w 5593163"/>
              <a:gd name="connsiteY365" fmla="*/ 4254710 h 4305008"/>
              <a:gd name="connsiteX366" fmla="*/ 3159963 w 5593163"/>
              <a:gd name="connsiteY366" fmla="*/ 4013114 h 4305008"/>
              <a:gd name="connsiteX367" fmla="*/ 3159457 w 5593163"/>
              <a:gd name="connsiteY367" fmla="*/ 4013051 h 4305008"/>
              <a:gd name="connsiteX368" fmla="*/ 3158919 w 5593163"/>
              <a:gd name="connsiteY368" fmla="*/ 4006375 h 4305008"/>
              <a:gd name="connsiteX369" fmla="*/ 3151452 w 5593163"/>
              <a:gd name="connsiteY369" fmla="*/ 3913899 h 4305008"/>
              <a:gd name="connsiteX370" fmla="*/ 3150081 w 5593163"/>
              <a:gd name="connsiteY370" fmla="*/ 3896923 h 4305008"/>
              <a:gd name="connsiteX371" fmla="*/ 3150079 w 5593163"/>
              <a:gd name="connsiteY371" fmla="*/ 469318 h 4305008"/>
              <a:gd name="connsiteX372" fmla="*/ 3151450 w 5593163"/>
              <a:gd name="connsiteY372" fmla="*/ 452471 h 4305008"/>
              <a:gd name="connsiteX373" fmla="*/ 3158914 w 5593163"/>
              <a:gd name="connsiteY373" fmla="*/ 360740 h 4305008"/>
              <a:gd name="connsiteX374" fmla="*/ 3159454 w 5593163"/>
              <a:gd name="connsiteY374" fmla="*/ 354103 h 4305008"/>
              <a:gd name="connsiteX375" fmla="*/ 3159960 w 5593163"/>
              <a:gd name="connsiteY375" fmla="*/ 354040 h 4305008"/>
              <a:gd name="connsiteX376" fmla="*/ 3244173 w 5593163"/>
              <a:gd name="connsiteY376" fmla="*/ 96778 h 4305008"/>
              <a:gd name="connsiteX377" fmla="*/ 3306807 w 5593163"/>
              <a:gd name="connsiteY377" fmla="*/ 0 h 4305008"/>
              <a:gd name="connsiteX378" fmla="*/ 3475182 w 5593163"/>
              <a:gd name="connsiteY378" fmla="*/ 0 h 4305008"/>
              <a:gd name="connsiteX379" fmla="*/ 3406954 w 5593163"/>
              <a:gd name="connsiteY379" fmla="*/ 76659 h 4305008"/>
              <a:gd name="connsiteX380" fmla="*/ 3293446 w 5593163"/>
              <a:gd name="connsiteY380" fmla="*/ 337433 h 4305008"/>
              <a:gd name="connsiteX381" fmla="*/ 3732420 w 5593163"/>
              <a:gd name="connsiteY381" fmla="*/ 44350 h 4305008"/>
              <a:gd name="connsiteX382" fmla="*/ 3754649 w 5593163"/>
              <a:gd name="connsiteY382" fmla="*/ 0 h 4305008"/>
              <a:gd name="connsiteX383" fmla="*/ 3903287 w 5593163"/>
              <a:gd name="connsiteY383" fmla="*/ 0 h 4305008"/>
              <a:gd name="connsiteX384" fmla="*/ 3851448 w 5593163"/>
              <a:gd name="connsiteY384" fmla="*/ 95636 h 4305008"/>
              <a:gd name="connsiteX385" fmla="*/ 3280075 w 5593163"/>
              <a:gd name="connsiteY385" fmla="*/ 467856 h 4305008"/>
              <a:gd name="connsiteX386" fmla="*/ 3279959 w 5593163"/>
              <a:gd name="connsiteY386" fmla="*/ 468995 h 4305008"/>
              <a:gd name="connsiteX387" fmla="*/ 3263742 w 5593163"/>
              <a:gd name="connsiteY387" fmla="*/ 470523 h 4305008"/>
              <a:gd name="connsiteX388" fmla="*/ 3168316 w 5593163"/>
              <a:gd name="connsiteY388" fmla="*/ 479514 h 4305008"/>
              <a:gd name="connsiteX389" fmla="*/ 3151197 w 5593163"/>
              <a:gd name="connsiteY389" fmla="*/ 481127 h 4305008"/>
              <a:gd name="connsiteX390" fmla="*/ 3151171 w 5593163"/>
              <a:gd name="connsiteY390" fmla="*/ 480636 h 4305008"/>
              <a:gd name="connsiteX391" fmla="*/ 3150672 w 5593163"/>
              <a:gd name="connsiteY391" fmla="*/ 480669 h 4305008"/>
              <a:gd name="connsiteX392" fmla="*/ 3150079 w 5593163"/>
              <a:gd name="connsiteY392" fmla="*/ 469318 h 4305008"/>
              <a:gd name="connsiteX393" fmla="*/ 3150079 w 5593163"/>
              <a:gd name="connsiteY393" fmla="*/ 2166144 h 4305008"/>
              <a:gd name="connsiteX394" fmla="*/ 3151450 w 5593163"/>
              <a:gd name="connsiteY394" fmla="*/ 2149296 h 4305008"/>
              <a:gd name="connsiteX395" fmla="*/ 3158914 w 5593163"/>
              <a:gd name="connsiteY395" fmla="*/ 2057565 h 4305008"/>
              <a:gd name="connsiteX396" fmla="*/ 3159454 w 5593163"/>
              <a:gd name="connsiteY396" fmla="*/ 2050928 h 4305008"/>
              <a:gd name="connsiteX397" fmla="*/ 3159960 w 5593163"/>
              <a:gd name="connsiteY397" fmla="*/ 2050865 h 4305008"/>
              <a:gd name="connsiteX398" fmla="*/ 3850126 w 5593163"/>
              <a:gd name="connsiteY398" fmla="*/ 1363267 h 4305008"/>
              <a:gd name="connsiteX399" fmla="*/ 3850243 w 5593163"/>
              <a:gd name="connsiteY399" fmla="*/ 1362128 h 4305008"/>
              <a:gd name="connsiteX400" fmla="*/ 3866455 w 5593163"/>
              <a:gd name="connsiteY400" fmla="*/ 1360601 h 4305008"/>
              <a:gd name="connsiteX401" fmla="*/ 3961917 w 5593163"/>
              <a:gd name="connsiteY401" fmla="*/ 1351607 h 4305008"/>
              <a:gd name="connsiteX402" fmla="*/ 3979004 w 5593163"/>
              <a:gd name="connsiteY402" fmla="*/ 1349997 h 4305008"/>
              <a:gd name="connsiteX403" fmla="*/ 3979030 w 5593163"/>
              <a:gd name="connsiteY403" fmla="*/ 1350487 h 4305008"/>
              <a:gd name="connsiteX404" fmla="*/ 3979528 w 5593163"/>
              <a:gd name="connsiteY404" fmla="*/ 1350455 h 4305008"/>
              <a:gd name="connsiteX405" fmla="*/ 3980122 w 5593163"/>
              <a:gd name="connsiteY405" fmla="*/ 1361805 h 4305008"/>
              <a:gd name="connsiteX406" fmla="*/ 3978752 w 5593163"/>
              <a:gd name="connsiteY406" fmla="*/ 1378647 h 4305008"/>
              <a:gd name="connsiteX407" fmla="*/ 3971285 w 5593163"/>
              <a:gd name="connsiteY407" fmla="*/ 1470397 h 4305008"/>
              <a:gd name="connsiteX408" fmla="*/ 3970746 w 5593163"/>
              <a:gd name="connsiteY408" fmla="*/ 1477021 h 4305008"/>
              <a:gd name="connsiteX409" fmla="*/ 3970241 w 5593163"/>
              <a:gd name="connsiteY409" fmla="*/ 1477083 h 4305008"/>
              <a:gd name="connsiteX410" fmla="*/ 3280075 w 5593163"/>
              <a:gd name="connsiteY410" fmla="*/ 2164681 h 4305008"/>
              <a:gd name="connsiteX411" fmla="*/ 3279959 w 5593163"/>
              <a:gd name="connsiteY411" fmla="*/ 2165820 h 4305008"/>
              <a:gd name="connsiteX412" fmla="*/ 3263742 w 5593163"/>
              <a:gd name="connsiteY412" fmla="*/ 2167348 h 4305008"/>
              <a:gd name="connsiteX413" fmla="*/ 3168316 w 5593163"/>
              <a:gd name="connsiteY413" fmla="*/ 2176339 h 4305008"/>
              <a:gd name="connsiteX414" fmla="*/ 3151197 w 5593163"/>
              <a:gd name="connsiteY414" fmla="*/ 2177952 h 4305008"/>
              <a:gd name="connsiteX415" fmla="*/ 3151171 w 5593163"/>
              <a:gd name="connsiteY415" fmla="*/ 2177461 h 4305008"/>
              <a:gd name="connsiteX416" fmla="*/ 3150672 w 5593163"/>
              <a:gd name="connsiteY416" fmla="*/ 2177494 h 4305008"/>
              <a:gd name="connsiteX417" fmla="*/ 3150079 w 5593163"/>
              <a:gd name="connsiteY417" fmla="*/ 2166144 h 4305008"/>
              <a:gd name="connsiteX418" fmla="*/ 3150079 w 5593163"/>
              <a:gd name="connsiteY418" fmla="*/ 3862969 h 4305008"/>
              <a:gd name="connsiteX419" fmla="*/ 3151450 w 5593163"/>
              <a:gd name="connsiteY419" fmla="*/ 3846121 h 4305008"/>
              <a:gd name="connsiteX420" fmla="*/ 3158914 w 5593163"/>
              <a:gd name="connsiteY420" fmla="*/ 3754390 h 4305008"/>
              <a:gd name="connsiteX421" fmla="*/ 3159454 w 5593163"/>
              <a:gd name="connsiteY421" fmla="*/ 3747753 h 4305008"/>
              <a:gd name="connsiteX422" fmla="*/ 3159960 w 5593163"/>
              <a:gd name="connsiteY422" fmla="*/ 3747690 h 4305008"/>
              <a:gd name="connsiteX423" fmla="*/ 3850126 w 5593163"/>
              <a:gd name="connsiteY423" fmla="*/ 3060092 h 4305008"/>
              <a:gd name="connsiteX424" fmla="*/ 3850243 w 5593163"/>
              <a:gd name="connsiteY424" fmla="*/ 3058953 h 4305008"/>
              <a:gd name="connsiteX425" fmla="*/ 3866455 w 5593163"/>
              <a:gd name="connsiteY425" fmla="*/ 3057426 h 4305008"/>
              <a:gd name="connsiteX426" fmla="*/ 3961917 w 5593163"/>
              <a:gd name="connsiteY426" fmla="*/ 3048432 h 4305008"/>
              <a:gd name="connsiteX427" fmla="*/ 3979004 w 5593163"/>
              <a:gd name="connsiteY427" fmla="*/ 3046822 h 4305008"/>
              <a:gd name="connsiteX428" fmla="*/ 3979030 w 5593163"/>
              <a:gd name="connsiteY428" fmla="*/ 3047312 h 4305008"/>
              <a:gd name="connsiteX429" fmla="*/ 3979528 w 5593163"/>
              <a:gd name="connsiteY429" fmla="*/ 3047280 h 4305008"/>
              <a:gd name="connsiteX430" fmla="*/ 3980122 w 5593163"/>
              <a:gd name="connsiteY430" fmla="*/ 3058630 h 4305008"/>
              <a:gd name="connsiteX431" fmla="*/ 3978752 w 5593163"/>
              <a:gd name="connsiteY431" fmla="*/ 3075472 h 4305008"/>
              <a:gd name="connsiteX432" fmla="*/ 3971285 w 5593163"/>
              <a:gd name="connsiteY432" fmla="*/ 3167222 h 4305008"/>
              <a:gd name="connsiteX433" fmla="*/ 3970746 w 5593163"/>
              <a:gd name="connsiteY433" fmla="*/ 3173846 h 4305008"/>
              <a:gd name="connsiteX434" fmla="*/ 3970241 w 5593163"/>
              <a:gd name="connsiteY434" fmla="*/ 3173908 h 4305008"/>
              <a:gd name="connsiteX435" fmla="*/ 3280075 w 5593163"/>
              <a:gd name="connsiteY435" fmla="*/ 3861506 h 4305008"/>
              <a:gd name="connsiteX436" fmla="*/ 3279959 w 5593163"/>
              <a:gd name="connsiteY436" fmla="*/ 3862645 h 4305008"/>
              <a:gd name="connsiteX437" fmla="*/ 3263742 w 5593163"/>
              <a:gd name="connsiteY437" fmla="*/ 3864173 h 4305008"/>
              <a:gd name="connsiteX438" fmla="*/ 3168316 w 5593163"/>
              <a:gd name="connsiteY438" fmla="*/ 3873164 h 4305008"/>
              <a:gd name="connsiteX439" fmla="*/ 3151197 w 5593163"/>
              <a:gd name="connsiteY439" fmla="*/ 3874777 h 4305008"/>
              <a:gd name="connsiteX440" fmla="*/ 3151171 w 5593163"/>
              <a:gd name="connsiteY440" fmla="*/ 3874286 h 4305008"/>
              <a:gd name="connsiteX441" fmla="*/ 3150672 w 5593163"/>
              <a:gd name="connsiteY441" fmla="*/ 3874319 h 4305008"/>
              <a:gd name="connsiteX442" fmla="*/ 3150079 w 5593163"/>
              <a:gd name="connsiteY442" fmla="*/ 3862969 h 4305008"/>
              <a:gd name="connsiteX443" fmla="*/ 2442890 w 5593163"/>
              <a:gd name="connsiteY443" fmla="*/ 1181049 h 4305008"/>
              <a:gd name="connsiteX444" fmla="*/ 2986199 w 5593163"/>
              <a:gd name="connsiteY444" fmla="*/ 636203 h 4305008"/>
              <a:gd name="connsiteX445" fmla="*/ 2442890 w 5593163"/>
              <a:gd name="connsiteY445" fmla="*/ 1181049 h 4305008"/>
              <a:gd name="connsiteX446" fmla="*/ 2442890 w 5593163"/>
              <a:gd name="connsiteY446" fmla="*/ 1493690 h 4305008"/>
              <a:gd name="connsiteX447" fmla="*/ 2986199 w 5593163"/>
              <a:gd name="connsiteY447" fmla="*/ 2034258 h 4305008"/>
              <a:gd name="connsiteX448" fmla="*/ 2442890 w 5593163"/>
              <a:gd name="connsiteY448" fmla="*/ 1493690 h 4305008"/>
              <a:gd name="connsiteX449" fmla="*/ 2442890 w 5593163"/>
              <a:gd name="connsiteY449" fmla="*/ 2877874 h 4305008"/>
              <a:gd name="connsiteX450" fmla="*/ 2986199 w 5593163"/>
              <a:gd name="connsiteY450" fmla="*/ 2333028 h 4305008"/>
              <a:gd name="connsiteX451" fmla="*/ 2442890 w 5593163"/>
              <a:gd name="connsiteY451" fmla="*/ 2877874 h 4305008"/>
              <a:gd name="connsiteX452" fmla="*/ 2442890 w 5593163"/>
              <a:gd name="connsiteY452" fmla="*/ 3190516 h 4305008"/>
              <a:gd name="connsiteX453" fmla="*/ 2986199 w 5593163"/>
              <a:gd name="connsiteY453" fmla="*/ 3731083 h 4305008"/>
              <a:gd name="connsiteX454" fmla="*/ 2442890 w 5593163"/>
              <a:gd name="connsiteY454" fmla="*/ 3190516 h 4305008"/>
              <a:gd name="connsiteX455" fmla="*/ 2410871 w 5593163"/>
              <a:gd name="connsiteY455" fmla="*/ 4305008 h 4305008"/>
              <a:gd name="connsiteX456" fmla="*/ 2439316 w 5593163"/>
              <a:gd name="connsiteY456" fmla="*/ 4255797 h 4305008"/>
              <a:gd name="connsiteX457" fmla="*/ 2999569 w 5593163"/>
              <a:gd name="connsiteY457" fmla="*/ 3898397 h 4305008"/>
              <a:gd name="connsiteX458" fmla="*/ 2999686 w 5593163"/>
              <a:gd name="connsiteY458" fmla="*/ 3897249 h 4305008"/>
              <a:gd name="connsiteX459" fmla="*/ 3015899 w 5593163"/>
              <a:gd name="connsiteY459" fmla="*/ 3895710 h 4305008"/>
              <a:gd name="connsiteX460" fmla="*/ 3111360 w 5593163"/>
              <a:gd name="connsiteY460" fmla="*/ 3886645 h 4305008"/>
              <a:gd name="connsiteX461" fmla="*/ 3128448 w 5593163"/>
              <a:gd name="connsiteY461" fmla="*/ 3885022 h 4305008"/>
              <a:gd name="connsiteX462" fmla="*/ 3128474 w 5593163"/>
              <a:gd name="connsiteY462" fmla="*/ 3885516 h 4305008"/>
              <a:gd name="connsiteX463" fmla="*/ 3128972 w 5593163"/>
              <a:gd name="connsiteY463" fmla="*/ 3885483 h 4305008"/>
              <a:gd name="connsiteX464" fmla="*/ 3129566 w 5593163"/>
              <a:gd name="connsiteY464" fmla="*/ 3896923 h 4305008"/>
              <a:gd name="connsiteX465" fmla="*/ 3128195 w 5593163"/>
              <a:gd name="connsiteY465" fmla="*/ 3913899 h 4305008"/>
              <a:gd name="connsiteX466" fmla="*/ 3120728 w 5593163"/>
              <a:gd name="connsiteY466" fmla="*/ 4006375 h 4305008"/>
              <a:gd name="connsiteX467" fmla="*/ 3120190 w 5593163"/>
              <a:gd name="connsiteY467" fmla="*/ 4013051 h 4305008"/>
              <a:gd name="connsiteX468" fmla="*/ 3119684 w 5593163"/>
              <a:gd name="connsiteY468" fmla="*/ 4013114 h 4305008"/>
              <a:gd name="connsiteX469" fmla="*/ 3044567 w 5593163"/>
              <a:gd name="connsiteY469" fmla="*/ 4254710 h 4305008"/>
              <a:gd name="connsiteX470" fmla="*/ 3014445 w 5593163"/>
              <a:gd name="connsiteY470" fmla="*/ 4305008 h 4305008"/>
              <a:gd name="connsiteX471" fmla="*/ 2860336 w 5593163"/>
              <a:gd name="connsiteY471" fmla="*/ 4305008 h 4305008"/>
              <a:gd name="connsiteX472" fmla="*/ 2887018 w 5593163"/>
              <a:gd name="connsiteY472" fmla="*/ 4271827 h 4305008"/>
              <a:gd name="connsiteX473" fmla="*/ 2986199 w 5593163"/>
              <a:gd name="connsiteY473" fmla="*/ 4029853 h 4305008"/>
              <a:gd name="connsiteX474" fmla="*/ 2614045 w 5593163"/>
              <a:gd name="connsiteY474" fmla="*/ 4241205 h 4305008"/>
              <a:gd name="connsiteX475" fmla="*/ 2561922 w 5593163"/>
              <a:gd name="connsiteY475" fmla="*/ 4305008 h 4305008"/>
              <a:gd name="connsiteX476" fmla="*/ 2376360 w 5593163"/>
              <a:gd name="connsiteY476" fmla="*/ 0 h 4305008"/>
              <a:gd name="connsiteX477" fmla="*/ 2524998 w 5593163"/>
              <a:gd name="connsiteY477" fmla="*/ 0 h 4305008"/>
              <a:gd name="connsiteX478" fmla="*/ 2547226 w 5593163"/>
              <a:gd name="connsiteY478" fmla="*/ 44350 h 4305008"/>
              <a:gd name="connsiteX479" fmla="*/ 2986199 w 5593163"/>
              <a:gd name="connsiteY479" fmla="*/ 337433 h 4305008"/>
              <a:gd name="connsiteX480" fmla="*/ 2872691 w 5593163"/>
              <a:gd name="connsiteY480" fmla="*/ 76659 h 4305008"/>
              <a:gd name="connsiteX481" fmla="*/ 2804464 w 5593163"/>
              <a:gd name="connsiteY481" fmla="*/ 0 h 4305008"/>
              <a:gd name="connsiteX482" fmla="*/ 2972839 w 5593163"/>
              <a:gd name="connsiteY482" fmla="*/ 0 h 4305008"/>
              <a:gd name="connsiteX483" fmla="*/ 3035473 w 5593163"/>
              <a:gd name="connsiteY483" fmla="*/ 96778 h 4305008"/>
              <a:gd name="connsiteX484" fmla="*/ 3119686 w 5593163"/>
              <a:gd name="connsiteY484" fmla="*/ 354040 h 4305008"/>
              <a:gd name="connsiteX485" fmla="*/ 3120191 w 5593163"/>
              <a:gd name="connsiteY485" fmla="*/ 354103 h 4305008"/>
              <a:gd name="connsiteX486" fmla="*/ 3120732 w 5593163"/>
              <a:gd name="connsiteY486" fmla="*/ 360740 h 4305008"/>
              <a:gd name="connsiteX487" fmla="*/ 3128196 w 5593163"/>
              <a:gd name="connsiteY487" fmla="*/ 452471 h 4305008"/>
              <a:gd name="connsiteX488" fmla="*/ 3129566 w 5593163"/>
              <a:gd name="connsiteY488" fmla="*/ 469318 h 4305008"/>
              <a:gd name="connsiteX489" fmla="*/ 3128973 w 5593163"/>
              <a:gd name="connsiteY489" fmla="*/ 480669 h 4305008"/>
              <a:gd name="connsiteX490" fmla="*/ 3128474 w 5593163"/>
              <a:gd name="connsiteY490" fmla="*/ 480636 h 4305008"/>
              <a:gd name="connsiteX491" fmla="*/ 3128448 w 5593163"/>
              <a:gd name="connsiteY491" fmla="*/ 481127 h 4305008"/>
              <a:gd name="connsiteX492" fmla="*/ 3111330 w 5593163"/>
              <a:gd name="connsiteY492" fmla="*/ 479514 h 4305008"/>
              <a:gd name="connsiteX493" fmla="*/ 3015903 w 5593163"/>
              <a:gd name="connsiteY493" fmla="*/ 470523 h 4305008"/>
              <a:gd name="connsiteX494" fmla="*/ 2999687 w 5593163"/>
              <a:gd name="connsiteY494" fmla="*/ 468995 h 4305008"/>
              <a:gd name="connsiteX495" fmla="*/ 2999571 w 5593163"/>
              <a:gd name="connsiteY495" fmla="*/ 467856 h 4305008"/>
              <a:gd name="connsiteX496" fmla="*/ 2428199 w 5593163"/>
              <a:gd name="connsiteY496" fmla="*/ 95636 h 4305008"/>
              <a:gd name="connsiteX497" fmla="*/ 2299523 w 5593163"/>
              <a:gd name="connsiteY497" fmla="*/ 1313979 h 4305008"/>
              <a:gd name="connsiteX498" fmla="*/ 2300894 w 5593163"/>
              <a:gd name="connsiteY498" fmla="*/ 1296998 h 4305008"/>
              <a:gd name="connsiteX499" fmla="*/ 2308358 w 5593163"/>
              <a:gd name="connsiteY499" fmla="*/ 1204541 h 4305008"/>
              <a:gd name="connsiteX500" fmla="*/ 2308898 w 5593163"/>
              <a:gd name="connsiteY500" fmla="*/ 1197851 h 4305008"/>
              <a:gd name="connsiteX501" fmla="*/ 2309404 w 5593163"/>
              <a:gd name="connsiteY501" fmla="*/ 1197788 h 4305008"/>
              <a:gd name="connsiteX502" fmla="*/ 2999570 w 5593163"/>
              <a:gd name="connsiteY502" fmla="*/ 504747 h 4305008"/>
              <a:gd name="connsiteX503" fmla="*/ 2999687 w 5593163"/>
              <a:gd name="connsiteY503" fmla="*/ 503599 h 4305008"/>
              <a:gd name="connsiteX504" fmla="*/ 3015899 w 5593163"/>
              <a:gd name="connsiteY504" fmla="*/ 502060 h 4305008"/>
              <a:gd name="connsiteX505" fmla="*/ 3111361 w 5593163"/>
              <a:gd name="connsiteY505" fmla="*/ 492995 h 4305008"/>
              <a:gd name="connsiteX506" fmla="*/ 3128448 w 5593163"/>
              <a:gd name="connsiteY506" fmla="*/ 491372 h 4305008"/>
              <a:gd name="connsiteX507" fmla="*/ 3128474 w 5593163"/>
              <a:gd name="connsiteY507" fmla="*/ 491866 h 4305008"/>
              <a:gd name="connsiteX508" fmla="*/ 3128972 w 5593163"/>
              <a:gd name="connsiteY508" fmla="*/ 491833 h 4305008"/>
              <a:gd name="connsiteX509" fmla="*/ 3129566 w 5593163"/>
              <a:gd name="connsiteY509" fmla="*/ 503273 h 4305008"/>
              <a:gd name="connsiteX510" fmla="*/ 3128196 w 5593163"/>
              <a:gd name="connsiteY510" fmla="*/ 520249 h 4305008"/>
              <a:gd name="connsiteX511" fmla="*/ 3120729 w 5593163"/>
              <a:gd name="connsiteY511" fmla="*/ 612725 h 4305008"/>
              <a:gd name="connsiteX512" fmla="*/ 3120190 w 5593163"/>
              <a:gd name="connsiteY512" fmla="*/ 619401 h 4305008"/>
              <a:gd name="connsiteX513" fmla="*/ 3119685 w 5593163"/>
              <a:gd name="connsiteY513" fmla="*/ 619464 h 4305008"/>
              <a:gd name="connsiteX514" fmla="*/ 2429519 w 5593163"/>
              <a:gd name="connsiteY514" fmla="*/ 1312505 h 4305008"/>
              <a:gd name="connsiteX515" fmla="*/ 2429403 w 5593163"/>
              <a:gd name="connsiteY515" fmla="*/ 1313653 h 4305008"/>
              <a:gd name="connsiteX516" fmla="*/ 2413186 w 5593163"/>
              <a:gd name="connsiteY516" fmla="*/ 1315193 h 4305008"/>
              <a:gd name="connsiteX517" fmla="*/ 2317760 w 5593163"/>
              <a:gd name="connsiteY517" fmla="*/ 1324255 h 4305008"/>
              <a:gd name="connsiteX518" fmla="*/ 2300641 w 5593163"/>
              <a:gd name="connsiteY518" fmla="*/ 1325881 h 4305008"/>
              <a:gd name="connsiteX519" fmla="*/ 2300615 w 5593163"/>
              <a:gd name="connsiteY519" fmla="*/ 1325386 h 4305008"/>
              <a:gd name="connsiteX520" fmla="*/ 2300116 w 5593163"/>
              <a:gd name="connsiteY520" fmla="*/ 1325419 h 4305008"/>
              <a:gd name="connsiteX521" fmla="*/ 2299523 w 5593163"/>
              <a:gd name="connsiteY521" fmla="*/ 1313979 h 4305008"/>
              <a:gd name="connsiteX522" fmla="*/ 2299523 w 5593163"/>
              <a:gd name="connsiteY522" fmla="*/ 1361805 h 4305008"/>
              <a:gd name="connsiteX523" fmla="*/ 2300117 w 5593163"/>
              <a:gd name="connsiteY523" fmla="*/ 1350455 h 4305008"/>
              <a:gd name="connsiteX524" fmla="*/ 2300615 w 5593163"/>
              <a:gd name="connsiteY524" fmla="*/ 1350487 h 4305008"/>
              <a:gd name="connsiteX525" fmla="*/ 2300641 w 5593163"/>
              <a:gd name="connsiteY525" fmla="*/ 1349997 h 4305008"/>
              <a:gd name="connsiteX526" fmla="*/ 2317729 w 5593163"/>
              <a:gd name="connsiteY526" fmla="*/ 1351607 h 4305008"/>
              <a:gd name="connsiteX527" fmla="*/ 2413190 w 5593163"/>
              <a:gd name="connsiteY527" fmla="*/ 1360601 h 4305008"/>
              <a:gd name="connsiteX528" fmla="*/ 2429403 w 5593163"/>
              <a:gd name="connsiteY528" fmla="*/ 1362128 h 4305008"/>
              <a:gd name="connsiteX529" fmla="*/ 2429520 w 5593163"/>
              <a:gd name="connsiteY529" fmla="*/ 1363267 h 4305008"/>
              <a:gd name="connsiteX530" fmla="*/ 3119686 w 5593163"/>
              <a:gd name="connsiteY530" fmla="*/ 2050865 h 4305008"/>
              <a:gd name="connsiteX531" fmla="*/ 3120191 w 5593163"/>
              <a:gd name="connsiteY531" fmla="*/ 2050928 h 4305008"/>
              <a:gd name="connsiteX532" fmla="*/ 3120732 w 5593163"/>
              <a:gd name="connsiteY532" fmla="*/ 2057565 h 4305008"/>
              <a:gd name="connsiteX533" fmla="*/ 3128196 w 5593163"/>
              <a:gd name="connsiteY533" fmla="*/ 2149296 h 4305008"/>
              <a:gd name="connsiteX534" fmla="*/ 3129566 w 5593163"/>
              <a:gd name="connsiteY534" fmla="*/ 2166144 h 4305008"/>
              <a:gd name="connsiteX535" fmla="*/ 3128973 w 5593163"/>
              <a:gd name="connsiteY535" fmla="*/ 2177494 h 4305008"/>
              <a:gd name="connsiteX536" fmla="*/ 3128474 w 5593163"/>
              <a:gd name="connsiteY536" fmla="*/ 2177461 h 4305008"/>
              <a:gd name="connsiteX537" fmla="*/ 3128448 w 5593163"/>
              <a:gd name="connsiteY537" fmla="*/ 2177952 h 4305008"/>
              <a:gd name="connsiteX538" fmla="*/ 3111330 w 5593163"/>
              <a:gd name="connsiteY538" fmla="*/ 2176339 h 4305008"/>
              <a:gd name="connsiteX539" fmla="*/ 3015903 w 5593163"/>
              <a:gd name="connsiteY539" fmla="*/ 2167348 h 4305008"/>
              <a:gd name="connsiteX540" fmla="*/ 2999687 w 5593163"/>
              <a:gd name="connsiteY540" fmla="*/ 2165820 h 4305008"/>
              <a:gd name="connsiteX541" fmla="*/ 2999571 w 5593163"/>
              <a:gd name="connsiteY541" fmla="*/ 2164681 h 4305008"/>
              <a:gd name="connsiteX542" fmla="*/ 2309405 w 5593163"/>
              <a:gd name="connsiteY542" fmla="*/ 1477083 h 4305008"/>
              <a:gd name="connsiteX543" fmla="*/ 2308899 w 5593163"/>
              <a:gd name="connsiteY543" fmla="*/ 1477021 h 4305008"/>
              <a:gd name="connsiteX544" fmla="*/ 2308361 w 5593163"/>
              <a:gd name="connsiteY544" fmla="*/ 1470397 h 4305008"/>
              <a:gd name="connsiteX545" fmla="*/ 2300894 w 5593163"/>
              <a:gd name="connsiteY545" fmla="*/ 1378647 h 4305008"/>
              <a:gd name="connsiteX546" fmla="*/ 2299523 w 5593163"/>
              <a:gd name="connsiteY546" fmla="*/ 1361805 h 4305008"/>
              <a:gd name="connsiteX547" fmla="*/ 2299523 w 5593163"/>
              <a:gd name="connsiteY547" fmla="*/ 3010804 h 4305008"/>
              <a:gd name="connsiteX548" fmla="*/ 2300894 w 5593163"/>
              <a:gd name="connsiteY548" fmla="*/ 2993823 h 4305008"/>
              <a:gd name="connsiteX549" fmla="*/ 2308358 w 5593163"/>
              <a:gd name="connsiteY549" fmla="*/ 2901366 h 4305008"/>
              <a:gd name="connsiteX550" fmla="*/ 2308898 w 5593163"/>
              <a:gd name="connsiteY550" fmla="*/ 2894676 h 4305008"/>
              <a:gd name="connsiteX551" fmla="*/ 2309404 w 5593163"/>
              <a:gd name="connsiteY551" fmla="*/ 2894613 h 4305008"/>
              <a:gd name="connsiteX552" fmla="*/ 2999570 w 5593163"/>
              <a:gd name="connsiteY552" fmla="*/ 2201572 h 4305008"/>
              <a:gd name="connsiteX553" fmla="*/ 2999687 w 5593163"/>
              <a:gd name="connsiteY553" fmla="*/ 2200424 h 4305008"/>
              <a:gd name="connsiteX554" fmla="*/ 3015899 w 5593163"/>
              <a:gd name="connsiteY554" fmla="*/ 2198885 h 4305008"/>
              <a:gd name="connsiteX555" fmla="*/ 3111361 w 5593163"/>
              <a:gd name="connsiteY555" fmla="*/ 2189820 h 4305008"/>
              <a:gd name="connsiteX556" fmla="*/ 3128448 w 5593163"/>
              <a:gd name="connsiteY556" fmla="*/ 2188197 h 4305008"/>
              <a:gd name="connsiteX557" fmla="*/ 3128474 w 5593163"/>
              <a:gd name="connsiteY557" fmla="*/ 2188691 h 4305008"/>
              <a:gd name="connsiteX558" fmla="*/ 3128972 w 5593163"/>
              <a:gd name="connsiteY558" fmla="*/ 2188658 h 4305008"/>
              <a:gd name="connsiteX559" fmla="*/ 3129566 w 5593163"/>
              <a:gd name="connsiteY559" fmla="*/ 2200098 h 4305008"/>
              <a:gd name="connsiteX560" fmla="*/ 3128196 w 5593163"/>
              <a:gd name="connsiteY560" fmla="*/ 2217074 h 4305008"/>
              <a:gd name="connsiteX561" fmla="*/ 3120729 w 5593163"/>
              <a:gd name="connsiteY561" fmla="*/ 2309550 h 4305008"/>
              <a:gd name="connsiteX562" fmla="*/ 3120190 w 5593163"/>
              <a:gd name="connsiteY562" fmla="*/ 2316226 h 4305008"/>
              <a:gd name="connsiteX563" fmla="*/ 3119685 w 5593163"/>
              <a:gd name="connsiteY563" fmla="*/ 2316289 h 4305008"/>
              <a:gd name="connsiteX564" fmla="*/ 2429519 w 5593163"/>
              <a:gd name="connsiteY564" fmla="*/ 3009330 h 4305008"/>
              <a:gd name="connsiteX565" fmla="*/ 2429403 w 5593163"/>
              <a:gd name="connsiteY565" fmla="*/ 3010478 h 4305008"/>
              <a:gd name="connsiteX566" fmla="*/ 2413186 w 5593163"/>
              <a:gd name="connsiteY566" fmla="*/ 3012018 h 4305008"/>
              <a:gd name="connsiteX567" fmla="*/ 2317760 w 5593163"/>
              <a:gd name="connsiteY567" fmla="*/ 3021080 h 4305008"/>
              <a:gd name="connsiteX568" fmla="*/ 2300641 w 5593163"/>
              <a:gd name="connsiteY568" fmla="*/ 3022706 h 4305008"/>
              <a:gd name="connsiteX569" fmla="*/ 2300615 w 5593163"/>
              <a:gd name="connsiteY569" fmla="*/ 3022211 h 4305008"/>
              <a:gd name="connsiteX570" fmla="*/ 2300116 w 5593163"/>
              <a:gd name="connsiteY570" fmla="*/ 3022244 h 4305008"/>
              <a:gd name="connsiteX571" fmla="*/ 2299523 w 5593163"/>
              <a:gd name="connsiteY571" fmla="*/ 3010804 h 4305008"/>
              <a:gd name="connsiteX572" fmla="*/ 2299523 w 5593163"/>
              <a:gd name="connsiteY572" fmla="*/ 3058630 h 4305008"/>
              <a:gd name="connsiteX573" fmla="*/ 2300117 w 5593163"/>
              <a:gd name="connsiteY573" fmla="*/ 3047280 h 4305008"/>
              <a:gd name="connsiteX574" fmla="*/ 2300615 w 5593163"/>
              <a:gd name="connsiteY574" fmla="*/ 3047312 h 4305008"/>
              <a:gd name="connsiteX575" fmla="*/ 2300641 w 5593163"/>
              <a:gd name="connsiteY575" fmla="*/ 3046822 h 4305008"/>
              <a:gd name="connsiteX576" fmla="*/ 2317729 w 5593163"/>
              <a:gd name="connsiteY576" fmla="*/ 3048432 h 4305008"/>
              <a:gd name="connsiteX577" fmla="*/ 2413190 w 5593163"/>
              <a:gd name="connsiteY577" fmla="*/ 3057426 h 4305008"/>
              <a:gd name="connsiteX578" fmla="*/ 2429403 w 5593163"/>
              <a:gd name="connsiteY578" fmla="*/ 3058953 h 4305008"/>
              <a:gd name="connsiteX579" fmla="*/ 2429520 w 5593163"/>
              <a:gd name="connsiteY579" fmla="*/ 3060092 h 4305008"/>
              <a:gd name="connsiteX580" fmla="*/ 3119686 w 5593163"/>
              <a:gd name="connsiteY580" fmla="*/ 3747690 h 4305008"/>
              <a:gd name="connsiteX581" fmla="*/ 3120191 w 5593163"/>
              <a:gd name="connsiteY581" fmla="*/ 3747753 h 4305008"/>
              <a:gd name="connsiteX582" fmla="*/ 3120732 w 5593163"/>
              <a:gd name="connsiteY582" fmla="*/ 3754390 h 4305008"/>
              <a:gd name="connsiteX583" fmla="*/ 3128196 w 5593163"/>
              <a:gd name="connsiteY583" fmla="*/ 3846121 h 4305008"/>
              <a:gd name="connsiteX584" fmla="*/ 3129566 w 5593163"/>
              <a:gd name="connsiteY584" fmla="*/ 3862969 h 4305008"/>
              <a:gd name="connsiteX585" fmla="*/ 3128973 w 5593163"/>
              <a:gd name="connsiteY585" fmla="*/ 3874319 h 4305008"/>
              <a:gd name="connsiteX586" fmla="*/ 3128474 w 5593163"/>
              <a:gd name="connsiteY586" fmla="*/ 3874286 h 4305008"/>
              <a:gd name="connsiteX587" fmla="*/ 3128448 w 5593163"/>
              <a:gd name="connsiteY587" fmla="*/ 3874777 h 4305008"/>
              <a:gd name="connsiteX588" fmla="*/ 3111330 w 5593163"/>
              <a:gd name="connsiteY588" fmla="*/ 3873164 h 4305008"/>
              <a:gd name="connsiteX589" fmla="*/ 3015903 w 5593163"/>
              <a:gd name="connsiteY589" fmla="*/ 3864173 h 4305008"/>
              <a:gd name="connsiteX590" fmla="*/ 2999687 w 5593163"/>
              <a:gd name="connsiteY590" fmla="*/ 3862645 h 4305008"/>
              <a:gd name="connsiteX591" fmla="*/ 2999571 w 5593163"/>
              <a:gd name="connsiteY591" fmla="*/ 3861506 h 4305008"/>
              <a:gd name="connsiteX592" fmla="*/ 2309405 w 5593163"/>
              <a:gd name="connsiteY592" fmla="*/ 3173908 h 4305008"/>
              <a:gd name="connsiteX593" fmla="*/ 2308899 w 5593163"/>
              <a:gd name="connsiteY593" fmla="*/ 3173846 h 4305008"/>
              <a:gd name="connsiteX594" fmla="*/ 2308361 w 5593163"/>
              <a:gd name="connsiteY594" fmla="*/ 3167222 h 4305008"/>
              <a:gd name="connsiteX595" fmla="*/ 2300894 w 5593163"/>
              <a:gd name="connsiteY595" fmla="*/ 3075472 h 4305008"/>
              <a:gd name="connsiteX596" fmla="*/ 2299523 w 5593163"/>
              <a:gd name="connsiteY596" fmla="*/ 3058630 h 4305008"/>
              <a:gd name="connsiteX597" fmla="*/ 1601297 w 5593163"/>
              <a:gd name="connsiteY597" fmla="*/ 636203 h 4305008"/>
              <a:gd name="connsiteX598" fmla="*/ 2144606 w 5593163"/>
              <a:gd name="connsiteY598" fmla="*/ 1181049 h 4305008"/>
              <a:gd name="connsiteX599" fmla="*/ 1601297 w 5593163"/>
              <a:gd name="connsiteY599" fmla="*/ 636203 h 4305008"/>
              <a:gd name="connsiteX600" fmla="*/ 1601297 w 5593163"/>
              <a:gd name="connsiteY600" fmla="*/ 2333028 h 4305008"/>
              <a:gd name="connsiteX601" fmla="*/ 2144606 w 5593163"/>
              <a:gd name="connsiteY601" fmla="*/ 2877874 h 4305008"/>
              <a:gd name="connsiteX602" fmla="*/ 1601297 w 5593163"/>
              <a:gd name="connsiteY602" fmla="*/ 2333028 h 4305008"/>
              <a:gd name="connsiteX603" fmla="*/ 1601295 w 5593163"/>
              <a:gd name="connsiteY603" fmla="*/ 2034258 h 4305008"/>
              <a:gd name="connsiteX604" fmla="*/ 2144604 w 5593163"/>
              <a:gd name="connsiteY604" fmla="*/ 1493690 h 4305008"/>
              <a:gd name="connsiteX605" fmla="*/ 1601295 w 5593163"/>
              <a:gd name="connsiteY605" fmla="*/ 2034258 h 4305008"/>
              <a:gd name="connsiteX606" fmla="*/ 1601295 w 5593163"/>
              <a:gd name="connsiteY606" fmla="*/ 3731083 h 4305008"/>
              <a:gd name="connsiteX607" fmla="*/ 2144604 w 5593163"/>
              <a:gd name="connsiteY607" fmla="*/ 3190516 h 4305008"/>
              <a:gd name="connsiteX608" fmla="*/ 1601295 w 5593163"/>
              <a:gd name="connsiteY608" fmla="*/ 3731083 h 4305008"/>
              <a:gd name="connsiteX609" fmla="*/ 1457930 w 5593163"/>
              <a:gd name="connsiteY609" fmla="*/ 503273 h 4305008"/>
              <a:gd name="connsiteX610" fmla="*/ 1458524 w 5593163"/>
              <a:gd name="connsiteY610" fmla="*/ 491833 h 4305008"/>
              <a:gd name="connsiteX611" fmla="*/ 1459022 w 5593163"/>
              <a:gd name="connsiteY611" fmla="*/ 491866 h 4305008"/>
              <a:gd name="connsiteX612" fmla="*/ 1459048 w 5593163"/>
              <a:gd name="connsiteY612" fmla="*/ 491372 h 4305008"/>
              <a:gd name="connsiteX613" fmla="*/ 1476135 w 5593163"/>
              <a:gd name="connsiteY613" fmla="*/ 492995 h 4305008"/>
              <a:gd name="connsiteX614" fmla="*/ 1571597 w 5593163"/>
              <a:gd name="connsiteY614" fmla="*/ 502060 h 4305008"/>
              <a:gd name="connsiteX615" fmla="*/ 1587809 w 5593163"/>
              <a:gd name="connsiteY615" fmla="*/ 503599 h 4305008"/>
              <a:gd name="connsiteX616" fmla="*/ 1587926 w 5593163"/>
              <a:gd name="connsiteY616" fmla="*/ 504747 h 4305008"/>
              <a:gd name="connsiteX617" fmla="*/ 2278092 w 5593163"/>
              <a:gd name="connsiteY617" fmla="*/ 1197788 h 4305008"/>
              <a:gd name="connsiteX618" fmla="*/ 2278598 w 5593163"/>
              <a:gd name="connsiteY618" fmla="*/ 1197851 h 4305008"/>
              <a:gd name="connsiteX619" fmla="*/ 2279138 w 5593163"/>
              <a:gd name="connsiteY619" fmla="*/ 1204541 h 4305008"/>
              <a:gd name="connsiteX620" fmla="*/ 2286602 w 5593163"/>
              <a:gd name="connsiteY620" fmla="*/ 1296998 h 4305008"/>
              <a:gd name="connsiteX621" fmla="*/ 2287973 w 5593163"/>
              <a:gd name="connsiteY621" fmla="*/ 1313979 h 4305008"/>
              <a:gd name="connsiteX622" fmla="*/ 2287380 w 5593163"/>
              <a:gd name="connsiteY622" fmla="*/ 1325419 h 4305008"/>
              <a:gd name="connsiteX623" fmla="*/ 2286881 w 5593163"/>
              <a:gd name="connsiteY623" fmla="*/ 1325386 h 4305008"/>
              <a:gd name="connsiteX624" fmla="*/ 2286855 w 5593163"/>
              <a:gd name="connsiteY624" fmla="*/ 1325881 h 4305008"/>
              <a:gd name="connsiteX625" fmla="*/ 2269736 w 5593163"/>
              <a:gd name="connsiteY625" fmla="*/ 1324255 h 4305008"/>
              <a:gd name="connsiteX626" fmla="*/ 2174310 w 5593163"/>
              <a:gd name="connsiteY626" fmla="*/ 1315193 h 4305008"/>
              <a:gd name="connsiteX627" fmla="*/ 2158093 w 5593163"/>
              <a:gd name="connsiteY627" fmla="*/ 1313653 h 4305008"/>
              <a:gd name="connsiteX628" fmla="*/ 2157977 w 5593163"/>
              <a:gd name="connsiteY628" fmla="*/ 1312505 h 4305008"/>
              <a:gd name="connsiteX629" fmla="*/ 1467811 w 5593163"/>
              <a:gd name="connsiteY629" fmla="*/ 619464 h 4305008"/>
              <a:gd name="connsiteX630" fmla="*/ 1467306 w 5593163"/>
              <a:gd name="connsiteY630" fmla="*/ 619401 h 4305008"/>
              <a:gd name="connsiteX631" fmla="*/ 1466767 w 5593163"/>
              <a:gd name="connsiteY631" fmla="*/ 612725 h 4305008"/>
              <a:gd name="connsiteX632" fmla="*/ 1459300 w 5593163"/>
              <a:gd name="connsiteY632" fmla="*/ 520249 h 4305008"/>
              <a:gd name="connsiteX633" fmla="*/ 1457930 w 5593163"/>
              <a:gd name="connsiteY633" fmla="*/ 503273 h 4305008"/>
              <a:gd name="connsiteX634" fmla="*/ 1457930 w 5593163"/>
              <a:gd name="connsiteY634" fmla="*/ 2200098 h 4305008"/>
              <a:gd name="connsiteX635" fmla="*/ 1458524 w 5593163"/>
              <a:gd name="connsiteY635" fmla="*/ 2188658 h 4305008"/>
              <a:gd name="connsiteX636" fmla="*/ 1459022 w 5593163"/>
              <a:gd name="connsiteY636" fmla="*/ 2188691 h 4305008"/>
              <a:gd name="connsiteX637" fmla="*/ 1459048 w 5593163"/>
              <a:gd name="connsiteY637" fmla="*/ 2188197 h 4305008"/>
              <a:gd name="connsiteX638" fmla="*/ 1476135 w 5593163"/>
              <a:gd name="connsiteY638" fmla="*/ 2189820 h 4305008"/>
              <a:gd name="connsiteX639" fmla="*/ 1571597 w 5593163"/>
              <a:gd name="connsiteY639" fmla="*/ 2198885 h 4305008"/>
              <a:gd name="connsiteX640" fmla="*/ 1587809 w 5593163"/>
              <a:gd name="connsiteY640" fmla="*/ 2200424 h 4305008"/>
              <a:gd name="connsiteX641" fmla="*/ 1587926 w 5593163"/>
              <a:gd name="connsiteY641" fmla="*/ 2201572 h 4305008"/>
              <a:gd name="connsiteX642" fmla="*/ 2278092 w 5593163"/>
              <a:gd name="connsiteY642" fmla="*/ 2894613 h 4305008"/>
              <a:gd name="connsiteX643" fmla="*/ 2278598 w 5593163"/>
              <a:gd name="connsiteY643" fmla="*/ 2894676 h 4305008"/>
              <a:gd name="connsiteX644" fmla="*/ 2279138 w 5593163"/>
              <a:gd name="connsiteY644" fmla="*/ 2901366 h 4305008"/>
              <a:gd name="connsiteX645" fmla="*/ 2286602 w 5593163"/>
              <a:gd name="connsiteY645" fmla="*/ 2993823 h 4305008"/>
              <a:gd name="connsiteX646" fmla="*/ 2287973 w 5593163"/>
              <a:gd name="connsiteY646" fmla="*/ 3010804 h 4305008"/>
              <a:gd name="connsiteX647" fmla="*/ 2287380 w 5593163"/>
              <a:gd name="connsiteY647" fmla="*/ 3022244 h 4305008"/>
              <a:gd name="connsiteX648" fmla="*/ 2286881 w 5593163"/>
              <a:gd name="connsiteY648" fmla="*/ 3022211 h 4305008"/>
              <a:gd name="connsiteX649" fmla="*/ 2286855 w 5593163"/>
              <a:gd name="connsiteY649" fmla="*/ 3022706 h 4305008"/>
              <a:gd name="connsiteX650" fmla="*/ 2269736 w 5593163"/>
              <a:gd name="connsiteY650" fmla="*/ 3021080 h 4305008"/>
              <a:gd name="connsiteX651" fmla="*/ 2174310 w 5593163"/>
              <a:gd name="connsiteY651" fmla="*/ 3012018 h 4305008"/>
              <a:gd name="connsiteX652" fmla="*/ 2158093 w 5593163"/>
              <a:gd name="connsiteY652" fmla="*/ 3010478 h 4305008"/>
              <a:gd name="connsiteX653" fmla="*/ 2157977 w 5593163"/>
              <a:gd name="connsiteY653" fmla="*/ 3009330 h 4305008"/>
              <a:gd name="connsiteX654" fmla="*/ 1467811 w 5593163"/>
              <a:gd name="connsiteY654" fmla="*/ 2316289 h 4305008"/>
              <a:gd name="connsiteX655" fmla="*/ 1467306 w 5593163"/>
              <a:gd name="connsiteY655" fmla="*/ 2316226 h 4305008"/>
              <a:gd name="connsiteX656" fmla="*/ 1466767 w 5593163"/>
              <a:gd name="connsiteY656" fmla="*/ 2309550 h 4305008"/>
              <a:gd name="connsiteX657" fmla="*/ 1459300 w 5593163"/>
              <a:gd name="connsiteY657" fmla="*/ 2217074 h 4305008"/>
              <a:gd name="connsiteX658" fmla="*/ 1457930 w 5593163"/>
              <a:gd name="connsiteY658" fmla="*/ 2200098 h 4305008"/>
              <a:gd name="connsiteX659" fmla="*/ 1457930 w 5593163"/>
              <a:gd name="connsiteY659" fmla="*/ 3896923 h 4305008"/>
              <a:gd name="connsiteX660" fmla="*/ 1458524 w 5593163"/>
              <a:gd name="connsiteY660" fmla="*/ 3885483 h 4305008"/>
              <a:gd name="connsiteX661" fmla="*/ 1459022 w 5593163"/>
              <a:gd name="connsiteY661" fmla="*/ 3885516 h 4305008"/>
              <a:gd name="connsiteX662" fmla="*/ 1459048 w 5593163"/>
              <a:gd name="connsiteY662" fmla="*/ 3885022 h 4305008"/>
              <a:gd name="connsiteX663" fmla="*/ 1476135 w 5593163"/>
              <a:gd name="connsiteY663" fmla="*/ 3886645 h 4305008"/>
              <a:gd name="connsiteX664" fmla="*/ 1571597 w 5593163"/>
              <a:gd name="connsiteY664" fmla="*/ 3895710 h 4305008"/>
              <a:gd name="connsiteX665" fmla="*/ 1587809 w 5593163"/>
              <a:gd name="connsiteY665" fmla="*/ 3897249 h 4305008"/>
              <a:gd name="connsiteX666" fmla="*/ 1587926 w 5593163"/>
              <a:gd name="connsiteY666" fmla="*/ 3898397 h 4305008"/>
              <a:gd name="connsiteX667" fmla="*/ 2148179 w 5593163"/>
              <a:gd name="connsiteY667" fmla="*/ 4255797 h 4305008"/>
              <a:gd name="connsiteX668" fmla="*/ 2176624 w 5593163"/>
              <a:gd name="connsiteY668" fmla="*/ 4305008 h 4305008"/>
              <a:gd name="connsiteX669" fmla="*/ 2025574 w 5593163"/>
              <a:gd name="connsiteY669" fmla="*/ 4305008 h 4305008"/>
              <a:gd name="connsiteX670" fmla="*/ 1973451 w 5593163"/>
              <a:gd name="connsiteY670" fmla="*/ 4241205 h 4305008"/>
              <a:gd name="connsiteX671" fmla="*/ 1601297 w 5593163"/>
              <a:gd name="connsiteY671" fmla="*/ 4029853 h 4305008"/>
              <a:gd name="connsiteX672" fmla="*/ 1700478 w 5593163"/>
              <a:gd name="connsiteY672" fmla="*/ 4271827 h 4305008"/>
              <a:gd name="connsiteX673" fmla="*/ 1727160 w 5593163"/>
              <a:gd name="connsiteY673" fmla="*/ 4305008 h 4305008"/>
              <a:gd name="connsiteX674" fmla="*/ 1573050 w 5593163"/>
              <a:gd name="connsiteY674" fmla="*/ 4305008 h 4305008"/>
              <a:gd name="connsiteX675" fmla="*/ 1542929 w 5593163"/>
              <a:gd name="connsiteY675" fmla="*/ 4254710 h 4305008"/>
              <a:gd name="connsiteX676" fmla="*/ 1467811 w 5593163"/>
              <a:gd name="connsiteY676" fmla="*/ 4013114 h 4305008"/>
              <a:gd name="connsiteX677" fmla="*/ 1467306 w 5593163"/>
              <a:gd name="connsiteY677" fmla="*/ 4013051 h 4305008"/>
              <a:gd name="connsiteX678" fmla="*/ 1466767 w 5593163"/>
              <a:gd name="connsiteY678" fmla="*/ 4006375 h 4305008"/>
              <a:gd name="connsiteX679" fmla="*/ 1459300 w 5593163"/>
              <a:gd name="connsiteY679" fmla="*/ 3913899 h 4305008"/>
              <a:gd name="connsiteX680" fmla="*/ 1457930 w 5593163"/>
              <a:gd name="connsiteY680" fmla="*/ 3896923 h 4305008"/>
              <a:gd name="connsiteX681" fmla="*/ 1457928 w 5593163"/>
              <a:gd name="connsiteY681" fmla="*/ 469318 h 4305008"/>
              <a:gd name="connsiteX682" fmla="*/ 1459298 w 5593163"/>
              <a:gd name="connsiteY682" fmla="*/ 452471 h 4305008"/>
              <a:gd name="connsiteX683" fmla="*/ 1466762 w 5593163"/>
              <a:gd name="connsiteY683" fmla="*/ 360740 h 4305008"/>
              <a:gd name="connsiteX684" fmla="*/ 1467303 w 5593163"/>
              <a:gd name="connsiteY684" fmla="*/ 354103 h 4305008"/>
              <a:gd name="connsiteX685" fmla="*/ 1467808 w 5593163"/>
              <a:gd name="connsiteY685" fmla="*/ 354040 h 4305008"/>
              <a:gd name="connsiteX686" fmla="*/ 1552022 w 5593163"/>
              <a:gd name="connsiteY686" fmla="*/ 96778 h 4305008"/>
              <a:gd name="connsiteX687" fmla="*/ 1614656 w 5593163"/>
              <a:gd name="connsiteY687" fmla="*/ 0 h 4305008"/>
              <a:gd name="connsiteX688" fmla="*/ 1783031 w 5593163"/>
              <a:gd name="connsiteY688" fmla="*/ 0 h 4305008"/>
              <a:gd name="connsiteX689" fmla="*/ 1714803 w 5593163"/>
              <a:gd name="connsiteY689" fmla="*/ 76659 h 4305008"/>
              <a:gd name="connsiteX690" fmla="*/ 1601295 w 5593163"/>
              <a:gd name="connsiteY690" fmla="*/ 337433 h 4305008"/>
              <a:gd name="connsiteX691" fmla="*/ 2040269 w 5593163"/>
              <a:gd name="connsiteY691" fmla="*/ 44350 h 4305008"/>
              <a:gd name="connsiteX692" fmla="*/ 2062497 w 5593163"/>
              <a:gd name="connsiteY692" fmla="*/ 0 h 4305008"/>
              <a:gd name="connsiteX693" fmla="*/ 2211135 w 5593163"/>
              <a:gd name="connsiteY693" fmla="*/ 0 h 4305008"/>
              <a:gd name="connsiteX694" fmla="*/ 2159296 w 5593163"/>
              <a:gd name="connsiteY694" fmla="*/ 95636 h 4305008"/>
              <a:gd name="connsiteX695" fmla="*/ 1587923 w 5593163"/>
              <a:gd name="connsiteY695" fmla="*/ 467856 h 4305008"/>
              <a:gd name="connsiteX696" fmla="*/ 1587807 w 5593163"/>
              <a:gd name="connsiteY696" fmla="*/ 468995 h 4305008"/>
              <a:gd name="connsiteX697" fmla="*/ 1571591 w 5593163"/>
              <a:gd name="connsiteY697" fmla="*/ 470523 h 4305008"/>
              <a:gd name="connsiteX698" fmla="*/ 1476164 w 5593163"/>
              <a:gd name="connsiteY698" fmla="*/ 479514 h 4305008"/>
              <a:gd name="connsiteX699" fmla="*/ 1459046 w 5593163"/>
              <a:gd name="connsiteY699" fmla="*/ 481127 h 4305008"/>
              <a:gd name="connsiteX700" fmla="*/ 1459020 w 5593163"/>
              <a:gd name="connsiteY700" fmla="*/ 480636 h 4305008"/>
              <a:gd name="connsiteX701" fmla="*/ 1458521 w 5593163"/>
              <a:gd name="connsiteY701" fmla="*/ 480669 h 4305008"/>
              <a:gd name="connsiteX702" fmla="*/ 1457928 w 5593163"/>
              <a:gd name="connsiteY702" fmla="*/ 469318 h 4305008"/>
              <a:gd name="connsiteX703" fmla="*/ 1457928 w 5593163"/>
              <a:gd name="connsiteY703" fmla="*/ 2166144 h 4305008"/>
              <a:gd name="connsiteX704" fmla="*/ 1459298 w 5593163"/>
              <a:gd name="connsiteY704" fmla="*/ 2149296 h 4305008"/>
              <a:gd name="connsiteX705" fmla="*/ 1466762 w 5593163"/>
              <a:gd name="connsiteY705" fmla="*/ 2057565 h 4305008"/>
              <a:gd name="connsiteX706" fmla="*/ 1467303 w 5593163"/>
              <a:gd name="connsiteY706" fmla="*/ 2050928 h 4305008"/>
              <a:gd name="connsiteX707" fmla="*/ 1467808 w 5593163"/>
              <a:gd name="connsiteY707" fmla="*/ 2050865 h 4305008"/>
              <a:gd name="connsiteX708" fmla="*/ 2157974 w 5593163"/>
              <a:gd name="connsiteY708" fmla="*/ 1363267 h 4305008"/>
              <a:gd name="connsiteX709" fmla="*/ 2158091 w 5593163"/>
              <a:gd name="connsiteY709" fmla="*/ 1362128 h 4305008"/>
              <a:gd name="connsiteX710" fmla="*/ 2174304 w 5593163"/>
              <a:gd name="connsiteY710" fmla="*/ 1360601 h 4305008"/>
              <a:gd name="connsiteX711" fmla="*/ 2269765 w 5593163"/>
              <a:gd name="connsiteY711" fmla="*/ 1351607 h 4305008"/>
              <a:gd name="connsiteX712" fmla="*/ 2286853 w 5593163"/>
              <a:gd name="connsiteY712" fmla="*/ 1349997 h 4305008"/>
              <a:gd name="connsiteX713" fmla="*/ 2286879 w 5593163"/>
              <a:gd name="connsiteY713" fmla="*/ 1350487 h 4305008"/>
              <a:gd name="connsiteX714" fmla="*/ 2287377 w 5593163"/>
              <a:gd name="connsiteY714" fmla="*/ 1350455 h 4305008"/>
              <a:gd name="connsiteX715" fmla="*/ 2287971 w 5593163"/>
              <a:gd name="connsiteY715" fmla="*/ 1361805 h 4305008"/>
              <a:gd name="connsiteX716" fmla="*/ 2286600 w 5593163"/>
              <a:gd name="connsiteY716" fmla="*/ 1378647 h 4305008"/>
              <a:gd name="connsiteX717" fmla="*/ 2279133 w 5593163"/>
              <a:gd name="connsiteY717" fmla="*/ 1470397 h 4305008"/>
              <a:gd name="connsiteX718" fmla="*/ 2278595 w 5593163"/>
              <a:gd name="connsiteY718" fmla="*/ 1477021 h 4305008"/>
              <a:gd name="connsiteX719" fmla="*/ 2278089 w 5593163"/>
              <a:gd name="connsiteY719" fmla="*/ 1477083 h 4305008"/>
              <a:gd name="connsiteX720" fmla="*/ 1587923 w 5593163"/>
              <a:gd name="connsiteY720" fmla="*/ 2164681 h 4305008"/>
              <a:gd name="connsiteX721" fmla="*/ 1587807 w 5593163"/>
              <a:gd name="connsiteY721" fmla="*/ 2165820 h 4305008"/>
              <a:gd name="connsiteX722" fmla="*/ 1571591 w 5593163"/>
              <a:gd name="connsiteY722" fmla="*/ 2167348 h 4305008"/>
              <a:gd name="connsiteX723" fmla="*/ 1476164 w 5593163"/>
              <a:gd name="connsiteY723" fmla="*/ 2176339 h 4305008"/>
              <a:gd name="connsiteX724" fmla="*/ 1459046 w 5593163"/>
              <a:gd name="connsiteY724" fmla="*/ 2177952 h 4305008"/>
              <a:gd name="connsiteX725" fmla="*/ 1459020 w 5593163"/>
              <a:gd name="connsiteY725" fmla="*/ 2177461 h 4305008"/>
              <a:gd name="connsiteX726" fmla="*/ 1458521 w 5593163"/>
              <a:gd name="connsiteY726" fmla="*/ 2177494 h 4305008"/>
              <a:gd name="connsiteX727" fmla="*/ 1457928 w 5593163"/>
              <a:gd name="connsiteY727" fmla="*/ 2166144 h 4305008"/>
              <a:gd name="connsiteX728" fmla="*/ 1457928 w 5593163"/>
              <a:gd name="connsiteY728" fmla="*/ 3862969 h 4305008"/>
              <a:gd name="connsiteX729" fmla="*/ 1459298 w 5593163"/>
              <a:gd name="connsiteY729" fmla="*/ 3846121 h 4305008"/>
              <a:gd name="connsiteX730" fmla="*/ 1466762 w 5593163"/>
              <a:gd name="connsiteY730" fmla="*/ 3754390 h 4305008"/>
              <a:gd name="connsiteX731" fmla="*/ 1467303 w 5593163"/>
              <a:gd name="connsiteY731" fmla="*/ 3747753 h 4305008"/>
              <a:gd name="connsiteX732" fmla="*/ 1467808 w 5593163"/>
              <a:gd name="connsiteY732" fmla="*/ 3747690 h 4305008"/>
              <a:gd name="connsiteX733" fmla="*/ 2157974 w 5593163"/>
              <a:gd name="connsiteY733" fmla="*/ 3060092 h 4305008"/>
              <a:gd name="connsiteX734" fmla="*/ 2158091 w 5593163"/>
              <a:gd name="connsiteY734" fmla="*/ 3058953 h 4305008"/>
              <a:gd name="connsiteX735" fmla="*/ 2174304 w 5593163"/>
              <a:gd name="connsiteY735" fmla="*/ 3057426 h 4305008"/>
              <a:gd name="connsiteX736" fmla="*/ 2269765 w 5593163"/>
              <a:gd name="connsiteY736" fmla="*/ 3048432 h 4305008"/>
              <a:gd name="connsiteX737" fmla="*/ 2286853 w 5593163"/>
              <a:gd name="connsiteY737" fmla="*/ 3046822 h 4305008"/>
              <a:gd name="connsiteX738" fmla="*/ 2286879 w 5593163"/>
              <a:gd name="connsiteY738" fmla="*/ 3047312 h 4305008"/>
              <a:gd name="connsiteX739" fmla="*/ 2287377 w 5593163"/>
              <a:gd name="connsiteY739" fmla="*/ 3047280 h 4305008"/>
              <a:gd name="connsiteX740" fmla="*/ 2287971 w 5593163"/>
              <a:gd name="connsiteY740" fmla="*/ 3058630 h 4305008"/>
              <a:gd name="connsiteX741" fmla="*/ 2286600 w 5593163"/>
              <a:gd name="connsiteY741" fmla="*/ 3075472 h 4305008"/>
              <a:gd name="connsiteX742" fmla="*/ 2279133 w 5593163"/>
              <a:gd name="connsiteY742" fmla="*/ 3167222 h 4305008"/>
              <a:gd name="connsiteX743" fmla="*/ 2278595 w 5593163"/>
              <a:gd name="connsiteY743" fmla="*/ 3173846 h 4305008"/>
              <a:gd name="connsiteX744" fmla="*/ 2278089 w 5593163"/>
              <a:gd name="connsiteY744" fmla="*/ 3173908 h 4305008"/>
              <a:gd name="connsiteX745" fmla="*/ 1587923 w 5593163"/>
              <a:gd name="connsiteY745" fmla="*/ 3861506 h 4305008"/>
              <a:gd name="connsiteX746" fmla="*/ 1587807 w 5593163"/>
              <a:gd name="connsiteY746" fmla="*/ 3862645 h 4305008"/>
              <a:gd name="connsiteX747" fmla="*/ 1571591 w 5593163"/>
              <a:gd name="connsiteY747" fmla="*/ 3864173 h 4305008"/>
              <a:gd name="connsiteX748" fmla="*/ 1476164 w 5593163"/>
              <a:gd name="connsiteY748" fmla="*/ 3873164 h 4305008"/>
              <a:gd name="connsiteX749" fmla="*/ 1459046 w 5593163"/>
              <a:gd name="connsiteY749" fmla="*/ 3874777 h 4305008"/>
              <a:gd name="connsiteX750" fmla="*/ 1459020 w 5593163"/>
              <a:gd name="connsiteY750" fmla="*/ 3874286 h 4305008"/>
              <a:gd name="connsiteX751" fmla="*/ 1458521 w 5593163"/>
              <a:gd name="connsiteY751" fmla="*/ 3874319 h 4305008"/>
              <a:gd name="connsiteX752" fmla="*/ 1457928 w 5593163"/>
              <a:gd name="connsiteY752" fmla="*/ 3862969 h 4305008"/>
              <a:gd name="connsiteX753" fmla="*/ 750739 w 5593163"/>
              <a:gd name="connsiteY753" fmla="*/ 1181049 h 4305008"/>
              <a:gd name="connsiteX754" fmla="*/ 1294048 w 5593163"/>
              <a:gd name="connsiteY754" fmla="*/ 636203 h 4305008"/>
              <a:gd name="connsiteX755" fmla="*/ 750739 w 5593163"/>
              <a:gd name="connsiteY755" fmla="*/ 1181049 h 4305008"/>
              <a:gd name="connsiteX756" fmla="*/ 750739 w 5593163"/>
              <a:gd name="connsiteY756" fmla="*/ 1493690 h 4305008"/>
              <a:gd name="connsiteX757" fmla="*/ 1294048 w 5593163"/>
              <a:gd name="connsiteY757" fmla="*/ 2034258 h 4305008"/>
              <a:gd name="connsiteX758" fmla="*/ 750739 w 5593163"/>
              <a:gd name="connsiteY758" fmla="*/ 1493690 h 4305008"/>
              <a:gd name="connsiteX759" fmla="*/ 750739 w 5593163"/>
              <a:gd name="connsiteY759" fmla="*/ 2877874 h 4305008"/>
              <a:gd name="connsiteX760" fmla="*/ 1294048 w 5593163"/>
              <a:gd name="connsiteY760" fmla="*/ 2333028 h 4305008"/>
              <a:gd name="connsiteX761" fmla="*/ 750739 w 5593163"/>
              <a:gd name="connsiteY761" fmla="*/ 2877874 h 4305008"/>
              <a:gd name="connsiteX762" fmla="*/ 750739 w 5593163"/>
              <a:gd name="connsiteY762" fmla="*/ 3190516 h 4305008"/>
              <a:gd name="connsiteX763" fmla="*/ 1294048 w 5593163"/>
              <a:gd name="connsiteY763" fmla="*/ 3731083 h 4305008"/>
              <a:gd name="connsiteX764" fmla="*/ 750739 w 5593163"/>
              <a:gd name="connsiteY764" fmla="*/ 3190516 h 4305008"/>
              <a:gd name="connsiteX765" fmla="*/ 718720 w 5593163"/>
              <a:gd name="connsiteY765" fmla="*/ 4305008 h 4305008"/>
              <a:gd name="connsiteX766" fmla="*/ 747165 w 5593163"/>
              <a:gd name="connsiteY766" fmla="*/ 4255797 h 4305008"/>
              <a:gd name="connsiteX767" fmla="*/ 1307418 w 5593163"/>
              <a:gd name="connsiteY767" fmla="*/ 3898397 h 4305008"/>
              <a:gd name="connsiteX768" fmla="*/ 1307535 w 5593163"/>
              <a:gd name="connsiteY768" fmla="*/ 3897249 h 4305008"/>
              <a:gd name="connsiteX769" fmla="*/ 1323748 w 5593163"/>
              <a:gd name="connsiteY769" fmla="*/ 3895710 h 4305008"/>
              <a:gd name="connsiteX770" fmla="*/ 1419209 w 5593163"/>
              <a:gd name="connsiteY770" fmla="*/ 3886645 h 4305008"/>
              <a:gd name="connsiteX771" fmla="*/ 1436297 w 5593163"/>
              <a:gd name="connsiteY771" fmla="*/ 3885022 h 4305008"/>
              <a:gd name="connsiteX772" fmla="*/ 1436323 w 5593163"/>
              <a:gd name="connsiteY772" fmla="*/ 3885516 h 4305008"/>
              <a:gd name="connsiteX773" fmla="*/ 1436821 w 5593163"/>
              <a:gd name="connsiteY773" fmla="*/ 3885483 h 4305008"/>
              <a:gd name="connsiteX774" fmla="*/ 1437415 w 5593163"/>
              <a:gd name="connsiteY774" fmla="*/ 3896923 h 4305008"/>
              <a:gd name="connsiteX775" fmla="*/ 1436044 w 5593163"/>
              <a:gd name="connsiteY775" fmla="*/ 3913899 h 4305008"/>
              <a:gd name="connsiteX776" fmla="*/ 1428577 w 5593163"/>
              <a:gd name="connsiteY776" fmla="*/ 4006375 h 4305008"/>
              <a:gd name="connsiteX777" fmla="*/ 1428039 w 5593163"/>
              <a:gd name="connsiteY777" fmla="*/ 4013051 h 4305008"/>
              <a:gd name="connsiteX778" fmla="*/ 1427533 w 5593163"/>
              <a:gd name="connsiteY778" fmla="*/ 4013114 h 4305008"/>
              <a:gd name="connsiteX779" fmla="*/ 1352416 w 5593163"/>
              <a:gd name="connsiteY779" fmla="*/ 4254710 h 4305008"/>
              <a:gd name="connsiteX780" fmla="*/ 1322295 w 5593163"/>
              <a:gd name="connsiteY780" fmla="*/ 4305008 h 4305008"/>
              <a:gd name="connsiteX781" fmla="*/ 1168185 w 5593163"/>
              <a:gd name="connsiteY781" fmla="*/ 4305008 h 4305008"/>
              <a:gd name="connsiteX782" fmla="*/ 1194867 w 5593163"/>
              <a:gd name="connsiteY782" fmla="*/ 4271827 h 4305008"/>
              <a:gd name="connsiteX783" fmla="*/ 1294048 w 5593163"/>
              <a:gd name="connsiteY783" fmla="*/ 4029853 h 4305008"/>
              <a:gd name="connsiteX784" fmla="*/ 921894 w 5593163"/>
              <a:gd name="connsiteY784" fmla="*/ 4241205 h 4305008"/>
              <a:gd name="connsiteX785" fmla="*/ 869771 w 5593163"/>
              <a:gd name="connsiteY785" fmla="*/ 4305008 h 4305008"/>
              <a:gd name="connsiteX786" fmla="*/ 684209 w 5593163"/>
              <a:gd name="connsiteY786" fmla="*/ 0 h 4305008"/>
              <a:gd name="connsiteX787" fmla="*/ 832847 w 5593163"/>
              <a:gd name="connsiteY787" fmla="*/ 0 h 4305008"/>
              <a:gd name="connsiteX788" fmla="*/ 855075 w 5593163"/>
              <a:gd name="connsiteY788" fmla="*/ 44350 h 4305008"/>
              <a:gd name="connsiteX789" fmla="*/ 1294048 w 5593163"/>
              <a:gd name="connsiteY789" fmla="*/ 337433 h 4305008"/>
              <a:gd name="connsiteX790" fmla="*/ 1180541 w 5593163"/>
              <a:gd name="connsiteY790" fmla="*/ 76659 h 4305008"/>
              <a:gd name="connsiteX791" fmla="*/ 1112313 w 5593163"/>
              <a:gd name="connsiteY791" fmla="*/ 0 h 4305008"/>
              <a:gd name="connsiteX792" fmla="*/ 1280688 w 5593163"/>
              <a:gd name="connsiteY792" fmla="*/ 0 h 4305008"/>
              <a:gd name="connsiteX793" fmla="*/ 1343322 w 5593163"/>
              <a:gd name="connsiteY793" fmla="*/ 96778 h 4305008"/>
              <a:gd name="connsiteX794" fmla="*/ 1427534 w 5593163"/>
              <a:gd name="connsiteY794" fmla="*/ 354040 h 4305008"/>
              <a:gd name="connsiteX795" fmla="*/ 1428040 w 5593163"/>
              <a:gd name="connsiteY795" fmla="*/ 354102 h 4305008"/>
              <a:gd name="connsiteX796" fmla="*/ 1428580 w 5593163"/>
              <a:gd name="connsiteY796" fmla="*/ 360740 h 4305008"/>
              <a:gd name="connsiteX797" fmla="*/ 1436044 w 5593163"/>
              <a:gd name="connsiteY797" fmla="*/ 452471 h 4305008"/>
              <a:gd name="connsiteX798" fmla="*/ 1437415 w 5593163"/>
              <a:gd name="connsiteY798" fmla="*/ 469318 h 4305008"/>
              <a:gd name="connsiteX799" fmla="*/ 1436822 w 5593163"/>
              <a:gd name="connsiteY799" fmla="*/ 480669 h 4305008"/>
              <a:gd name="connsiteX800" fmla="*/ 1436323 w 5593163"/>
              <a:gd name="connsiteY800" fmla="*/ 480636 h 4305008"/>
              <a:gd name="connsiteX801" fmla="*/ 1436297 w 5593163"/>
              <a:gd name="connsiteY801" fmla="*/ 481127 h 4305008"/>
              <a:gd name="connsiteX802" fmla="*/ 1419178 w 5593163"/>
              <a:gd name="connsiteY802" fmla="*/ 479514 h 4305008"/>
              <a:gd name="connsiteX803" fmla="*/ 1323752 w 5593163"/>
              <a:gd name="connsiteY803" fmla="*/ 470523 h 4305008"/>
              <a:gd name="connsiteX804" fmla="*/ 1307535 w 5593163"/>
              <a:gd name="connsiteY804" fmla="*/ 468995 h 4305008"/>
              <a:gd name="connsiteX805" fmla="*/ 1307419 w 5593163"/>
              <a:gd name="connsiteY805" fmla="*/ 467856 h 4305008"/>
              <a:gd name="connsiteX806" fmla="*/ 736048 w 5593163"/>
              <a:gd name="connsiteY806" fmla="*/ 95636 h 4305008"/>
              <a:gd name="connsiteX807" fmla="*/ 607372 w 5593163"/>
              <a:gd name="connsiteY807" fmla="*/ 1313979 h 4305008"/>
              <a:gd name="connsiteX808" fmla="*/ 608742 w 5593163"/>
              <a:gd name="connsiteY808" fmla="*/ 1296998 h 4305008"/>
              <a:gd name="connsiteX809" fmla="*/ 616206 w 5593163"/>
              <a:gd name="connsiteY809" fmla="*/ 1204541 h 4305008"/>
              <a:gd name="connsiteX810" fmla="*/ 616747 w 5593163"/>
              <a:gd name="connsiteY810" fmla="*/ 1197851 h 4305008"/>
              <a:gd name="connsiteX811" fmla="*/ 617252 w 5593163"/>
              <a:gd name="connsiteY811" fmla="*/ 1197788 h 4305008"/>
              <a:gd name="connsiteX812" fmla="*/ 1307418 w 5593163"/>
              <a:gd name="connsiteY812" fmla="*/ 504747 h 4305008"/>
              <a:gd name="connsiteX813" fmla="*/ 1307535 w 5593163"/>
              <a:gd name="connsiteY813" fmla="*/ 503599 h 4305008"/>
              <a:gd name="connsiteX814" fmla="*/ 1323748 w 5593163"/>
              <a:gd name="connsiteY814" fmla="*/ 502060 h 4305008"/>
              <a:gd name="connsiteX815" fmla="*/ 1419209 w 5593163"/>
              <a:gd name="connsiteY815" fmla="*/ 492995 h 4305008"/>
              <a:gd name="connsiteX816" fmla="*/ 1436297 w 5593163"/>
              <a:gd name="connsiteY816" fmla="*/ 491372 h 4305008"/>
              <a:gd name="connsiteX817" fmla="*/ 1436323 w 5593163"/>
              <a:gd name="connsiteY817" fmla="*/ 491866 h 4305008"/>
              <a:gd name="connsiteX818" fmla="*/ 1436821 w 5593163"/>
              <a:gd name="connsiteY818" fmla="*/ 491833 h 4305008"/>
              <a:gd name="connsiteX819" fmla="*/ 1437415 w 5593163"/>
              <a:gd name="connsiteY819" fmla="*/ 503273 h 4305008"/>
              <a:gd name="connsiteX820" fmla="*/ 1436044 w 5593163"/>
              <a:gd name="connsiteY820" fmla="*/ 520249 h 4305008"/>
              <a:gd name="connsiteX821" fmla="*/ 1428577 w 5593163"/>
              <a:gd name="connsiteY821" fmla="*/ 612725 h 4305008"/>
              <a:gd name="connsiteX822" fmla="*/ 1428039 w 5593163"/>
              <a:gd name="connsiteY822" fmla="*/ 619401 h 4305008"/>
              <a:gd name="connsiteX823" fmla="*/ 1427533 w 5593163"/>
              <a:gd name="connsiteY823" fmla="*/ 619464 h 4305008"/>
              <a:gd name="connsiteX824" fmla="*/ 737367 w 5593163"/>
              <a:gd name="connsiteY824" fmla="*/ 1312505 h 4305008"/>
              <a:gd name="connsiteX825" fmla="*/ 737251 w 5593163"/>
              <a:gd name="connsiteY825" fmla="*/ 1313653 h 4305008"/>
              <a:gd name="connsiteX826" fmla="*/ 721035 w 5593163"/>
              <a:gd name="connsiteY826" fmla="*/ 1315193 h 4305008"/>
              <a:gd name="connsiteX827" fmla="*/ 625608 w 5593163"/>
              <a:gd name="connsiteY827" fmla="*/ 1324255 h 4305008"/>
              <a:gd name="connsiteX828" fmla="*/ 608490 w 5593163"/>
              <a:gd name="connsiteY828" fmla="*/ 1325881 h 4305008"/>
              <a:gd name="connsiteX829" fmla="*/ 608464 w 5593163"/>
              <a:gd name="connsiteY829" fmla="*/ 1325386 h 4305008"/>
              <a:gd name="connsiteX830" fmla="*/ 607965 w 5593163"/>
              <a:gd name="connsiteY830" fmla="*/ 1325419 h 4305008"/>
              <a:gd name="connsiteX831" fmla="*/ 607372 w 5593163"/>
              <a:gd name="connsiteY831" fmla="*/ 1313979 h 4305008"/>
              <a:gd name="connsiteX832" fmla="*/ 607372 w 5593163"/>
              <a:gd name="connsiteY832" fmla="*/ 1361805 h 4305008"/>
              <a:gd name="connsiteX833" fmla="*/ 607966 w 5593163"/>
              <a:gd name="connsiteY833" fmla="*/ 1350455 h 4305008"/>
              <a:gd name="connsiteX834" fmla="*/ 608464 w 5593163"/>
              <a:gd name="connsiteY834" fmla="*/ 1350487 h 4305008"/>
              <a:gd name="connsiteX835" fmla="*/ 608490 w 5593163"/>
              <a:gd name="connsiteY835" fmla="*/ 1349997 h 4305008"/>
              <a:gd name="connsiteX836" fmla="*/ 625577 w 5593163"/>
              <a:gd name="connsiteY836" fmla="*/ 1351607 h 4305008"/>
              <a:gd name="connsiteX837" fmla="*/ 721039 w 5593163"/>
              <a:gd name="connsiteY837" fmla="*/ 1360601 h 4305008"/>
              <a:gd name="connsiteX838" fmla="*/ 737251 w 5593163"/>
              <a:gd name="connsiteY838" fmla="*/ 1362128 h 4305008"/>
              <a:gd name="connsiteX839" fmla="*/ 737368 w 5593163"/>
              <a:gd name="connsiteY839" fmla="*/ 1363267 h 4305008"/>
              <a:gd name="connsiteX840" fmla="*/ 1427534 w 5593163"/>
              <a:gd name="connsiteY840" fmla="*/ 2050865 h 4305008"/>
              <a:gd name="connsiteX841" fmla="*/ 1428040 w 5593163"/>
              <a:gd name="connsiteY841" fmla="*/ 2050928 h 4305008"/>
              <a:gd name="connsiteX842" fmla="*/ 1428580 w 5593163"/>
              <a:gd name="connsiteY842" fmla="*/ 2057565 h 4305008"/>
              <a:gd name="connsiteX843" fmla="*/ 1436044 w 5593163"/>
              <a:gd name="connsiteY843" fmla="*/ 2149296 h 4305008"/>
              <a:gd name="connsiteX844" fmla="*/ 1437415 w 5593163"/>
              <a:gd name="connsiteY844" fmla="*/ 2166144 h 4305008"/>
              <a:gd name="connsiteX845" fmla="*/ 1436822 w 5593163"/>
              <a:gd name="connsiteY845" fmla="*/ 2177494 h 4305008"/>
              <a:gd name="connsiteX846" fmla="*/ 1436323 w 5593163"/>
              <a:gd name="connsiteY846" fmla="*/ 2177461 h 4305008"/>
              <a:gd name="connsiteX847" fmla="*/ 1436297 w 5593163"/>
              <a:gd name="connsiteY847" fmla="*/ 2177952 h 4305008"/>
              <a:gd name="connsiteX848" fmla="*/ 1419178 w 5593163"/>
              <a:gd name="connsiteY848" fmla="*/ 2176339 h 4305008"/>
              <a:gd name="connsiteX849" fmla="*/ 1323752 w 5593163"/>
              <a:gd name="connsiteY849" fmla="*/ 2167348 h 4305008"/>
              <a:gd name="connsiteX850" fmla="*/ 1307535 w 5593163"/>
              <a:gd name="connsiteY850" fmla="*/ 2165820 h 4305008"/>
              <a:gd name="connsiteX851" fmla="*/ 1307419 w 5593163"/>
              <a:gd name="connsiteY851" fmla="*/ 2164681 h 4305008"/>
              <a:gd name="connsiteX852" fmla="*/ 617253 w 5593163"/>
              <a:gd name="connsiteY852" fmla="*/ 1477083 h 4305008"/>
              <a:gd name="connsiteX853" fmla="*/ 616748 w 5593163"/>
              <a:gd name="connsiteY853" fmla="*/ 1477021 h 4305008"/>
              <a:gd name="connsiteX854" fmla="*/ 616209 w 5593163"/>
              <a:gd name="connsiteY854" fmla="*/ 1470397 h 4305008"/>
              <a:gd name="connsiteX855" fmla="*/ 608742 w 5593163"/>
              <a:gd name="connsiteY855" fmla="*/ 1378647 h 4305008"/>
              <a:gd name="connsiteX856" fmla="*/ 607372 w 5593163"/>
              <a:gd name="connsiteY856" fmla="*/ 1361805 h 4305008"/>
              <a:gd name="connsiteX857" fmla="*/ 607372 w 5593163"/>
              <a:gd name="connsiteY857" fmla="*/ 3010804 h 4305008"/>
              <a:gd name="connsiteX858" fmla="*/ 608742 w 5593163"/>
              <a:gd name="connsiteY858" fmla="*/ 2993823 h 4305008"/>
              <a:gd name="connsiteX859" fmla="*/ 616206 w 5593163"/>
              <a:gd name="connsiteY859" fmla="*/ 2901366 h 4305008"/>
              <a:gd name="connsiteX860" fmla="*/ 616747 w 5593163"/>
              <a:gd name="connsiteY860" fmla="*/ 2894676 h 4305008"/>
              <a:gd name="connsiteX861" fmla="*/ 617252 w 5593163"/>
              <a:gd name="connsiteY861" fmla="*/ 2894613 h 4305008"/>
              <a:gd name="connsiteX862" fmla="*/ 1307418 w 5593163"/>
              <a:gd name="connsiteY862" fmla="*/ 2201572 h 4305008"/>
              <a:gd name="connsiteX863" fmla="*/ 1307535 w 5593163"/>
              <a:gd name="connsiteY863" fmla="*/ 2200424 h 4305008"/>
              <a:gd name="connsiteX864" fmla="*/ 1323748 w 5593163"/>
              <a:gd name="connsiteY864" fmla="*/ 2198885 h 4305008"/>
              <a:gd name="connsiteX865" fmla="*/ 1419209 w 5593163"/>
              <a:gd name="connsiteY865" fmla="*/ 2189820 h 4305008"/>
              <a:gd name="connsiteX866" fmla="*/ 1436297 w 5593163"/>
              <a:gd name="connsiteY866" fmla="*/ 2188197 h 4305008"/>
              <a:gd name="connsiteX867" fmla="*/ 1436323 w 5593163"/>
              <a:gd name="connsiteY867" fmla="*/ 2188691 h 4305008"/>
              <a:gd name="connsiteX868" fmla="*/ 1436821 w 5593163"/>
              <a:gd name="connsiteY868" fmla="*/ 2188658 h 4305008"/>
              <a:gd name="connsiteX869" fmla="*/ 1437415 w 5593163"/>
              <a:gd name="connsiteY869" fmla="*/ 2200098 h 4305008"/>
              <a:gd name="connsiteX870" fmla="*/ 1436044 w 5593163"/>
              <a:gd name="connsiteY870" fmla="*/ 2217074 h 4305008"/>
              <a:gd name="connsiteX871" fmla="*/ 1428577 w 5593163"/>
              <a:gd name="connsiteY871" fmla="*/ 2309550 h 4305008"/>
              <a:gd name="connsiteX872" fmla="*/ 1428039 w 5593163"/>
              <a:gd name="connsiteY872" fmla="*/ 2316226 h 4305008"/>
              <a:gd name="connsiteX873" fmla="*/ 1427533 w 5593163"/>
              <a:gd name="connsiteY873" fmla="*/ 2316289 h 4305008"/>
              <a:gd name="connsiteX874" fmla="*/ 737367 w 5593163"/>
              <a:gd name="connsiteY874" fmla="*/ 3009330 h 4305008"/>
              <a:gd name="connsiteX875" fmla="*/ 737251 w 5593163"/>
              <a:gd name="connsiteY875" fmla="*/ 3010478 h 4305008"/>
              <a:gd name="connsiteX876" fmla="*/ 721035 w 5593163"/>
              <a:gd name="connsiteY876" fmla="*/ 3012018 h 4305008"/>
              <a:gd name="connsiteX877" fmla="*/ 625608 w 5593163"/>
              <a:gd name="connsiteY877" fmla="*/ 3021080 h 4305008"/>
              <a:gd name="connsiteX878" fmla="*/ 608490 w 5593163"/>
              <a:gd name="connsiteY878" fmla="*/ 3022706 h 4305008"/>
              <a:gd name="connsiteX879" fmla="*/ 608464 w 5593163"/>
              <a:gd name="connsiteY879" fmla="*/ 3022211 h 4305008"/>
              <a:gd name="connsiteX880" fmla="*/ 607965 w 5593163"/>
              <a:gd name="connsiteY880" fmla="*/ 3022244 h 4305008"/>
              <a:gd name="connsiteX881" fmla="*/ 607372 w 5593163"/>
              <a:gd name="connsiteY881" fmla="*/ 3010804 h 4305008"/>
              <a:gd name="connsiteX882" fmla="*/ 607372 w 5593163"/>
              <a:gd name="connsiteY882" fmla="*/ 3058630 h 4305008"/>
              <a:gd name="connsiteX883" fmla="*/ 607966 w 5593163"/>
              <a:gd name="connsiteY883" fmla="*/ 3047280 h 4305008"/>
              <a:gd name="connsiteX884" fmla="*/ 608464 w 5593163"/>
              <a:gd name="connsiteY884" fmla="*/ 3047312 h 4305008"/>
              <a:gd name="connsiteX885" fmla="*/ 608490 w 5593163"/>
              <a:gd name="connsiteY885" fmla="*/ 3046822 h 4305008"/>
              <a:gd name="connsiteX886" fmla="*/ 625577 w 5593163"/>
              <a:gd name="connsiteY886" fmla="*/ 3048432 h 4305008"/>
              <a:gd name="connsiteX887" fmla="*/ 721039 w 5593163"/>
              <a:gd name="connsiteY887" fmla="*/ 3057426 h 4305008"/>
              <a:gd name="connsiteX888" fmla="*/ 737251 w 5593163"/>
              <a:gd name="connsiteY888" fmla="*/ 3058953 h 4305008"/>
              <a:gd name="connsiteX889" fmla="*/ 737368 w 5593163"/>
              <a:gd name="connsiteY889" fmla="*/ 3060092 h 4305008"/>
              <a:gd name="connsiteX890" fmla="*/ 1427534 w 5593163"/>
              <a:gd name="connsiteY890" fmla="*/ 3747690 h 4305008"/>
              <a:gd name="connsiteX891" fmla="*/ 1428040 w 5593163"/>
              <a:gd name="connsiteY891" fmla="*/ 3747753 h 4305008"/>
              <a:gd name="connsiteX892" fmla="*/ 1428580 w 5593163"/>
              <a:gd name="connsiteY892" fmla="*/ 3754390 h 4305008"/>
              <a:gd name="connsiteX893" fmla="*/ 1436044 w 5593163"/>
              <a:gd name="connsiteY893" fmla="*/ 3846121 h 4305008"/>
              <a:gd name="connsiteX894" fmla="*/ 1437415 w 5593163"/>
              <a:gd name="connsiteY894" fmla="*/ 3862969 h 4305008"/>
              <a:gd name="connsiteX895" fmla="*/ 1436822 w 5593163"/>
              <a:gd name="connsiteY895" fmla="*/ 3874319 h 4305008"/>
              <a:gd name="connsiteX896" fmla="*/ 1436323 w 5593163"/>
              <a:gd name="connsiteY896" fmla="*/ 3874286 h 4305008"/>
              <a:gd name="connsiteX897" fmla="*/ 1436297 w 5593163"/>
              <a:gd name="connsiteY897" fmla="*/ 3874777 h 4305008"/>
              <a:gd name="connsiteX898" fmla="*/ 1419178 w 5593163"/>
              <a:gd name="connsiteY898" fmla="*/ 3873164 h 4305008"/>
              <a:gd name="connsiteX899" fmla="*/ 1323752 w 5593163"/>
              <a:gd name="connsiteY899" fmla="*/ 3864173 h 4305008"/>
              <a:gd name="connsiteX900" fmla="*/ 1307535 w 5593163"/>
              <a:gd name="connsiteY900" fmla="*/ 3862645 h 4305008"/>
              <a:gd name="connsiteX901" fmla="*/ 1307419 w 5593163"/>
              <a:gd name="connsiteY901" fmla="*/ 3861506 h 4305008"/>
              <a:gd name="connsiteX902" fmla="*/ 617253 w 5593163"/>
              <a:gd name="connsiteY902" fmla="*/ 3173908 h 4305008"/>
              <a:gd name="connsiteX903" fmla="*/ 616748 w 5593163"/>
              <a:gd name="connsiteY903" fmla="*/ 3173846 h 4305008"/>
              <a:gd name="connsiteX904" fmla="*/ 616209 w 5593163"/>
              <a:gd name="connsiteY904" fmla="*/ 3167222 h 4305008"/>
              <a:gd name="connsiteX905" fmla="*/ 608742 w 5593163"/>
              <a:gd name="connsiteY905" fmla="*/ 3075472 h 4305008"/>
              <a:gd name="connsiteX906" fmla="*/ 607372 w 5593163"/>
              <a:gd name="connsiteY906" fmla="*/ 3058630 h 4305008"/>
              <a:gd name="connsiteX907" fmla="*/ 0 w 5593163"/>
              <a:gd name="connsiteY907" fmla="*/ 116373 h 4305008"/>
              <a:gd name="connsiteX908" fmla="*/ 0 w 5593163"/>
              <a:gd name="connsiteY908" fmla="*/ 0 h 4305008"/>
              <a:gd name="connsiteX909" fmla="*/ 90880 w 5593163"/>
              <a:gd name="connsiteY909" fmla="*/ 0 h 4305008"/>
              <a:gd name="connsiteX910" fmla="*/ 22652 w 5593163"/>
              <a:gd name="connsiteY910" fmla="*/ 76659 h 4305008"/>
              <a:gd name="connsiteX911" fmla="*/ 0 w 5593163"/>
              <a:gd name="connsiteY911" fmla="*/ 443121 h 4305008"/>
              <a:gd name="connsiteX912" fmla="*/ 0 w 5593163"/>
              <a:gd name="connsiteY912" fmla="*/ 311637 h 4305008"/>
              <a:gd name="connsiteX913" fmla="*/ 82171 w 5593163"/>
              <a:gd name="connsiteY913" fmla="*/ 276703 h 4305008"/>
              <a:gd name="connsiteX914" fmla="*/ 348118 w 5593163"/>
              <a:gd name="connsiteY914" fmla="*/ 44350 h 4305008"/>
              <a:gd name="connsiteX915" fmla="*/ 370347 w 5593163"/>
              <a:gd name="connsiteY915" fmla="*/ 0 h 4305008"/>
              <a:gd name="connsiteX916" fmla="*/ 518984 w 5593163"/>
              <a:gd name="connsiteY916" fmla="*/ 0 h 4305008"/>
              <a:gd name="connsiteX917" fmla="*/ 467145 w 5593163"/>
              <a:gd name="connsiteY917" fmla="*/ 95636 h 4305008"/>
              <a:gd name="connsiteX918" fmla="*/ 13323 w 5593163"/>
              <a:gd name="connsiteY918" fmla="*/ 439959 h 4305008"/>
              <a:gd name="connsiteX919" fmla="*/ 0 w 5593163"/>
              <a:gd name="connsiteY919" fmla="*/ 1070142 h 4305008"/>
              <a:gd name="connsiteX920" fmla="*/ 0 w 5593163"/>
              <a:gd name="connsiteY920" fmla="*/ 862064 h 4305008"/>
              <a:gd name="connsiteX921" fmla="*/ 31905 w 5593163"/>
              <a:gd name="connsiteY921" fmla="*/ 912052 h 4305008"/>
              <a:gd name="connsiteX922" fmla="*/ 452455 w 5593163"/>
              <a:gd name="connsiteY922" fmla="*/ 1181049 h 4305008"/>
              <a:gd name="connsiteX923" fmla="*/ 9316 w 5593163"/>
              <a:gd name="connsiteY923" fmla="*/ 665484 h 4305008"/>
              <a:gd name="connsiteX924" fmla="*/ 0 w 5593163"/>
              <a:gd name="connsiteY924" fmla="*/ 662760 h 4305008"/>
              <a:gd name="connsiteX925" fmla="*/ 0 w 5593163"/>
              <a:gd name="connsiteY925" fmla="*/ 530567 h 4305008"/>
              <a:gd name="connsiteX926" fmla="*/ 26399 w 5593163"/>
              <a:gd name="connsiteY926" fmla="*/ 537107 h 4305008"/>
              <a:gd name="connsiteX927" fmla="*/ 585941 w 5593163"/>
              <a:gd name="connsiteY927" fmla="*/ 1197788 h 4305008"/>
              <a:gd name="connsiteX928" fmla="*/ 586447 w 5593163"/>
              <a:gd name="connsiteY928" fmla="*/ 1197851 h 4305008"/>
              <a:gd name="connsiteX929" fmla="*/ 586987 w 5593163"/>
              <a:gd name="connsiteY929" fmla="*/ 1204541 h 4305008"/>
              <a:gd name="connsiteX930" fmla="*/ 594451 w 5593163"/>
              <a:gd name="connsiteY930" fmla="*/ 1296998 h 4305008"/>
              <a:gd name="connsiteX931" fmla="*/ 595822 w 5593163"/>
              <a:gd name="connsiteY931" fmla="*/ 1313979 h 4305008"/>
              <a:gd name="connsiteX932" fmla="*/ 595229 w 5593163"/>
              <a:gd name="connsiteY932" fmla="*/ 1325419 h 4305008"/>
              <a:gd name="connsiteX933" fmla="*/ 594730 w 5593163"/>
              <a:gd name="connsiteY933" fmla="*/ 1325386 h 4305008"/>
              <a:gd name="connsiteX934" fmla="*/ 594704 w 5593163"/>
              <a:gd name="connsiteY934" fmla="*/ 1325881 h 4305008"/>
              <a:gd name="connsiteX935" fmla="*/ 577585 w 5593163"/>
              <a:gd name="connsiteY935" fmla="*/ 1324255 h 4305008"/>
              <a:gd name="connsiteX936" fmla="*/ 482159 w 5593163"/>
              <a:gd name="connsiteY936" fmla="*/ 1315193 h 4305008"/>
              <a:gd name="connsiteX937" fmla="*/ 465942 w 5593163"/>
              <a:gd name="connsiteY937" fmla="*/ 1313653 h 4305008"/>
              <a:gd name="connsiteX938" fmla="*/ 465826 w 5593163"/>
              <a:gd name="connsiteY938" fmla="*/ 1312505 h 4305008"/>
              <a:gd name="connsiteX939" fmla="*/ 5028 w 5593163"/>
              <a:gd name="connsiteY939" fmla="*/ 1076034 h 4305008"/>
              <a:gd name="connsiteX940" fmla="*/ 0 w 5593163"/>
              <a:gd name="connsiteY940" fmla="*/ 2139063 h 4305008"/>
              <a:gd name="connsiteX941" fmla="*/ 0 w 5593163"/>
              <a:gd name="connsiteY941" fmla="*/ 2007909 h 4305008"/>
              <a:gd name="connsiteX942" fmla="*/ 9314 w 5593163"/>
              <a:gd name="connsiteY942" fmla="*/ 2005207 h 4305008"/>
              <a:gd name="connsiteX943" fmla="*/ 452453 w 5593163"/>
              <a:gd name="connsiteY943" fmla="*/ 1493690 h 4305008"/>
              <a:gd name="connsiteX944" fmla="*/ 31903 w 5593163"/>
              <a:gd name="connsiteY944" fmla="*/ 1760575 h 4305008"/>
              <a:gd name="connsiteX945" fmla="*/ 0 w 5593163"/>
              <a:gd name="connsiteY945" fmla="*/ 1810167 h 4305008"/>
              <a:gd name="connsiteX946" fmla="*/ 0 w 5593163"/>
              <a:gd name="connsiteY946" fmla="*/ 1603724 h 4305008"/>
              <a:gd name="connsiteX947" fmla="*/ 5025 w 5593163"/>
              <a:gd name="connsiteY947" fmla="*/ 1597880 h 4305008"/>
              <a:gd name="connsiteX948" fmla="*/ 465823 w 5593163"/>
              <a:gd name="connsiteY948" fmla="*/ 1363267 h 4305008"/>
              <a:gd name="connsiteX949" fmla="*/ 465940 w 5593163"/>
              <a:gd name="connsiteY949" fmla="*/ 1362128 h 4305008"/>
              <a:gd name="connsiteX950" fmla="*/ 482153 w 5593163"/>
              <a:gd name="connsiteY950" fmla="*/ 1360601 h 4305008"/>
              <a:gd name="connsiteX951" fmla="*/ 577614 w 5593163"/>
              <a:gd name="connsiteY951" fmla="*/ 1351607 h 4305008"/>
              <a:gd name="connsiteX952" fmla="*/ 594702 w 5593163"/>
              <a:gd name="connsiteY952" fmla="*/ 1349997 h 4305008"/>
              <a:gd name="connsiteX953" fmla="*/ 594728 w 5593163"/>
              <a:gd name="connsiteY953" fmla="*/ 1350487 h 4305008"/>
              <a:gd name="connsiteX954" fmla="*/ 595226 w 5593163"/>
              <a:gd name="connsiteY954" fmla="*/ 1350455 h 4305008"/>
              <a:gd name="connsiteX955" fmla="*/ 595820 w 5593163"/>
              <a:gd name="connsiteY955" fmla="*/ 1361805 h 4305008"/>
              <a:gd name="connsiteX956" fmla="*/ 594449 w 5593163"/>
              <a:gd name="connsiteY956" fmla="*/ 1378647 h 4305008"/>
              <a:gd name="connsiteX957" fmla="*/ 586982 w 5593163"/>
              <a:gd name="connsiteY957" fmla="*/ 1470397 h 4305008"/>
              <a:gd name="connsiteX958" fmla="*/ 586444 w 5593163"/>
              <a:gd name="connsiteY958" fmla="*/ 1477021 h 4305008"/>
              <a:gd name="connsiteX959" fmla="*/ 585938 w 5593163"/>
              <a:gd name="connsiteY959" fmla="*/ 1477083 h 4305008"/>
              <a:gd name="connsiteX960" fmla="*/ 26396 w 5593163"/>
              <a:gd name="connsiteY960" fmla="*/ 2132575 h 4305008"/>
              <a:gd name="connsiteX961" fmla="*/ 0 w 5593163"/>
              <a:gd name="connsiteY961" fmla="*/ 2766967 h 4305008"/>
              <a:gd name="connsiteX962" fmla="*/ 0 w 5593163"/>
              <a:gd name="connsiteY962" fmla="*/ 2558889 h 4305008"/>
              <a:gd name="connsiteX963" fmla="*/ 31905 w 5593163"/>
              <a:gd name="connsiteY963" fmla="*/ 2608877 h 4305008"/>
              <a:gd name="connsiteX964" fmla="*/ 452455 w 5593163"/>
              <a:gd name="connsiteY964" fmla="*/ 2877874 h 4305008"/>
              <a:gd name="connsiteX965" fmla="*/ 9316 w 5593163"/>
              <a:gd name="connsiteY965" fmla="*/ 2362309 h 4305008"/>
              <a:gd name="connsiteX966" fmla="*/ 0 w 5593163"/>
              <a:gd name="connsiteY966" fmla="*/ 2359585 h 4305008"/>
              <a:gd name="connsiteX967" fmla="*/ 0 w 5593163"/>
              <a:gd name="connsiteY967" fmla="*/ 2227392 h 4305008"/>
              <a:gd name="connsiteX968" fmla="*/ 26399 w 5593163"/>
              <a:gd name="connsiteY968" fmla="*/ 2233932 h 4305008"/>
              <a:gd name="connsiteX969" fmla="*/ 585941 w 5593163"/>
              <a:gd name="connsiteY969" fmla="*/ 2894613 h 4305008"/>
              <a:gd name="connsiteX970" fmla="*/ 586447 w 5593163"/>
              <a:gd name="connsiteY970" fmla="*/ 2894676 h 4305008"/>
              <a:gd name="connsiteX971" fmla="*/ 586987 w 5593163"/>
              <a:gd name="connsiteY971" fmla="*/ 2901366 h 4305008"/>
              <a:gd name="connsiteX972" fmla="*/ 594451 w 5593163"/>
              <a:gd name="connsiteY972" fmla="*/ 2993823 h 4305008"/>
              <a:gd name="connsiteX973" fmla="*/ 595822 w 5593163"/>
              <a:gd name="connsiteY973" fmla="*/ 3010804 h 4305008"/>
              <a:gd name="connsiteX974" fmla="*/ 595229 w 5593163"/>
              <a:gd name="connsiteY974" fmla="*/ 3022244 h 4305008"/>
              <a:gd name="connsiteX975" fmla="*/ 594730 w 5593163"/>
              <a:gd name="connsiteY975" fmla="*/ 3022211 h 4305008"/>
              <a:gd name="connsiteX976" fmla="*/ 594704 w 5593163"/>
              <a:gd name="connsiteY976" fmla="*/ 3022706 h 4305008"/>
              <a:gd name="connsiteX977" fmla="*/ 577585 w 5593163"/>
              <a:gd name="connsiteY977" fmla="*/ 3021080 h 4305008"/>
              <a:gd name="connsiteX978" fmla="*/ 482159 w 5593163"/>
              <a:gd name="connsiteY978" fmla="*/ 3012018 h 4305008"/>
              <a:gd name="connsiteX979" fmla="*/ 465942 w 5593163"/>
              <a:gd name="connsiteY979" fmla="*/ 3010478 h 4305008"/>
              <a:gd name="connsiteX980" fmla="*/ 465826 w 5593163"/>
              <a:gd name="connsiteY980" fmla="*/ 3009330 h 4305008"/>
              <a:gd name="connsiteX981" fmla="*/ 5028 w 5593163"/>
              <a:gd name="connsiteY981" fmla="*/ 2772859 h 4305008"/>
              <a:gd name="connsiteX982" fmla="*/ 0 w 5593163"/>
              <a:gd name="connsiteY982" fmla="*/ 3835888 h 4305008"/>
              <a:gd name="connsiteX983" fmla="*/ 0 w 5593163"/>
              <a:gd name="connsiteY983" fmla="*/ 3704734 h 4305008"/>
              <a:gd name="connsiteX984" fmla="*/ 9314 w 5593163"/>
              <a:gd name="connsiteY984" fmla="*/ 3702032 h 4305008"/>
              <a:gd name="connsiteX985" fmla="*/ 452453 w 5593163"/>
              <a:gd name="connsiteY985" fmla="*/ 3190516 h 4305008"/>
              <a:gd name="connsiteX986" fmla="*/ 31903 w 5593163"/>
              <a:gd name="connsiteY986" fmla="*/ 3457400 h 4305008"/>
              <a:gd name="connsiteX987" fmla="*/ 0 w 5593163"/>
              <a:gd name="connsiteY987" fmla="*/ 3506992 h 4305008"/>
              <a:gd name="connsiteX988" fmla="*/ 0 w 5593163"/>
              <a:gd name="connsiteY988" fmla="*/ 3300549 h 4305008"/>
              <a:gd name="connsiteX989" fmla="*/ 5025 w 5593163"/>
              <a:gd name="connsiteY989" fmla="*/ 3294705 h 4305008"/>
              <a:gd name="connsiteX990" fmla="*/ 465823 w 5593163"/>
              <a:gd name="connsiteY990" fmla="*/ 3060092 h 4305008"/>
              <a:gd name="connsiteX991" fmla="*/ 465940 w 5593163"/>
              <a:gd name="connsiteY991" fmla="*/ 3058953 h 4305008"/>
              <a:gd name="connsiteX992" fmla="*/ 482153 w 5593163"/>
              <a:gd name="connsiteY992" fmla="*/ 3057426 h 4305008"/>
              <a:gd name="connsiteX993" fmla="*/ 577614 w 5593163"/>
              <a:gd name="connsiteY993" fmla="*/ 3048432 h 4305008"/>
              <a:gd name="connsiteX994" fmla="*/ 594702 w 5593163"/>
              <a:gd name="connsiteY994" fmla="*/ 3046822 h 4305008"/>
              <a:gd name="connsiteX995" fmla="*/ 594728 w 5593163"/>
              <a:gd name="connsiteY995" fmla="*/ 3047312 h 4305008"/>
              <a:gd name="connsiteX996" fmla="*/ 595226 w 5593163"/>
              <a:gd name="connsiteY996" fmla="*/ 3047280 h 4305008"/>
              <a:gd name="connsiteX997" fmla="*/ 595820 w 5593163"/>
              <a:gd name="connsiteY997" fmla="*/ 3058630 h 4305008"/>
              <a:gd name="connsiteX998" fmla="*/ 594449 w 5593163"/>
              <a:gd name="connsiteY998" fmla="*/ 3075472 h 4305008"/>
              <a:gd name="connsiteX999" fmla="*/ 586982 w 5593163"/>
              <a:gd name="connsiteY999" fmla="*/ 3167222 h 4305008"/>
              <a:gd name="connsiteX1000" fmla="*/ 586444 w 5593163"/>
              <a:gd name="connsiteY1000" fmla="*/ 3173846 h 4305008"/>
              <a:gd name="connsiteX1001" fmla="*/ 585938 w 5593163"/>
              <a:gd name="connsiteY1001" fmla="*/ 3173908 h 4305008"/>
              <a:gd name="connsiteX1002" fmla="*/ 26396 w 5593163"/>
              <a:gd name="connsiteY1002" fmla="*/ 3829400 h 4305008"/>
              <a:gd name="connsiteX1003" fmla="*/ 0 w 5593163"/>
              <a:gd name="connsiteY1003" fmla="*/ 4056079 h 4305008"/>
              <a:gd name="connsiteX1004" fmla="*/ 0 w 5593163"/>
              <a:gd name="connsiteY1004" fmla="*/ 3923091 h 4305008"/>
              <a:gd name="connsiteX1005" fmla="*/ 9850 w 5593163"/>
              <a:gd name="connsiteY1005" fmla="*/ 3925425 h 4305008"/>
              <a:gd name="connsiteX1006" fmla="*/ 456028 w 5593163"/>
              <a:gd name="connsiteY1006" fmla="*/ 4255797 h 4305008"/>
              <a:gd name="connsiteX1007" fmla="*/ 484473 w 5593163"/>
              <a:gd name="connsiteY1007" fmla="*/ 4305008 h 4305008"/>
              <a:gd name="connsiteX1008" fmla="*/ 333423 w 5593163"/>
              <a:gd name="connsiteY1008" fmla="*/ 4305008 h 4305008"/>
              <a:gd name="connsiteX1009" fmla="*/ 281300 w 5593163"/>
              <a:gd name="connsiteY1009" fmla="*/ 4241205 h 4305008"/>
              <a:gd name="connsiteX1010" fmla="*/ 75476 w 5593163"/>
              <a:gd name="connsiteY1010" fmla="*/ 4087725 h 4305008"/>
              <a:gd name="connsiteX1011" fmla="*/ 0 w 5593163"/>
              <a:gd name="connsiteY1011" fmla="*/ 4305008 h 4305008"/>
              <a:gd name="connsiteX1012" fmla="*/ 0 w 5593163"/>
              <a:gd name="connsiteY1012" fmla="*/ 4256099 h 4305008"/>
              <a:gd name="connsiteX1013" fmla="*/ 8327 w 5593163"/>
              <a:gd name="connsiteY1013" fmla="*/ 4271827 h 4305008"/>
              <a:gd name="connsiteX1014" fmla="*/ 35009 w 5593163"/>
              <a:gd name="connsiteY1014" fmla="*/ 4305008 h 430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Lst>
            <a:rect l="l" t="t" r="r" b="b"/>
            <a:pathLst>
              <a:path w="5593163" h="4305008">
                <a:moveTo>
                  <a:pt x="4985599" y="636203"/>
                </a:moveTo>
                <a:cubicBezTo>
                  <a:pt x="5038875" y="907109"/>
                  <a:pt x="5253718" y="1121906"/>
                  <a:pt x="5528908" y="1181049"/>
                </a:cubicBezTo>
                <a:cubicBezTo>
                  <a:pt x="5475633" y="910143"/>
                  <a:pt x="5260789" y="695346"/>
                  <a:pt x="4985599" y="636203"/>
                </a:cubicBezTo>
                <a:close/>
                <a:moveTo>
                  <a:pt x="4985599" y="2333028"/>
                </a:moveTo>
                <a:cubicBezTo>
                  <a:pt x="5038875" y="2603934"/>
                  <a:pt x="5253718" y="2818731"/>
                  <a:pt x="5528908" y="2877874"/>
                </a:cubicBezTo>
                <a:cubicBezTo>
                  <a:pt x="5475633" y="2606968"/>
                  <a:pt x="5260789" y="2392171"/>
                  <a:pt x="4985599" y="2333028"/>
                </a:cubicBezTo>
                <a:close/>
                <a:moveTo>
                  <a:pt x="4985597" y="2034258"/>
                </a:moveTo>
                <a:cubicBezTo>
                  <a:pt x="5260787" y="1975579"/>
                  <a:pt x="5475630" y="1762469"/>
                  <a:pt x="5528906" y="1493690"/>
                </a:cubicBezTo>
                <a:cubicBezTo>
                  <a:pt x="5253716" y="1552369"/>
                  <a:pt x="5038872" y="1765479"/>
                  <a:pt x="4985597" y="2034258"/>
                </a:cubicBezTo>
                <a:close/>
                <a:moveTo>
                  <a:pt x="4985597" y="3731083"/>
                </a:moveTo>
                <a:cubicBezTo>
                  <a:pt x="5260787" y="3672404"/>
                  <a:pt x="5475630" y="3459294"/>
                  <a:pt x="5528906" y="3190516"/>
                </a:cubicBezTo>
                <a:cubicBezTo>
                  <a:pt x="5253716" y="3249194"/>
                  <a:pt x="5038872" y="3462304"/>
                  <a:pt x="4985597" y="3731083"/>
                </a:cubicBezTo>
                <a:close/>
                <a:moveTo>
                  <a:pt x="4842232" y="503273"/>
                </a:moveTo>
                <a:lnTo>
                  <a:pt x="4842826" y="491833"/>
                </a:lnTo>
                <a:lnTo>
                  <a:pt x="4843324" y="491866"/>
                </a:lnTo>
                <a:lnTo>
                  <a:pt x="4843350" y="491372"/>
                </a:lnTo>
                <a:lnTo>
                  <a:pt x="4860437" y="492995"/>
                </a:lnTo>
                <a:cubicBezTo>
                  <a:pt x="4892823" y="493522"/>
                  <a:pt x="4924716" y="496503"/>
                  <a:pt x="4955899" y="502060"/>
                </a:cubicBezTo>
                <a:cubicBezTo>
                  <a:pt x="4961475" y="501641"/>
                  <a:pt x="4966803" y="502589"/>
                  <a:pt x="4972112" y="503599"/>
                </a:cubicBezTo>
                <a:lnTo>
                  <a:pt x="4972229" y="504747"/>
                </a:lnTo>
                <a:cubicBezTo>
                  <a:pt x="5241367" y="549296"/>
                  <a:pt x="5466735" y="718370"/>
                  <a:pt x="5583809" y="948988"/>
                </a:cubicBezTo>
                <a:lnTo>
                  <a:pt x="5593163" y="971822"/>
                </a:lnTo>
                <a:lnTo>
                  <a:pt x="5593163" y="1318474"/>
                </a:lnTo>
                <a:lnTo>
                  <a:pt x="5558612" y="1315193"/>
                </a:lnTo>
                <a:cubicBezTo>
                  <a:pt x="5553035" y="1315612"/>
                  <a:pt x="5547706" y="1314664"/>
                  <a:pt x="5542395" y="1313653"/>
                </a:cubicBezTo>
                <a:lnTo>
                  <a:pt x="5542279" y="1312505"/>
                </a:lnTo>
                <a:cubicBezTo>
                  <a:pt x="5183428" y="1253106"/>
                  <a:pt x="4902389" y="972329"/>
                  <a:pt x="4852114" y="619464"/>
                </a:cubicBezTo>
                <a:cubicBezTo>
                  <a:pt x="4851946" y="619411"/>
                  <a:pt x="4851778" y="619406"/>
                  <a:pt x="4851608" y="619401"/>
                </a:cubicBezTo>
                <a:lnTo>
                  <a:pt x="4851070" y="612725"/>
                </a:lnTo>
                <a:cubicBezTo>
                  <a:pt x="4846011" y="582475"/>
                  <a:pt x="4843560" y="551584"/>
                  <a:pt x="4843603" y="520249"/>
                </a:cubicBezTo>
                <a:cubicBezTo>
                  <a:pt x="4842291" y="514621"/>
                  <a:pt x="4842232" y="508954"/>
                  <a:pt x="4842232" y="503273"/>
                </a:cubicBezTo>
                <a:close/>
                <a:moveTo>
                  <a:pt x="4842232" y="2200098"/>
                </a:moveTo>
                <a:lnTo>
                  <a:pt x="4842826" y="2188658"/>
                </a:lnTo>
                <a:lnTo>
                  <a:pt x="4843324" y="2188691"/>
                </a:lnTo>
                <a:lnTo>
                  <a:pt x="4843350" y="2188197"/>
                </a:lnTo>
                <a:lnTo>
                  <a:pt x="4860437" y="2189820"/>
                </a:lnTo>
                <a:cubicBezTo>
                  <a:pt x="4892823" y="2190347"/>
                  <a:pt x="4924716" y="2193328"/>
                  <a:pt x="4955899" y="2198885"/>
                </a:cubicBezTo>
                <a:cubicBezTo>
                  <a:pt x="4961475" y="2198466"/>
                  <a:pt x="4966803" y="2199414"/>
                  <a:pt x="4972112" y="2200424"/>
                </a:cubicBezTo>
                <a:lnTo>
                  <a:pt x="4972229" y="2201572"/>
                </a:lnTo>
                <a:cubicBezTo>
                  <a:pt x="5241367" y="2246121"/>
                  <a:pt x="5466735" y="2415195"/>
                  <a:pt x="5583809" y="2645813"/>
                </a:cubicBezTo>
                <a:lnTo>
                  <a:pt x="5593163" y="2668647"/>
                </a:lnTo>
                <a:lnTo>
                  <a:pt x="5593163" y="3015299"/>
                </a:lnTo>
                <a:lnTo>
                  <a:pt x="5558612" y="3012018"/>
                </a:lnTo>
                <a:cubicBezTo>
                  <a:pt x="5553035" y="3012437"/>
                  <a:pt x="5547706" y="3011489"/>
                  <a:pt x="5542395" y="3010478"/>
                </a:cubicBezTo>
                <a:lnTo>
                  <a:pt x="5542279" y="3009330"/>
                </a:lnTo>
                <a:cubicBezTo>
                  <a:pt x="5183428" y="2949931"/>
                  <a:pt x="4902389" y="2669154"/>
                  <a:pt x="4852114" y="2316289"/>
                </a:cubicBezTo>
                <a:cubicBezTo>
                  <a:pt x="4851946" y="2316236"/>
                  <a:pt x="4851778" y="2316231"/>
                  <a:pt x="4851608" y="2316226"/>
                </a:cubicBezTo>
                <a:lnTo>
                  <a:pt x="4851070" y="2309550"/>
                </a:lnTo>
                <a:cubicBezTo>
                  <a:pt x="4846011" y="2279300"/>
                  <a:pt x="4843560" y="2248409"/>
                  <a:pt x="4843603" y="2217074"/>
                </a:cubicBezTo>
                <a:cubicBezTo>
                  <a:pt x="4842291" y="2211446"/>
                  <a:pt x="4842232" y="2205779"/>
                  <a:pt x="4842232" y="2200098"/>
                </a:cubicBezTo>
                <a:close/>
                <a:moveTo>
                  <a:pt x="4842232" y="3896923"/>
                </a:moveTo>
                <a:lnTo>
                  <a:pt x="4842826" y="3885483"/>
                </a:lnTo>
                <a:lnTo>
                  <a:pt x="4843324" y="3885516"/>
                </a:lnTo>
                <a:lnTo>
                  <a:pt x="4843350" y="3885022"/>
                </a:lnTo>
                <a:lnTo>
                  <a:pt x="4860437" y="3886645"/>
                </a:lnTo>
                <a:cubicBezTo>
                  <a:pt x="4892823" y="3887172"/>
                  <a:pt x="4924716" y="3890153"/>
                  <a:pt x="4955899" y="3895710"/>
                </a:cubicBezTo>
                <a:cubicBezTo>
                  <a:pt x="4961475" y="3895291"/>
                  <a:pt x="4966803" y="3896239"/>
                  <a:pt x="4972112" y="3897249"/>
                </a:cubicBezTo>
                <a:lnTo>
                  <a:pt x="4972229" y="3898397"/>
                </a:lnTo>
                <a:cubicBezTo>
                  <a:pt x="5206288" y="3937139"/>
                  <a:pt x="5407245" y="4070062"/>
                  <a:pt x="5532481" y="4255797"/>
                </a:cubicBezTo>
                <a:lnTo>
                  <a:pt x="5560926" y="4305008"/>
                </a:lnTo>
                <a:lnTo>
                  <a:pt x="5409877" y="4305008"/>
                </a:lnTo>
                <a:lnTo>
                  <a:pt x="5357754" y="4241205"/>
                </a:lnTo>
                <a:cubicBezTo>
                  <a:pt x="5261058" y="4136681"/>
                  <a:pt x="5131850" y="4061285"/>
                  <a:pt x="4985599" y="4029853"/>
                </a:cubicBezTo>
                <a:cubicBezTo>
                  <a:pt x="5002846" y="4117553"/>
                  <a:pt x="5037026" y="4199373"/>
                  <a:pt x="5084780" y="4271827"/>
                </a:cubicBezTo>
                <a:lnTo>
                  <a:pt x="5111462" y="4305008"/>
                </a:lnTo>
                <a:lnTo>
                  <a:pt x="4957353" y="4305008"/>
                </a:lnTo>
                <a:lnTo>
                  <a:pt x="4927231" y="4254710"/>
                </a:lnTo>
                <a:cubicBezTo>
                  <a:pt x="4890029" y="4179889"/>
                  <a:pt x="4864297" y="4098618"/>
                  <a:pt x="4852114" y="4013114"/>
                </a:cubicBezTo>
                <a:cubicBezTo>
                  <a:pt x="4851946" y="4013061"/>
                  <a:pt x="4851778" y="4013056"/>
                  <a:pt x="4851608" y="4013051"/>
                </a:cubicBezTo>
                <a:lnTo>
                  <a:pt x="4851070" y="4006375"/>
                </a:lnTo>
                <a:cubicBezTo>
                  <a:pt x="4846011" y="3976125"/>
                  <a:pt x="4843560" y="3945234"/>
                  <a:pt x="4843603" y="3913899"/>
                </a:cubicBezTo>
                <a:cubicBezTo>
                  <a:pt x="4842291" y="3908271"/>
                  <a:pt x="4842232" y="3902604"/>
                  <a:pt x="4842232" y="3896923"/>
                </a:cubicBezTo>
                <a:close/>
                <a:moveTo>
                  <a:pt x="4842230" y="469318"/>
                </a:moveTo>
                <a:cubicBezTo>
                  <a:pt x="4842230" y="463681"/>
                  <a:pt x="4842289" y="458057"/>
                  <a:pt x="4843601" y="452471"/>
                </a:cubicBezTo>
                <a:cubicBezTo>
                  <a:pt x="4843558" y="421389"/>
                  <a:pt x="4846008" y="390746"/>
                  <a:pt x="4851065" y="360740"/>
                </a:cubicBezTo>
                <a:lnTo>
                  <a:pt x="4851605" y="354103"/>
                </a:lnTo>
                <a:cubicBezTo>
                  <a:pt x="4851774" y="354098"/>
                  <a:pt x="4851943" y="354093"/>
                  <a:pt x="4852110" y="354040"/>
                </a:cubicBezTo>
                <a:cubicBezTo>
                  <a:pt x="4865262" y="262463"/>
                  <a:pt x="4894203" y="175780"/>
                  <a:pt x="4936323" y="96778"/>
                </a:cubicBezTo>
                <a:lnTo>
                  <a:pt x="4998957" y="0"/>
                </a:lnTo>
                <a:lnTo>
                  <a:pt x="5167333" y="0"/>
                </a:lnTo>
                <a:lnTo>
                  <a:pt x="5099105" y="76659"/>
                </a:lnTo>
                <a:cubicBezTo>
                  <a:pt x="5043838" y="153496"/>
                  <a:pt x="5004523" y="241952"/>
                  <a:pt x="4985597" y="337433"/>
                </a:cubicBezTo>
                <a:cubicBezTo>
                  <a:pt x="5168636" y="298404"/>
                  <a:pt x="5324978" y="191052"/>
                  <a:pt x="5424571" y="44350"/>
                </a:cubicBezTo>
                <a:lnTo>
                  <a:pt x="5446799" y="0"/>
                </a:lnTo>
                <a:lnTo>
                  <a:pt x="5593163" y="0"/>
                </a:lnTo>
                <a:lnTo>
                  <a:pt x="5593163" y="4197"/>
                </a:lnTo>
                <a:lnTo>
                  <a:pt x="5543598" y="95636"/>
                </a:lnTo>
                <a:cubicBezTo>
                  <a:pt x="5419825" y="289169"/>
                  <a:pt x="5213633" y="428211"/>
                  <a:pt x="4972226" y="467856"/>
                </a:cubicBezTo>
                <a:lnTo>
                  <a:pt x="4972110" y="468995"/>
                </a:lnTo>
                <a:cubicBezTo>
                  <a:pt x="4966799" y="469998"/>
                  <a:pt x="4961470" y="470939"/>
                  <a:pt x="4955893" y="470523"/>
                </a:cubicBezTo>
                <a:cubicBezTo>
                  <a:pt x="4924721" y="476033"/>
                  <a:pt x="4892841" y="478991"/>
                  <a:pt x="4860466" y="479514"/>
                </a:cubicBezTo>
                <a:lnTo>
                  <a:pt x="4843348" y="481127"/>
                </a:lnTo>
                <a:lnTo>
                  <a:pt x="4843322" y="480636"/>
                </a:lnTo>
                <a:lnTo>
                  <a:pt x="4842823" y="480669"/>
                </a:lnTo>
                <a:cubicBezTo>
                  <a:pt x="4842257" y="476896"/>
                  <a:pt x="4842230" y="473110"/>
                  <a:pt x="4842230" y="469318"/>
                </a:cubicBezTo>
                <a:close/>
                <a:moveTo>
                  <a:pt x="4842230" y="2166144"/>
                </a:moveTo>
                <a:cubicBezTo>
                  <a:pt x="4842230" y="2160506"/>
                  <a:pt x="4842289" y="2154882"/>
                  <a:pt x="4843601" y="2149296"/>
                </a:cubicBezTo>
                <a:cubicBezTo>
                  <a:pt x="4843558" y="2118214"/>
                  <a:pt x="4846008" y="2087572"/>
                  <a:pt x="4851065" y="2057565"/>
                </a:cubicBezTo>
                <a:lnTo>
                  <a:pt x="4851605" y="2050928"/>
                </a:lnTo>
                <a:cubicBezTo>
                  <a:pt x="4851774" y="2050923"/>
                  <a:pt x="4851943" y="2050918"/>
                  <a:pt x="4852110" y="2050865"/>
                </a:cubicBezTo>
                <a:cubicBezTo>
                  <a:pt x="4902387" y="1700770"/>
                  <a:pt x="5183426" y="1422199"/>
                  <a:pt x="5542276" y="1363267"/>
                </a:cubicBezTo>
                <a:lnTo>
                  <a:pt x="5542393" y="1362128"/>
                </a:lnTo>
                <a:cubicBezTo>
                  <a:pt x="5547702" y="1361126"/>
                  <a:pt x="5553030" y="1360185"/>
                  <a:pt x="5558606" y="1360601"/>
                </a:cubicBezTo>
                <a:lnTo>
                  <a:pt x="5593163" y="1357345"/>
                </a:lnTo>
                <a:lnTo>
                  <a:pt x="5593163" y="1701268"/>
                </a:lnTo>
                <a:lnTo>
                  <a:pt x="5583807" y="1723929"/>
                </a:lnTo>
                <a:cubicBezTo>
                  <a:pt x="5466733" y="1952736"/>
                  <a:pt x="5241364" y="2120482"/>
                  <a:pt x="4972226" y="2164681"/>
                </a:cubicBezTo>
                <a:lnTo>
                  <a:pt x="4972110" y="2165820"/>
                </a:lnTo>
                <a:cubicBezTo>
                  <a:pt x="4966799" y="2166823"/>
                  <a:pt x="4961470" y="2167764"/>
                  <a:pt x="4955893" y="2167348"/>
                </a:cubicBezTo>
                <a:cubicBezTo>
                  <a:pt x="4924721" y="2172858"/>
                  <a:pt x="4892841" y="2175816"/>
                  <a:pt x="4860466" y="2176339"/>
                </a:cubicBezTo>
                <a:lnTo>
                  <a:pt x="4843348" y="2177952"/>
                </a:lnTo>
                <a:lnTo>
                  <a:pt x="4843322" y="2177461"/>
                </a:lnTo>
                <a:lnTo>
                  <a:pt x="4842823" y="2177494"/>
                </a:lnTo>
                <a:cubicBezTo>
                  <a:pt x="4842257" y="2173722"/>
                  <a:pt x="4842230" y="2169936"/>
                  <a:pt x="4842230" y="2166144"/>
                </a:cubicBezTo>
                <a:close/>
                <a:moveTo>
                  <a:pt x="4842230" y="3862969"/>
                </a:moveTo>
                <a:cubicBezTo>
                  <a:pt x="4842230" y="3857331"/>
                  <a:pt x="4842289" y="3851707"/>
                  <a:pt x="4843601" y="3846121"/>
                </a:cubicBezTo>
                <a:cubicBezTo>
                  <a:pt x="4843558" y="3815039"/>
                  <a:pt x="4846008" y="3784397"/>
                  <a:pt x="4851065" y="3754390"/>
                </a:cubicBezTo>
                <a:lnTo>
                  <a:pt x="4851605" y="3747753"/>
                </a:lnTo>
                <a:cubicBezTo>
                  <a:pt x="4851774" y="3747748"/>
                  <a:pt x="4851943" y="3747743"/>
                  <a:pt x="4852110" y="3747690"/>
                </a:cubicBezTo>
                <a:cubicBezTo>
                  <a:pt x="4902387" y="3397595"/>
                  <a:pt x="5183426" y="3119024"/>
                  <a:pt x="5542276" y="3060092"/>
                </a:cubicBezTo>
                <a:lnTo>
                  <a:pt x="5542393" y="3058953"/>
                </a:lnTo>
                <a:cubicBezTo>
                  <a:pt x="5547702" y="3057951"/>
                  <a:pt x="5553030" y="3057010"/>
                  <a:pt x="5558606" y="3057426"/>
                </a:cubicBezTo>
                <a:lnTo>
                  <a:pt x="5593163" y="3054170"/>
                </a:lnTo>
                <a:lnTo>
                  <a:pt x="5593163" y="3398093"/>
                </a:lnTo>
                <a:lnTo>
                  <a:pt x="5583807" y="3420754"/>
                </a:lnTo>
                <a:cubicBezTo>
                  <a:pt x="5466733" y="3649560"/>
                  <a:pt x="5241364" y="3817307"/>
                  <a:pt x="4972226" y="3861506"/>
                </a:cubicBezTo>
                <a:lnTo>
                  <a:pt x="4972110" y="3862645"/>
                </a:lnTo>
                <a:cubicBezTo>
                  <a:pt x="4966799" y="3863648"/>
                  <a:pt x="4961470" y="3864589"/>
                  <a:pt x="4955893" y="3864173"/>
                </a:cubicBezTo>
                <a:cubicBezTo>
                  <a:pt x="4924721" y="3869683"/>
                  <a:pt x="4892841" y="3872641"/>
                  <a:pt x="4860466" y="3873164"/>
                </a:cubicBezTo>
                <a:lnTo>
                  <a:pt x="4843348" y="3874777"/>
                </a:lnTo>
                <a:lnTo>
                  <a:pt x="4843322" y="3874286"/>
                </a:lnTo>
                <a:lnTo>
                  <a:pt x="4842823" y="3874319"/>
                </a:lnTo>
                <a:cubicBezTo>
                  <a:pt x="4842257" y="3870547"/>
                  <a:pt x="4842230" y="3866761"/>
                  <a:pt x="4842230" y="3862969"/>
                </a:cubicBezTo>
                <a:close/>
                <a:moveTo>
                  <a:pt x="4135041" y="1181049"/>
                </a:moveTo>
                <a:cubicBezTo>
                  <a:pt x="4410231" y="1121906"/>
                  <a:pt x="4625074" y="907109"/>
                  <a:pt x="4678350" y="636203"/>
                </a:cubicBezTo>
                <a:cubicBezTo>
                  <a:pt x="4403160" y="695346"/>
                  <a:pt x="4188316" y="910143"/>
                  <a:pt x="4135041" y="1181049"/>
                </a:cubicBezTo>
                <a:close/>
                <a:moveTo>
                  <a:pt x="4135041" y="1493690"/>
                </a:moveTo>
                <a:cubicBezTo>
                  <a:pt x="4188317" y="1762469"/>
                  <a:pt x="4403160" y="1975579"/>
                  <a:pt x="4678350" y="2034258"/>
                </a:cubicBezTo>
                <a:cubicBezTo>
                  <a:pt x="4625075" y="1765479"/>
                  <a:pt x="4410231" y="1552369"/>
                  <a:pt x="4135041" y="1493690"/>
                </a:cubicBezTo>
                <a:close/>
                <a:moveTo>
                  <a:pt x="4135041" y="2877874"/>
                </a:moveTo>
                <a:cubicBezTo>
                  <a:pt x="4410231" y="2818731"/>
                  <a:pt x="4625074" y="2603934"/>
                  <a:pt x="4678350" y="2333028"/>
                </a:cubicBezTo>
                <a:cubicBezTo>
                  <a:pt x="4403160" y="2392171"/>
                  <a:pt x="4188316" y="2606968"/>
                  <a:pt x="4135041" y="2877874"/>
                </a:cubicBezTo>
                <a:close/>
                <a:moveTo>
                  <a:pt x="4135041" y="3190516"/>
                </a:moveTo>
                <a:cubicBezTo>
                  <a:pt x="4188317" y="3459294"/>
                  <a:pt x="4403160" y="3672404"/>
                  <a:pt x="4678350" y="3731083"/>
                </a:cubicBezTo>
                <a:cubicBezTo>
                  <a:pt x="4625075" y="3462304"/>
                  <a:pt x="4410231" y="3249194"/>
                  <a:pt x="4135041" y="3190516"/>
                </a:cubicBezTo>
                <a:close/>
                <a:moveTo>
                  <a:pt x="4103022" y="4305008"/>
                </a:moveTo>
                <a:lnTo>
                  <a:pt x="4131467" y="4255797"/>
                </a:lnTo>
                <a:cubicBezTo>
                  <a:pt x="4256704" y="4070062"/>
                  <a:pt x="4457661" y="3937139"/>
                  <a:pt x="4691720" y="3898397"/>
                </a:cubicBezTo>
                <a:lnTo>
                  <a:pt x="4691837" y="3897249"/>
                </a:lnTo>
                <a:cubicBezTo>
                  <a:pt x="4697146" y="3896239"/>
                  <a:pt x="4702474" y="3895291"/>
                  <a:pt x="4708050" y="3895710"/>
                </a:cubicBezTo>
                <a:cubicBezTo>
                  <a:pt x="4739233" y="3890153"/>
                  <a:pt x="4771126" y="3887172"/>
                  <a:pt x="4803512" y="3886645"/>
                </a:cubicBezTo>
                <a:lnTo>
                  <a:pt x="4820599" y="3885022"/>
                </a:lnTo>
                <a:lnTo>
                  <a:pt x="4820625" y="3885516"/>
                </a:lnTo>
                <a:lnTo>
                  <a:pt x="4821123" y="3885483"/>
                </a:lnTo>
                <a:lnTo>
                  <a:pt x="4821717" y="3896923"/>
                </a:lnTo>
                <a:cubicBezTo>
                  <a:pt x="4821717" y="3902604"/>
                  <a:pt x="4821658" y="3908271"/>
                  <a:pt x="4820346" y="3913899"/>
                </a:cubicBezTo>
                <a:cubicBezTo>
                  <a:pt x="4820389" y="3945234"/>
                  <a:pt x="4817938" y="3976125"/>
                  <a:pt x="4812879" y="4006375"/>
                </a:cubicBezTo>
                <a:lnTo>
                  <a:pt x="4812341" y="4013051"/>
                </a:lnTo>
                <a:cubicBezTo>
                  <a:pt x="4812171" y="4013056"/>
                  <a:pt x="4812003" y="4013061"/>
                  <a:pt x="4811835" y="4013114"/>
                </a:cubicBezTo>
                <a:cubicBezTo>
                  <a:pt x="4799653" y="4098618"/>
                  <a:pt x="4773921" y="4179889"/>
                  <a:pt x="4736718" y="4254710"/>
                </a:cubicBezTo>
                <a:lnTo>
                  <a:pt x="4706597" y="4305008"/>
                </a:lnTo>
                <a:lnTo>
                  <a:pt x="4552487" y="4305008"/>
                </a:lnTo>
                <a:lnTo>
                  <a:pt x="4579169" y="4271827"/>
                </a:lnTo>
                <a:cubicBezTo>
                  <a:pt x="4626924" y="4199373"/>
                  <a:pt x="4661103" y="4117553"/>
                  <a:pt x="4678350" y="4029853"/>
                </a:cubicBezTo>
                <a:cubicBezTo>
                  <a:pt x="4532099" y="4061285"/>
                  <a:pt x="4402892" y="4136681"/>
                  <a:pt x="4306196" y="4241205"/>
                </a:cubicBezTo>
                <a:lnTo>
                  <a:pt x="4254073" y="4305008"/>
                </a:lnTo>
                <a:close/>
                <a:moveTo>
                  <a:pt x="4068511" y="0"/>
                </a:moveTo>
                <a:lnTo>
                  <a:pt x="4217148" y="0"/>
                </a:lnTo>
                <a:lnTo>
                  <a:pt x="4239376" y="44350"/>
                </a:lnTo>
                <a:cubicBezTo>
                  <a:pt x="4338970" y="191052"/>
                  <a:pt x="4495311" y="298404"/>
                  <a:pt x="4678350" y="337433"/>
                </a:cubicBezTo>
                <a:cubicBezTo>
                  <a:pt x="4659425" y="241952"/>
                  <a:pt x="4620110" y="153496"/>
                  <a:pt x="4564842" y="76659"/>
                </a:cubicBezTo>
                <a:lnTo>
                  <a:pt x="4496615" y="0"/>
                </a:lnTo>
                <a:lnTo>
                  <a:pt x="4664989" y="0"/>
                </a:lnTo>
                <a:lnTo>
                  <a:pt x="4727623" y="96778"/>
                </a:lnTo>
                <a:cubicBezTo>
                  <a:pt x="4769744" y="175780"/>
                  <a:pt x="4798685" y="262463"/>
                  <a:pt x="4811836" y="354040"/>
                </a:cubicBezTo>
                <a:cubicBezTo>
                  <a:pt x="4812004" y="354093"/>
                  <a:pt x="4812173" y="354098"/>
                  <a:pt x="4812342" y="354103"/>
                </a:cubicBezTo>
                <a:lnTo>
                  <a:pt x="4812882" y="360740"/>
                </a:lnTo>
                <a:cubicBezTo>
                  <a:pt x="4817939" y="390746"/>
                  <a:pt x="4820389" y="421389"/>
                  <a:pt x="4820346" y="452471"/>
                </a:cubicBezTo>
                <a:cubicBezTo>
                  <a:pt x="4821658" y="458057"/>
                  <a:pt x="4821717" y="463681"/>
                  <a:pt x="4821717" y="469318"/>
                </a:cubicBezTo>
                <a:cubicBezTo>
                  <a:pt x="4821717" y="473110"/>
                  <a:pt x="4821690" y="476896"/>
                  <a:pt x="4821124" y="480669"/>
                </a:cubicBezTo>
                <a:lnTo>
                  <a:pt x="4820625" y="480636"/>
                </a:lnTo>
                <a:lnTo>
                  <a:pt x="4820599" y="481127"/>
                </a:lnTo>
                <a:lnTo>
                  <a:pt x="4803481" y="479514"/>
                </a:lnTo>
                <a:cubicBezTo>
                  <a:pt x="4771106" y="478991"/>
                  <a:pt x="4739226" y="476033"/>
                  <a:pt x="4708054" y="470523"/>
                </a:cubicBezTo>
                <a:cubicBezTo>
                  <a:pt x="4702477" y="470939"/>
                  <a:pt x="4697148" y="469998"/>
                  <a:pt x="4691837" y="468995"/>
                </a:cubicBezTo>
                <a:lnTo>
                  <a:pt x="4691721" y="467856"/>
                </a:lnTo>
                <a:cubicBezTo>
                  <a:pt x="4450315" y="428211"/>
                  <a:pt x="4244123" y="289169"/>
                  <a:pt x="4120350" y="95636"/>
                </a:cubicBezTo>
                <a:close/>
                <a:moveTo>
                  <a:pt x="3991674" y="1313979"/>
                </a:moveTo>
                <a:cubicBezTo>
                  <a:pt x="3991674" y="1308297"/>
                  <a:pt x="3991733" y="1302628"/>
                  <a:pt x="3993045" y="1296998"/>
                </a:cubicBezTo>
                <a:cubicBezTo>
                  <a:pt x="3993003" y="1265670"/>
                  <a:pt x="3995452" y="1234785"/>
                  <a:pt x="4000509" y="1204541"/>
                </a:cubicBezTo>
                <a:lnTo>
                  <a:pt x="4001049" y="1197851"/>
                </a:lnTo>
                <a:cubicBezTo>
                  <a:pt x="4001218" y="1197846"/>
                  <a:pt x="4001387" y="1197841"/>
                  <a:pt x="4001555" y="1197788"/>
                </a:cubicBezTo>
                <a:cubicBezTo>
                  <a:pt x="4051831" y="844922"/>
                  <a:pt x="4332870" y="564145"/>
                  <a:pt x="4691720" y="504747"/>
                </a:cubicBezTo>
                <a:lnTo>
                  <a:pt x="4691837" y="503599"/>
                </a:lnTo>
                <a:cubicBezTo>
                  <a:pt x="4697146" y="502589"/>
                  <a:pt x="4702474" y="501641"/>
                  <a:pt x="4708050" y="502060"/>
                </a:cubicBezTo>
                <a:cubicBezTo>
                  <a:pt x="4739233" y="496503"/>
                  <a:pt x="4771126" y="493522"/>
                  <a:pt x="4803512" y="492995"/>
                </a:cubicBezTo>
                <a:lnTo>
                  <a:pt x="4820599" y="491372"/>
                </a:lnTo>
                <a:lnTo>
                  <a:pt x="4820625" y="491866"/>
                </a:lnTo>
                <a:lnTo>
                  <a:pt x="4821123" y="491833"/>
                </a:lnTo>
                <a:lnTo>
                  <a:pt x="4821717" y="503273"/>
                </a:lnTo>
                <a:cubicBezTo>
                  <a:pt x="4821717" y="508954"/>
                  <a:pt x="4821658" y="514621"/>
                  <a:pt x="4820346" y="520249"/>
                </a:cubicBezTo>
                <a:cubicBezTo>
                  <a:pt x="4820389" y="551584"/>
                  <a:pt x="4817938" y="582475"/>
                  <a:pt x="4812879" y="612725"/>
                </a:cubicBezTo>
                <a:lnTo>
                  <a:pt x="4812341" y="619401"/>
                </a:lnTo>
                <a:cubicBezTo>
                  <a:pt x="4812171" y="619406"/>
                  <a:pt x="4812003" y="619411"/>
                  <a:pt x="4811835" y="619464"/>
                </a:cubicBezTo>
                <a:cubicBezTo>
                  <a:pt x="4761560" y="972329"/>
                  <a:pt x="4480521" y="1253106"/>
                  <a:pt x="4121670" y="1312505"/>
                </a:cubicBezTo>
                <a:lnTo>
                  <a:pt x="4121554" y="1313653"/>
                </a:lnTo>
                <a:cubicBezTo>
                  <a:pt x="4116243" y="1314664"/>
                  <a:pt x="4110914" y="1315612"/>
                  <a:pt x="4105337" y="1315193"/>
                </a:cubicBezTo>
                <a:cubicBezTo>
                  <a:pt x="4074165" y="1320747"/>
                  <a:pt x="4042285" y="1323728"/>
                  <a:pt x="4009911" y="1324255"/>
                </a:cubicBezTo>
                <a:lnTo>
                  <a:pt x="3992792" y="1325881"/>
                </a:lnTo>
                <a:lnTo>
                  <a:pt x="3992766" y="1325386"/>
                </a:lnTo>
                <a:lnTo>
                  <a:pt x="3992267" y="1325419"/>
                </a:lnTo>
                <a:cubicBezTo>
                  <a:pt x="3991701" y="1321617"/>
                  <a:pt x="3991674" y="1317801"/>
                  <a:pt x="3991674" y="1313979"/>
                </a:cubicBezTo>
                <a:close/>
                <a:moveTo>
                  <a:pt x="3991674" y="1361805"/>
                </a:moveTo>
                <a:lnTo>
                  <a:pt x="3992268" y="1350455"/>
                </a:lnTo>
                <a:lnTo>
                  <a:pt x="3992766" y="1350487"/>
                </a:lnTo>
                <a:lnTo>
                  <a:pt x="3992792" y="1349997"/>
                </a:lnTo>
                <a:lnTo>
                  <a:pt x="4009880" y="1351607"/>
                </a:lnTo>
                <a:cubicBezTo>
                  <a:pt x="4042265" y="1352130"/>
                  <a:pt x="4074158" y="1355088"/>
                  <a:pt x="4105341" y="1360601"/>
                </a:cubicBezTo>
                <a:cubicBezTo>
                  <a:pt x="4110917" y="1360185"/>
                  <a:pt x="4116245" y="1361126"/>
                  <a:pt x="4121554" y="1362128"/>
                </a:cubicBezTo>
                <a:lnTo>
                  <a:pt x="4121671" y="1363267"/>
                </a:lnTo>
                <a:cubicBezTo>
                  <a:pt x="4480521" y="1422199"/>
                  <a:pt x="4761560" y="1700770"/>
                  <a:pt x="4811836" y="2050865"/>
                </a:cubicBezTo>
                <a:cubicBezTo>
                  <a:pt x="4812004" y="2050918"/>
                  <a:pt x="4812173" y="2050923"/>
                  <a:pt x="4812342" y="2050928"/>
                </a:cubicBezTo>
                <a:lnTo>
                  <a:pt x="4812882" y="2057565"/>
                </a:lnTo>
                <a:cubicBezTo>
                  <a:pt x="4817939" y="2087572"/>
                  <a:pt x="4820389" y="2118214"/>
                  <a:pt x="4820346" y="2149296"/>
                </a:cubicBezTo>
                <a:cubicBezTo>
                  <a:pt x="4821658" y="2154882"/>
                  <a:pt x="4821717" y="2160506"/>
                  <a:pt x="4821717" y="2166144"/>
                </a:cubicBezTo>
                <a:cubicBezTo>
                  <a:pt x="4821717" y="2169936"/>
                  <a:pt x="4821690" y="2173722"/>
                  <a:pt x="4821124" y="2177494"/>
                </a:cubicBezTo>
                <a:lnTo>
                  <a:pt x="4820625" y="2177461"/>
                </a:lnTo>
                <a:lnTo>
                  <a:pt x="4820599" y="2177952"/>
                </a:lnTo>
                <a:lnTo>
                  <a:pt x="4803481" y="2176339"/>
                </a:lnTo>
                <a:cubicBezTo>
                  <a:pt x="4771106" y="2175816"/>
                  <a:pt x="4739226" y="2172858"/>
                  <a:pt x="4708054" y="2167348"/>
                </a:cubicBezTo>
                <a:cubicBezTo>
                  <a:pt x="4702477" y="2167764"/>
                  <a:pt x="4697148" y="2166823"/>
                  <a:pt x="4691837" y="2165820"/>
                </a:cubicBezTo>
                <a:lnTo>
                  <a:pt x="4691721" y="2164681"/>
                </a:lnTo>
                <a:cubicBezTo>
                  <a:pt x="4332870" y="2105749"/>
                  <a:pt x="4051831" y="1827177"/>
                  <a:pt x="4001556" y="1477083"/>
                </a:cubicBezTo>
                <a:cubicBezTo>
                  <a:pt x="4001388" y="1477030"/>
                  <a:pt x="4001220" y="1477026"/>
                  <a:pt x="4001050" y="1477021"/>
                </a:cubicBezTo>
                <a:lnTo>
                  <a:pt x="4000512" y="1470397"/>
                </a:lnTo>
                <a:cubicBezTo>
                  <a:pt x="3995453" y="1440385"/>
                  <a:pt x="3993003" y="1409736"/>
                  <a:pt x="3993045" y="1378647"/>
                </a:cubicBezTo>
                <a:cubicBezTo>
                  <a:pt x="3991733" y="1373063"/>
                  <a:pt x="3991674" y="1367441"/>
                  <a:pt x="3991674" y="1361805"/>
                </a:cubicBezTo>
                <a:close/>
                <a:moveTo>
                  <a:pt x="3991674" y="3010804"/>
                </a:moveTo>
                <a:cubicBezTo>
                  <a:pt x="3991674" y="3005122"/>
                  <a:pt x="3991733" y="2999453"/>
                  <a:pt x="3993045" y="2993823"/>
                </a:cubicBezTo>
                <a:cubicBezTo>
                  <a:pt x="3993003" y="2962495"/>
                  <a:pt x="3995452" y="2931610"/>
                  <a:pt x="4000509" y="2901366"/>
                </a:cubicBezTo>
                <a:lnTo>
                  <a:pt x="4001049" y="2894676"/>
                </a:lnTo>
                <a:cubicBezTo>
                  <a:pt x="4001218" y="2894671"/>
                  <a:pt x="4001387" y="2894666"/>
                  <a:pt x="4001555" y="2894613"/>
                </a:cubicBezTo>
                <a:cubicBezTo>
                  <a:pt x="4051831" y="2541747"/>
                  <a:pt x="4332870" y="2260970"/>
                  <a:pt x="4691720" y="2201572"/>
                </a:cubicBezTo>
                <a:lnTo>
                  <a:pt x="4691837" y="2200424"/>
                </a:lnTo>
                <a:cubicBezTo>
                  <a:pt x="4697146" y="2199414"/>
                  <a:pt x="4702474" y="2198466"/>
                  <a:pt x="4708050" y="2198885"/>
                </a:cubicBezTo>
                <a:cubicBezTo>
                  <a:pt x="4739233" y="2193328"/>
                  <a:pt x="4771126" y="2190347"/>
                  <a:pt x="4803512" y="2189820"/>
                </a:cubicBezTo>
                <a:lnTo>
                  <a:pt x="4820599" y="2188197"/>
                </a:lnTo>
                <a:lnTo>
                  <a:pt x="4820625" y="2188691"/>
                </a:lnTo>
                <a:lnTo>
                  <a:pt x="4821123" y="2188658"/>
                </a:lnTo>
                <a:lnTo>
                  <a:pt x="4821717" y="2200098"/>
                </a:lnTo>
                <a:cubicBezTo>
                  <a:pt x="4821717" y="2205779"/>
                  <a:pt x="4821658" y="2211446"/>
                  <a:pt x="4820346" y="2217074"/>
                </a:cubicBezTo>
                <a:cubicBezTo>
                  <a:pt x="4820389" y="2248409"/>
                  <a:pt x="4817938" y="2279300"/>
                  <a:pt x="4812879" y="2309550"/>
                </a:cubicBezTo>
                <a:lnTo>
                  <a:pt x="4812341" y="2316226"/>
                </a:lnTo>
                <a:cubicBezTo>
                  <a:pt x="4812171" y="2316231"/>
                  <a:pt x="4812003" y="2316236"/>
                  <a:pt x="4811835" y="2316289"/>
                </a:cubicBezTo>
                <a:cubicBezTo>
                  <a:pt x="4761560" y="2669154"/>
                  <a:pt x="4480521" y="2949931"/>
                  <a:pt x="4121670" y="3009330"/>
                </a:cubicBezTo>
                <a:lnTo>
                  <a:pt x="4121554" y="3010478"/>
                </a:lnTo>
                <a:cubicBezTo>
                  <a:pt x="4116243" y="3011489"/>
                  <a:pt x="4110914" y="3012437"/>
                  <a:pt x="4105337" y="3012018"/>
                </a:cubicBezTo>
                <a:cubicBezTo>
                  <a:pt x="4074165" y="3017572"/>
                  <a:pt x="4042285" y="3020553"/>
                  <a:pt x="4009911" y="3021080"/>
                </a:cubicBezTo>
                <a:lnTo>
                  <a:pt x="3992792" y="3022706"/>
                </a:lnTo>
                <a:lnTo>
                  <a:pt x="3992766" y="3022211"/>
                </a:lnTo>
                <a:lnTo>
                  <a:pt x="3992267" y="3022244"/>
                </a:lnTo>
                <a:cubicBezTo>
                  <a:pt x="3991701" y="3018442"/>
                  <a:pt x="3991674" y="3014626"/>
                  <a:pt x="3991674" y="3010804"/>
                </a:cubicBezTo>
                <a:close/>
                <a:moveTo>
                  <a:pt x="3991674" y="3058630"/>
                </a:moveTo>
                <a:lnTo>
                  <a:pt x="3992268" y="3047280"/>
                </a:lnTo>
                <a:lnTo>
                  <a:pt x="3992766" y="3047312"/>
                </a:lnTo>
                <a:lnTo>
                  <a:pt x="3992792" y="3046822"/>
                </a:lnTo>
                <a:lnTo>
                  <a:pt x="4009880" y="3048432"/>
                </a:lnTo>
                <a:cubicBezTo>
                  <a:pt x="4042265" y="3048955"/>
                  <a:pt x="4074158" y="3051913"/>
                  <a:pt x="4105341" y="3057426"/>
                </a:cubicBezTo>
                <a:cubicBezTo>
                  <a:pt x="4110917" y="3057010"/>
                  <a:pt x="4116245" y="3057951"/>
                  <a:pt x="4121554" y="3058953"/>
                </a:cubicBezTo>
                <a:lnTo>
                  <a:pt x="4121671" y="3060092"/>
                </a:lnTo>
                <a:cubicBezTo>
                  <a:pt x="4480521" y="3119024"/>
                  <a:pt x="4761560" y="3397595"/>
                  <a:pt x="4811836" y="3747690"/>
                </a:cubicBezTo>
                <a:cubicBezTo>
                  <a:pt x="4812004" y="3747743"/>
                  <a:pt x="4812173" y="3747748"/>
                  <a:pt x="4812342" y="3747753"/>
                </a:cubicBezTo>
                <a:lnTo>
                  <a:pt x="4812882" y="3754390"/>
                </a:lnTo>
                <a:cubicBezTo>
                  <a:pt x="4817939" y="3784397"/>
                  <a:pt x="4820389" y="3815039"/>
                  <a:pt x="4820346" y="3846121"/>
                </a:cubicBezTo>
                <a:cubicBezTo>
                  <a:pt x="4821658" y="3851707"/>
                  <a:pt x="4821717" y="3857331"/>
                  <a:pt x="4821717" y="3862969"/>
                </a:cubicBezTo>
                <a:cubicBezTo>
                  <a:pt x="4821717" y="3866761"/>
                  <a:pt x="4821690" y="3870547"/>
                  <a:pt x="4821124" y="3874319"/>
                </a:cubicBezTo>
                <a:lnTo>
                  <a:pt x="4820625" y="3874286"/>
                </a:lnTo>
                <a:lnTo>
                  <a:pt x="4820599" y="3874777"/>
                </a:lnTo>
                <a:lnTo>
                  <a:pt x="4803481" y="3873164"/>
                </a:lnTo>
                <a:cubicBezTo>
                  <a:pt x="4771106" y="3872641"/>
                  <a:pt x="4739226" y="3869683"/>
                  <a:pt x="4708054" y="3864173"/>
                </a:cubicBezTo>
                <a:cubicBezTo>
                  <a:pt x="4702477" y="3864589"/>
                  <a:pt x="4697148" y="3863648"/>
                  <a:pt x="4691837" y="3862645"/>
                </a:cubicBezTo>
                <a:lnTo>
                  <a:pt x="4691721" y="3861506"/>
                </a:lnTo>
                <a:cubicBezTo>
                  <a:pt x="4332870" y="3802574"/>
                  <a:pt x="4051831" y="3524002"/>
                  <a:pt x="4001556" y="3173908"/>
                </a:cubicBezTo>
                <a:cubicBezTo>
                  <a:pt x="4001388" y="3173856"/>
                  <a:pt x="4001220" y="3173851"/>
                  <a:pt x="4001050" y="3173846"/>
                </a:cubicBezTo>
                <a:lnTo>
                  <a:pt x="4000512" y="3167222"/>
                </a:lnTo>
                <a:cubicBezTo>
                  <a:pt x="3995453" y="3137210"/>
                  <a:pt x="3993003" y="3106561"/>
                  <a:pt x="3993045" y="3075472"/>
                </a:cubicBezTo>
                <a:cubicBezTo>
                  <a:pt x="3991733" y="3069889"/>
                  <a:pt x="3991674" y="3064266"/>
                  <a:pt x="3991674" y="3058630"/>
                </a:cubicBezTo>
                <a:close/>
                <a:moveTo>
                  <a:pt x="3293448" y="636203"/>
                </a:moveTo>
                <a:cubicBezTo>
                  <a:pt x="3346724" y="907109"/>
                  <a:pt x="3561567" y="1121906"/>
                  <a:pt x="3836757" y="1181049"/>
                </a:cubicBezTo>
                <a:cubicBezTo>
                  <a:pt x="3783482" y="910143"/>
                  <a:pt x="3568638" y="695346"/>
                  <a:pt x="3293448" y="636203"/>
                </a:cubicBezTo>
                <a:close/>
                <a:moveTo>
                  <a:pt x="3293448" y="2333028"/>
                </a:moveTo>
                <a:cubicBezTo>
                  <a:pt x="3346724" y="2603934"/>
                  <a:pt x="3561567" y="2818731"/>
                  <a:pt x="3836757" y="2877874"/>
                </a:cubicBezTo>
                <a:cubicBezTo>
                  <a:pt x="3783482" y="2606968"/>
                  <a:pt x="3568638" y="2392171"/>
                  <a:pt x="3293448" y="2333028"/>
                </a:cubicBezTo>
                <a:close/>
                <a:moveTo>
                  <a:pt x="3293446" y="2034258"/>
                </a:moveTo>
                <a:cubicBezTo>
                  <a:pt x="3568636" y="1975579"/>
                  <a:pt x="3783479" y="1762469"/>
                  <a:pt x="3836755" y="1493690"/>
                </a:cubicBezTo>
                <a:cubicBezTo>
                  <a:pt x="3561565" y="1552369"/>
                  <a:pt x="3346721" y="1765479"/>
                  <a:pt x="3293446" y="2034258"/>
                </a:cubicBezTo>
                <a:close/>
                <a:moveTo>
                  <a:pt x="3293446" y="3731083"/>
                </a:moveTo>
                <a:cubicBezTo>
                  <a:pt x="3568636" y="3672404"/>
                  <a:pt x="3783479" y="3459294"/>
                  <a:pt x="3836755" y="3190516"/>
                </a:cubicBezTo>
                <a:cubicBezTo>
                  <a:pt x="3561565" y="3249194"/>
                  <a:pt x="3346721" y="3462304"/>
                  <a:pt x="3293446" y="3731083"/>
                </a:cubicBezTo>
                <a:close/>
                <a:moveTo>
                  <a:pt x="3150081" y="503273"/>
                </a:moveTo>
                <a:lnTo>
                  <a:pt x="3150675" y="491833"/>
                </a:lnTo>
                <a:lnTo>
                  <a:pt x="3151173" y="491866"/>
                </a:lnTo>
                <a:lnTo>
                  <a:pt x="3151199" y="491372"/>
                </a:lnTo>
                <a:lnTo>
                  <a:pt x="3168287" y="492995"/>
                </a:lnTo>
                <a:cubicBezTo>
                  <a:pt x="3200672" y="493522"/>
                  <a:pt x="3232565" y="496503"/>
                  <a:pt x="3263748" y="502060"/>
                </a:cubicBezTo>
                <a:cubicBezTo>
                  <a:pt x="3269324" y="501641"/>
                  <a:pt x="3274652" y="502589"/>
                  <a:pt x="3279961" y="503599"/>
                </a:cubicBezTo>
                <a:lnTo>
                  <a:pt x="3280078" y="504747"/>
                </a:lnTo>
                <a:cubicBezTo>
                  <a:pt x="3638928" y="564145"/>
                  <a:pt x="3919967" y="844922"/>
                  <a:pt x="3970244" y="1197788"/>
                </a:cubicBezTo>
                <a:cubicBezTo>
                  <a:pt x="3970411" y="1197841"/>
                  <a:pt x="3970581" y="1197846"/>
                  <a:pt x="3970749" y="1197851"/>
                </a:cubicBezTo>
                <a:lnTo>
                  <a:pt x="3971290" y="1204541"/>
                </a:lnTo>
                <a:cubicBezTo>
                  <a:pt x="3976346" y="1234785"/>
                  <a:pt x="3978796" y="1265670"/>
                  <a:pt x="3978754" y="1296998"/>
                </a:cubicBezTo>
                <a:cubicBezTo>
                  <a:pt x="3980066" y="1302628"/>
                  <a:pt x="3980124" y="1308297"/>
                  <a:pt x="3980124" y="1313979"/>
                </a:cubicBezTo>
                <a:cubicBezTo>
                  <a:pt x="3980124" y="1317801"/>
                  <a:pt x="3980097" y="1321617"/>
                  <a:pt x="3979531" y="1325419"/>
                </a:cubicBezTo>
                <a:lnTo>
                  <a:pt x="3979032" y="1325386"/>
                </a:lnTo>
                <a:lnTo>
                  <a:pt x="3979006" y="1325881"/>
                </a:lnTo>
                <a:lnTo>
                  <a:pt x="3961888" y="1324255"/>
                </a:lnTo>
                <a:cubicBezTo>
                  <a:pt x="3929514" y="1323728"/>
                  <a:pt x="3897633" y="1320747"/>
                  <a:pt x="3866461" y="1315193"/>
                </a:cubicBezTo>
                <a:cubicBezTo>
                  <a:pt x="3860884" y="1315612"/>
                  <a:pt x="3855555" y="1314664"/>
                  <a:pt x="3850245" y="1313653"/>
                </a:cubicBezTo>
                <a:lnTo>
                  <a:pt x="3850129" y="1312505"/>
                </a:lnTo>
                <a:cubicBezTo>
                  <a:pt x="3491277" y="1253106"/>
                  <a:pt x="3210238" y="972329"/>
                  <a:pt x="3159963" y="619464"/>
                </a:cubicBezTo>
                <a:cubicBezTo>
                  <a:pt x="3159795" y="619411"/>
                  <a:pt x="3159627" y="619406"/>
                  <a:pt x="3159457" y="619401"/>
                </a:cubicBezTo>
                <a:lnTo>
                  <a:pt x="3158919" y="612725"/>
                </a:lnTo>
                <a:cubicBezTo>
                  <a:pt x="3153860" y="582475"/>
                  <a:pt x="3151410" y="551584"/>
                  <a:pt x="3151452" y="520249"/>
                </a:cubicBezTo>
                <a:cubicBezTo>
                  <a:pt x="3150140" y="514621"/>
                  <a:pt x="3150081" y="508954"/>
                  <a:pt x="3150081" y="503273"/>
                </a:cubicBezTo>
                <a:close/>
                <a:moveTo>
                  <a:pt x="3150081" y="2200098"/>
                </a:moveTo>
                <a:lnTo>
                  <a:pt x="3150675" y="2188658"/>
                </a:lnTo>
                <a:lnTo>
                  <a:pt x="3151173" y="2188691"/>
                </a:lnTo>
                <a:lnTo>
                  <a:pt x="3151199" y="2188197"/>
                </a:lnTo>
                <a:lnTo>
                  <a:pt x="3168287" y="2189820"/>
                </a:lnTo>
                <a:cubicBezTo>
                  <a:pt x="3200672" y="2190347"/>
                  <a:pt x="3232565" y="2193328"/>
                  <a:pt x="3263748" y="2198885"/>
                </a:cubicBezTo>
                <a:cubicBezTo>
                  <a:pt x="3269324" y="2198466"/>
                  <a:pt x="3274652" y="2199414"/>
                  <a:pt x="3279961" y="2200424"/>
                </a:cubicBezTo>
                <a:lnTo>
                  <a:pt x="3280078" y="2201572"/>
                </a:lnTo>
                <a:cubicBezTo>
                  <a:pt x="3638928" y="2260970"/>
                  <a:pt x="3919967" y="2541747"/>
                  <a:pt x="3970244" y="2894613"/>
                </a:cubicBezTo>
                <a:cubicBezTo>
                  <a:pt x="3970411" y="2894666"/>
                  <a:pt x="3970581" y="2894671"/>
                  <a:pt x="3970749" y="2894676"/>
                </a:cubicBezTo>
                <a:lnTo>
                  <a:pt x="3971290" y="2901366"/>
                </a:lnTo>
                <a:cubicBezTo>
                  <a:pt x="3976346" y="2931610"/>
                  <a:pt x="3978796" y="2962495"/>
                  <a:pt x="3978754" y="2993823"/>
                </a:cubicBezTo>
                <a:cubicBezTo>
                  <a:pt x="3980066" y="2999453"/>
                  <a:pt x="3980124" y="3005122"/>
                  <a:pt x="3980124" y="3010804"/>
                </a:cubicBezTo>
                <a:cubicBezTo>
                  <a:pt x="3980124" y="3014626"/>
                  <a:pt x="3980097" y="3018442"/>
                  <a:pt x="3979531" y="3022244"/>
                </a:cubicBezTo>
                <a:lnTo>
                  <a:pt x="3979032" y="3022211"/>
                </a:lnTo>
                <a:lnTo>
                  <a:pt x="3979006" y="3022706"/>
                </a:lnTo>
                <a:lnTo>
                  <a:pt x="3961888" y="3021080"/>
                </a:lnTo>
                <a:cubicBezTo>
                  <a:pt x="3929514" y="3020553"/>
                  <a:pt x="3897633" y="3017572"/>
                  <a:pt x="3866461" y="3012018"/>
                </a:cubicBezTo>
                <a:cubicBezTo>
                  <a:pt x="3860884" y="3012437"/>
                  <a:pt x="3855555" y="3011489"/>
                  <a:pt x="3850245" y="3010478"/>
                </a:cubicBezTo>
                <a:lnTo>
                  <a:pt x="3850129" y="3009330"/>
                </a:lnTo>
                <a:cubicBezTo>
                  <a:pt x="3491277" y="2949931"/>
                  <a:pt x="3210238" y="2669154"/>
                  <a:pt x="3159963" y="2316289"/>
                </a:cubicBezTo>
                <a:cubicBezTo>
                  <a:pt x="3159795" y="2316236"/>
                  <a:pt x="3159627" y="2316231"/>
                  <a:pt x="3159457" y="2316226"/>
                </a:cubicBezTo>
                <a:lnTo>
                  <a:pt x="3158919" y="2309550"/>
                </a:lnTo>
                <a:cubicBezTo>
                  <a:pt x="3153860" y="2279300"/>
                  <a:pt x="3151410" y="2248409"/>
                  <a:pt x="3151452" y="2217074"/>
                </a:cubicBezTo>
                <a:cubicBezTo>
                  <a:pt x="3150140" y="2211446"/>
                  <a:pt x="3150081" y="2205779"/>
                  <a:pt x="3150081" y="2200098"/>
                </a:cubicBezTo>
                <a:close/>
                <a:moveTo>
                  <a:pt x="3150081" y="3896923"/>
                </a:moveTo>
                <a:lnTo>
                  <a:pt x="3150675" y="3885483"/>
                </a:lnTo>
                <a:lnTo>
                  <a:pt x="3151173" y="3885516"/>
                </a:lnTo>
                <a:lnTo>
                  <a:pt x="3151199" y="3885022"/>
                </a:lnTo>
                <a:lnTo>
                  <a:pt x="3168287" y="3886645"/>
                </a:lnTo>
                <a:cubicBezTo>
                  <a:pt x="3200672" y="3887172"/>
                  <a:pt x="3232565" y="3890153"/>
                  <a:pt x="3263748" y="3895710"/>
                </a:cubicBezTo>
                <a:cubicBezTo>
                  <a:pt x="3269324" y="3895291"/>
                  <a:pt x="3274652" y="3896239"/>
                  <a:pt x="3279961" y="3897249"/>
                </a:cubicBezTo>
                <a:lnTo>
                  <a:pt x="3280078" y="3898397"/>
                </a:lnTo>
                <a:cubicBezTo>
                  <a:pt x="3514137" y="3937139"/>
                  <a:pt x="3715094" y="4070062"/>
                  <a:pt x="3840331" y="4255797"/>
                </a:cubicBezTo>
                <a:lnTo>
                  <a:pt x="3868775" y="4305008"/>
                </a:lnTo>
                <a:lnTo>
                  <a:pt x="3717725" y="4305008"/>
                </a:lnTo>
                <a:lnTo>
                  <a:pt x="3665602" y="4241205"/>
                </a:lnTo>
                <a:cubicBezTo>
                  <a:pt x="3568906" y="4136681"/>
                  <a:pt x="3439699" y="4061285"/>
                  <a:pt x="3293448" y="4029853"/>
                </a:cubicBezTo>
                <a:cubicBezTo>
                  <a:pt x="3310695" y="4117553"/>
                  <a:pt x="3344874" y="4199373"/>
                  <a:pt x="3392629" y="4271827"/>
                </a:cubicBezTo>
                <a:lnTo>
                  <a:pt x="3419311" y="4305008"/>
                </a:lnTo>
                <a:lnTo>
                  <a:pt x="3265201" y="4305008"/>
                </a:lnTo>
                <a:lnTo>
                  <a:pt x="3235080" y="4254710"/>
                </a:lnTo>
                <a:cubicBezTo>
                  <a:pt x="3197877" y="4179889"/>
                  <a:pt x="3172145" y="4098618"/>
                  <a:pt x="3159963" y="4013114"/>
                </a:cubicBezTo>
                <a:cubicBezTo>
                  <a:pt x="3159795" y="4013061"/>
                  <a:pt x="3159627" y="4013056"/>
                  <a:pt x="3159457" y="4013051"/>
                </a:cubicBezTo>
                <a:lnTo>
                  <a:pt x="3158919" y="4006375"/>
                </a:lnTo>
                <a:cubicBezTo>
                  <a:pt x="3153860" y="3976125"/>
                  <a:pt x="3151410" y="3945234"/>
                  <a:pt x="3151452" y="3913899"/>
                </a:cubicBezTo>
                <a:cubicBezTo>
                  <a:pt x="3150140" y="3908271"/>
                  <a:pt x="3150081" y="3902604"/>
                  <a:pt x="3150081" y="3896923"/>
                </a:cubicBezTo>
                <a:close/>
                <a:moveTo>
                  <a:pt x="3150079" y="469318"/>
                </a:moveTo>
                <a:cubicBezTo>
                  <a:pt x="3150079" y="463681"/>
                  <a:pt x="3150138" y="458057"/>
                  <a:pt x="3151450" y="452471"/>
                </a:cubicBezTo>
                <a:cubicBezTo>
                  <a:pt x="3151408" y="421389"/>
                  <a:pt x="3153857" y="390746"/>
                  <a:pt x="3158914" y="360740"/>
                </a:cubicBezTo>
                <a:lnTo>
                  <a:pt x="3159454" y="354103"/>
                </a:lnTo>
                <a:cubicBezTo>
                  <a:pt x="3159623" y="354098"/>
                  <a:pt x="3159792" y="354093"/>
                  <a:pt x="3159960" y="354040"/>
                </a:cubicBezTo>
                <a:cubicBezTo>
                  <a:pt x="3173111" y="262463"/>
                  <a:pt x="3202052" y="175780"/>
                  <a:pt x="3244173" y="96778"/>
                </a:cubicBezTo>
                <a:lnTo>
                  <a:pt x="3306807" y="0"/>
                </a:lnTo>
                <a:lnTo>
                  <a:pt x="3475182" y="0"/>
                </a:lnTo>
                <a:lnTo>
                  <a:pt x="3406954" y="76659"/>
                </a:lnTo>
                <a:cubicBezTo>
                  <a:pt x="3351687" y="153496"/>
                  <a:pt x="3312372" y="241952"/>
                  <a:pt x="3293446" y="337433"/>
                </a:cubicBezTo>
                <a:cubicBezTo>
                  <a:pt x="3476486" y="298404"/>
                  <a:pt x="3632827" y="191052"/>
                  <a:pt x="3732420" y="44350"/>
                </a:cubicBezTo>
                <a:lnTo>
                  <a:pt x="3754649" y="0"/>
                </a:lnTo>
                <a:lnTo>
                  <a:pt x="3903287" y="0"/>
                </a:lnTo>
                <a:lnTo>
                  <a:pt x="3851448" y="95636"/>
                </a:lnTo>
                <a:cubicBezTo>
                  <a:pt x="3727674" y="289169"/>
                  <a:pt x="3521481" y="428211"/>
                  <a:pt x="3280075" y="467856"/>
                </a:cubicBezTo>
                <a:lnTo>
                  <a:pt x="3279959" y="468995"/>
                </a:lnTo>
                <a:cubicBezTo>
                  <a:pt x="3274648" y="469998"/>
                  <a:pt x="3269319" y="470939"/>
                  <a:pt x="3263742" y="470523"/>
                </a:cubicBezTo>
                <a:cubicBezTo>
                  <a:pt x="3232570" y="476033"/>
                  <a:pt x="3200690" y="478991"/>
                  <a:pt x="3168316" y="479514"/>
                </a:cubicBezTo>
                <a:lnTo>
                  <a:pt x="3151197" y="481127"/>
                </a:lnTo>
                <a:lnTo>
                  <a:pt x="3151171" y="480636"/>
                </a:lnTo>
                <a:lnTo>
                  <a:pt x="3150672" y="480669"/>
                </a:lnTo>
                <a:cubicBezTo>
                  <a:pt x="3150106" y="476896"/>
                  <a:pt x="3150079" y="473110"/>
                  <a:pt x="3150079" y="469318"/>
                </a:cubicBezTo>
                <a:close/>
                <a:moveTo>
                  <a:pt x="3150079" y="2166144"/>
                </a:moveTo>
                <a:cubicBezTo>
                  <a:pt x="3150079" y="2160506"/>
                  <a:pt x="3150138" y="2154882"/>
                  <a:pt x="3151450" y="2149296"/>
                </a:cubicBezTo>
                <a:cubicBezTo>
                  <a:pt x="3151408" y="2118214"/>
                  <a:pt x="3153857" y="2087572"/>
                  <a:pt x="3158914" y="2057565"/>
                </a:cubicBezTo>
                <a:lnTo>
                  <a:pt x="3159454" y="2050928"/>
                </a:lnTo>
                <a:cubicBezTo>
                  <a:pt x="3159623" y="2050923"/>
                  <a:pt x="3159792" y="2050918"/>
                  <a:pt x="3159960" y="2050865"/>
                </a:cubicBezTo>
                <a:cubicBezTo>
                  <a:pt x="3210236" y="1700770"/>
                  <a:pt x="3491275" y="1422199"/>
                  <a:pt x="3850126" y="1363267"/>
                </a:cubicBezTo>
                <a:lnTo>
                  <a:pt x="3850243" y="1362128"/>
                </a:lnTo>
                <a:cubicBezTo>
                  <a:pt x="3855551" y="1361126"/>
                  <a:pt x="3860879" y="1360185"/>
                  <a:pt x="3866455" y="1360601"/>
                </a:cubicBezTo>
                <a:cubicBezTo>
                  <a:pt x="3897639" y="1355088"/>
                  <a:pt x="3929531" y="1352130"/>
                  <a:pt x="3961917" y="1351607"/>
                </a:cubicBezTo>
                <a:lnTo>
                  <a:pt x="3979004" y="1349997"/>
                </a:lnTo>
                <a:lnTo>
                  <a:pt x="3979030" y="1350487"/>
                </a:lnTo>
                <a:lnTo>
                  <a:pt x="3979528" y="1350455"/>
                </a:lnTo>
                <a:lnTo>
                  <a:pt x="3980122" y="1361805"/>
                </a:lnTo>
                <a:cubicBezTo>
                  <a:pt x="3980122" y="1367441"/>
                  <a:pt x="3980064" y="1373063"/>
                  <a:pt x="3978752" y="1378647"/>
                </a:cubicBezTo>
                <a:cubicBezTo>
                  <a:pt x="3978794" y="1409736"/>
                  <a:pt x="3976343" y="1440385"/>
                  <a:pt x="3971285" y="1470397"/>
                </a:cubicBezTo>
                <a:lnTo>
                  <a:pt x="3970746" y="1477021"/>
                </a:lnTo>
                <a:cubicBezTo>
                  <a:pt x="3970577" y="1477026"/>
                  <a:pt x="3970408" y="1477030"/>
                  <a:pt x="3970241" y="1477083"/>
                </a:cubicBezTo>
                <a:cubicBezTo>
                  <a:pt x="3919965" y="1827177"/>
                  <a:pt x="3638926" y="2105749"/>
                  <a:pt x="3280075" y="2164681"/>
                </a:cubicBezTo>
                <a:lnTo>
                  <a:pt x="3279959" y="2165820"/>
                </a:lnTo>
                <a:cubicBezTo>
                  <a:pt x="3274648" y="2166823"/>
                  <a:pt x="3269319" y="2167764"/>
                  <a:pt x="3263742" y="2167348"/>
                </a:cubicBezTo>
                <a:cubicBezTo>
                  <a:pt x="3232570" y="2172858"/>
                  <a:pt x="3200690" y="2175816"/>
                  <a:pt x="3168316" y="2176339"/>
                </a:cubicBezTo>
                <a:lnTo>
                  <a:pt x="3151197" y="2177952"/>
                </a:lnTo>
                <a:lnTo>
                  <a:pt x="3151171" y="2177461"/>
                </a:lnTo>
                <a:lnTo>
                  <a:pt x="3150672" y="2177494"/>
                </a:lnTo>
                <a:cubicBezTo>
                  <a:pt x="3150106" y="2173722"/>
                  <a:pt x="3150079" y="2169936"/>
                  <a:pt x="3150079" y="2166144"/>
                </a:cubicBezTo>
                <a:close/>
                <a:moveTo>
                  <a:pt x="3150079" y="3862969"/>
                </a:moveTo>
                <a:cubicBezTo>
                  <a:pt x="3150079" y="3857331"/>
                  <a:pt x="3150138" y="3851707"/>
                  <a:pt x="3151450" y="3846121"/>
                </a:cubicBezTo>
                <a:cubicBezTo>
                  <a:pt x="3151408" y="3815039"/>
                  <a:pt x="3153857" y="3784397"/>
                  <a:pt x="3158914" y="3754390"/>
                </a:cubicBezTo>
                <a:lnTo>
                  <a:pt x="3159454" y="3747753"/>
                </a:lnTo>
                <a:cubicBezTo>
                  <a:pt x="3159623" y="3747748"/>
                  <a:pt x="3159792" y="3747743"/>
                  <a:pt x="3159960" y="3747690"/>
                </a:cubicBezTo>
                <a:cubicBezTo>
                  <a:pt x="3210236" y="3397595"/>
                  <a:pt x="3491275" y="3119024"/>
                  <a:pt x="3850126" y="3060092"/>
                </a:cubicBezTo>
                <a:lnTo>
                  <a:pt x="3850243" y="3058953"/>
                </a:lnTo>
                <a:cubicBezTo>
                  <a:pt x="3855551" y="3057951"/>
                  <a:pt x="3860879" y="3057010"/>
                  <a:pt x="3866455" y="3057426"/>
                </a:cubicBezTo>
                <a:cubicBezTo>
                  <a:pt x="3897639" y="3051913"/>
                  <a:pt x="3929531" y="3048955"/>
                  <a:pt x="3961917" y="3048432"/>
                </a:cubicBezTo>
                <a:lnTo>
                  <a:pt x="3979004" y="3046822"/>
                </a:lnTo>
                <a:lnTo>
                  <a:pt x="3979030" y="3047312"/>
                </a:lnTo>
                <a:lnTo>
                  <a:pt x="3979528" y="3047280"/>
                </a:lnTo>
                <a:lnTo>
                  <a:pt x="3980122" y="3058630"/>
                </a:lnTo>
                <a:cubicBezTo>
                  <a:pt x="3980122" y="3064266"/>
                  <a:pt x="3980064" y="3069889"/>
                  <a:pt x="3978752" y="3075472"/>
                </a:cubicBezTo>
                <a:cubicBezTo>
                  <a:pt x="3978794" y="3106561"/>
                  <a:pt x="3976343" y="3137210"/>
                  <a:pt x="3971285" y="3167222"/>
                </a:cubicBezTo>
                <a:lnTo>
                  <a:pt x="3970746" y="3173846"/>
                </a:lnTo>
                <a:cubicBezTo>
                  <a:pt x="3970577" y="3173851"/>
                  <a:pt x="3970408" y="3173856"/>
                  <a:pt x="3970241" y="3173908"/>
                </a:cubicBezTo>
                <a:cubicBezTo>
                  <a:pt x="3919965" y="3524002"/>
                  <a:pt x="3638926" y="3802574"/>
                  <a:pt x="3280075" y="3861506"/>
                </a:cubicBezTo>
                <a:lnTo>
                  <a:pt x="3279959" y="3862645"/>
                </a:lnTo>
                <a:cubicBezTo>
                  <a:pt x="3274648" y="3863648"/>
                  <a:pt x="3269319" y="3864589"/>
                  <a:pt x="3263742" y="3864173"/>
                </a:cubicBezTo>
                <a:cubicBezTo>
                  <a:pt x="3232570" y="3869683"/>
                  <a:pt x="3200690" y="3872641"/>
                  <a:pt x="3168316" y="3873164"/>
                </a:cubicBezTo>
                <a:lnTo>
                  <a:pt x="3151197" y="3874777"/>
                </a:lnTo>
                <a:lnTo>
                  <a:pt x="3151171" y="3874286"/>
                </a:lnTo>
                <a:lnTo>
                  <a:pt x="3150672" y="3874319"/>
                </a:lnTo>
                <a:cubicBezTo>
                  <a:pt x="3150106" y="3870547"/>
                  <a:pt x="3150079" y="3866761"/>
                  <a:pt x="3150079" y="3862969"/>
                </a:cubicBezTo>
                <a:close/>
                <a:moveTo>
                  <a:pt x="2442890" y="1181049"/>
                </a:moveTo>
                <a:cubicBezTo>
                  <a:pt x="2718080" y="1121906"/>
                  <a:pt x="2932923" y="907109"/>
                  <a:pt x="2986199" y="636203"/>
                </a:cubicBezTo>
                <a:cubicBezTo>
                  <a:pt x="2711009" y="695346"/>
                  <a:pt x="2496165" y="910143"/>
                  <a:pt x="2442890" y="1181049"/>
                </a:cubicBezTo>
                <a:close/>
                <a:moveTo>
                  <a:pt x="2442890" y="1493690"/>
                </a:moveTo>
                <a:cubicBezTo>
                  <a:pt x="2496166" y="1762469"/>
                  <a:pt x="2711009" y="1975579"/>
                  <a:pt x="2986199" y="2034258"/>
                </a:cubicBezTo>
                <a:cubicBezTo>
                  <a:pt x="2932924" y="1765479"/>
                  <a:pt x="2718080" y="1552369"/>
                  <a:pt x="2442890" y="1493690"/>
                </a:cubicBezTo>
                <a:close/>
                <a:moveTo>
                  <a:pt x="2442890" y="2877874"/>
                </a:moveTo>
                <a:cubicBezTo>
                  <a:pt x="2718080" y="2818731"/>
                  <a:pt x="2932923" y="2603934"/>
                  <a:pt x="2986199" y="2333028"/>
                </a:cubicBezTo>
                <a:cubicBezTo>
                  <a:pt x="2711009" y="2392171"/>
                  <a:pt x="2496165" y="2606968"/>
                  <a:pt x="2442890" y="2877874"/>
                </a:cubicBezTo>
                <a:close/>
                <a:moveTo>
                  <a:pt x="2442890" y="3190516"/>
                </a:moveTo>
                <a:cubicBezTo>
                  <a:pt x="2496166" y="3459294"/>
                  <a:pt x="2711009" y="3672404"/>
                  <a:pt x="2986199" y="3731083"/>
                </a:cubicBezTo>
                <a:cubicBezTo>
                  <a:pt x="2932924" y="3462304"/>
                  <a:pt x="2718080" y="3249194"/>
                  <a:pt x="2442890" y="3190516"/>
                </a:cubicBezTo>
                <a:close/>
                <a:moveTo>
                  <a:pt x="2410871" y="4305008"/>
                </a:moveTo>
                <a:lnTo>
                  <a:pt x="2439316" y="4255797"/>
                </a:lnTo>
                <a:cubicBezTo>
                  <a:pt x="2564553" y="4070062"/>
                  <a:pt x="2765510" y="3937139"/>
                  <a:pt x="2999569" y="3898397"/>
                </a:cubicBezTo>
                <a:lnTo>
                  <a:pt x="2999686" y="3897249"/>
                </a:lnTo>
                <a:cubicBezTo>
                  <a:pt x="3004995" y="3896239"/>
                  <a:pt x="3010323" y="3895291"/>
                  <a:pt x="3015899" y="3895710"/>
                </a:cubicBezTo>
                <a:cubicBezTo>
                  <a:pt x="3047082" y="3890153"/>
                  <a:pt x="3078975" y="3887172"/>
                  <a:pt x="3111360" y="3886645"/>
                </a:cubicBezTo>
                <a:lnTo>
                  <a:pt x="3128448" y="3885022"/>
                </a:lnTo>
                <a:lnTo>
                  <a:pt x="3128474" y="3885516"/>
                </a:lnTo>
                <a:lnTo>
                  <a:pt x="3128972" y="3885483"/>
                </a:lnTo>
                <a:lnTo>
                  <a:pt x="3129566" y="3896923"/>
                </a:lnTo>
                <a:cubicBezTo>
                  <a:pt x="3129566" y="3902604"/>
                  <a:pt x="3129507" y="3908271"/>
                  <a:pt x="3128195" y="3913899"/>
                </a:cubicBezTo>
                <a:cubicBezTo>
                  <a:pt x="3128237" y="3945234"/>
                  <a:pt x="3125787" y="3976125"/>
                  <a:pt x="3120728" y="4006375"/>
                </a:cubicBezTo>
                <a:lnTo>
                  <a:pt x="3120190" y="4013051"/>
                </a:lnTo>
                <a:cubicBezTo>
                  <a:pt x="3120020" y="4013056"/>
                  <a:pt x="3119852" y="4013061"/>
                  <a:pt x="3119684" y="4013114"/>
                </a:cubicBezTo>
                <a:cubicBezTo>
                  <a:pt x="3107502" y="4098618"/>
                  <a:pt x="3081770" y="4179889"/>
                  <a:pt x="3044567" y="4254710"/>
                </a:cubicBezTo>
                <a:lnTo>
                  <a:pt x="3014445" y="4305008"/>
                </a:lnTo>
                <a:lnTo>
                  <a:pt x="2860336" y="4305008"/>
                </a:lnTo>
                <a:lnTo>
                  <a:pt x="2887018" y="4271827"/>
                </a:lnTo>
                <a:cubicBezTo>
                  <a:pt x="2934773" y="4199373"/>
                  <a:pt x="2968952" y="4117553"/>
                  <a:pt x="2986199" y="4029853"/>
                </a:cubicBezTo>
                <a:cubicBezTo>
                  <a:pt x="2839947" y="4061285"/>
                  <a:pt x="2710740" y="4136681"/>
                  <a:pt x="2614045" y="4241205"/>
                </a:cubicBezTo>
                <a:lnTo>
                  <a:pt x="2561922" y="4305008"/>
                </a:lnTo>
                <a:close/>
                <a:moveTo>
                  <a:pt x="2376360" y="0"/>
                </a:moveTo>
                <a:lnTo>
                  <a:pt x="2524998" y="0"/>
                </a:lnTo>
                <a:lnTo>
                  <a:pt x="2547226" y="44350"/>
                </a:lnTo>
                <a:cubicBezTo>
                  <a:pt x="2646819" y="191052"/>
                  <a:pt x="2803160" y="298404"/>
                  <a:pt x="2986199" y="337433"/>
                </a:cubicBezTo>
                <a:cubicBezTo>
                  <a:pt x="2967274" y="241952"/>
                  <a:pt x="2927959" y="153496"/>
                  <a:pt x="2872691" y="76659"/>
                </a:cubicBezTo>
                <a:lnTo>
                  <a:pt x="2804464" y="0"/>
                </a:lnTo>
                <a:lnTo>
                  <a:pt x="2972839" y="0"/>
                </a:lnTo>
                <a:lnTo>
                  <a:pt x="3035473" y="96778"/>
                </a:lnTo>
                <a:cubicBezTo>
                  <a:pt x="3077594" y="175780"/>
                  <a:pt x="3106535" y="262463"/>
                  <a:pt x="3119686" y="354040"/>
                </a:cubicBezTo>
                <a:cubicBezTo>
                  <a:pt x="3119853" y="354093"/>
                  <a:pt x="3120023" y="354098"/>
                  <a:pt x="3120191" y="354103"/>
                </a:cubicBezTo>
                <a:lnTo>
                  <a:pt x="3120732" y="360740"/>
                </a:lnTo>
                <a:cubicBezTo>
                  <a:pt x="3125788" y="390746"/>
                  <a:pt x="3128238" y="421389"/>
                  <a:pt x="3128196" y="452471"/>
                </a:cubicBezTo>
                <a:cubicBezTo>
                  <a:pt x="3129508" y="458057"/>
                  <a:pt x="3129566" y="463681"/>
                  <a:pt x="3129566" y="469318"/>
                </a:cubicBezTo>
                <a:cubicBezTo>
                  <a:pt x="3129566" y="473110"/>
                  <a:pt x="3129539" y="476896"/>
                  <a:pt x="3128973" y="480669"/>
                </a:cubicBezTo>
                <a:lnTo>
                  <a:pt x="3128474" y="480636"/>
                </a:lnTo>
                <a:lnTo>
                  <a:pt x="3128448" y="481127"/>
                </a:lnTo>
                <a:lnTo>
                  <a:pt x="3111330" y="479514"/>
                </a:lnTo>
                <a:cubicBezTo>
                  <a:pt x="3078956" y="478991"/>
                  <a:pt x="3047075" y="476033"/>
                  <a:pt x="3015903" y="470523"/>
                </a:cubicBezTo>
                <a:cubicBezTo>
                  <a:pt x="3010326" y="470939"/>
                  <a:pt x="3004997" y="469998"/>
                  <a:pt x="2999687" y="468995"/>
                </a:cubicBezTo>
                <a:lnTo>
                  <a:pt x="2999571" y="467856"/>
                </a:lnTo>
                <a:cubicBezTo>
                  <a:pt x="2758165" y="428211"/>
                  <a:pt x="2551973" y="289169"/>
                  <a:pt x="2428199" y="95636"/>
                </a:cubicBezTo>
                <a:close/>
                <a:moveTo>
                  <a:pt x="2299523" y="1313979"/>
                </a:moveTo>
                <a:cubicBezTo>
                  <a:pt x="2299523" y="1308297"/>
                  <a:pt x="2299582" y="1302628"/>
                  <a:pt x="2300894" y="1296998"/>
                </a:cubicBezTo>
                <a:cubicBezTo>
                  <a:pt x="2300852" y="1265670"/>
                  <a:pt x="2303301" y="1234785"/>
                  <a:pt x="2308358" y="1204541"/>
                </a:cubicBezTo>
                <a:lnTo>
                  <a:pt x="2308898" y="1197851"/>
                </a:lnTo>
                <a:cubicBezTo>
                  <a:pt x="2309067" y="1197846"/>
                  <a:pt x="2309236" y="1197841"/>
                  <a:pt x="2309404" y="1197788"/>
                </a:cubicBezTo>
                <a:cubicBezTo>
                  <a:pt x="2359680" y="844922"/>
                  <a:pt x="2640719" y="564145"/>
                  <a:pt x="2999570" y="504747"/>
                </a:cubicBezTo>
                <a:lnTo>
                  <a:pt x="2999687" y="503599"/>
                </a:lnTo>
                <a:cubicBezTo>
                  <a:pt x="3004995" y="502589"/>
                  <a:pt x="3010323" y="501641"/>
                  <a:pt x="3015899" y="502060"/>
                </a:cubicBezTo>
                <a:cubicBezTo>
                  <a:pt x="3047083" y="496503"/>
                  <a:pt x="3078975" y="493522"/>
                  <a:pt x="3111361" y="492995"/>
                </a:cubicBezTo>
                <a:lnTo>
                  <a:pt x="3128448" y="491372"/>
                </a:lnTo>
                <a:lnTo>
                  <a:pt x="3128474" y="491866"/>
                </a:lnTo>
                <a:lnTo>
                  <a:pt x="3128972" y="491833"/>
                </a:lnTo>
                <a:lnTo>
                  <a:pt x="3129566" y="503273"/>
                </a:lnTo>
                <a:cubicBezTo>
                  <a:pt x="3129566" y="508954"/>
                  <a:pt x="3129508" y="514621"/>
                  <a:pt x="3128196" y="520249"/>
                </a:cubicBezTo>
                <a:cubicBezTo>
                  <a:pt x="3128238" y="551584"/>
                  <a:pt x="3125787" y="582475"/>
                  <a:pt x="3120729" y="612725"/>
                </a:cubicBezTo>
                <a:lnTo>
                  <a:pt x="3120190" y="619401"/>
                </a:lnTo>
                <a:cubicBezTo>
                  <a:pt x="3120021" y="619406"/>
                  <a:pt x="3119852" y="619411"/>
                  <a:pt x="3119685" y="619464"/>
                </a:cubicBezTo>
                <a:cubicBezTo>
                  <a:pt x="3069409" y="972329"/>
                  <a:pt x="2788370" y="1253106"/>
                  <a:pt x="2429519" y="1312505"/>
                </a:cubicBezTo>
                <a:lnTo>
                  <a:pt x="2429403" y="1313653"/>
                </a:lnTo>
                <a:cubicBezTo>
                  <a:pt x="2424092" y="1314664"/>
                  <a:pt x="2418763" y="1315612"/>
                  <a:pt x="2413186" y="1315193"/>
                </a:cubicBezTo>
                <a:cubicBezTo>
                  <a:pt x="2382014" y="1320747"/>
                  <a:pt x="2350134" y="1323728"/>
                  <a:pt x="2317760" y="1324255"/>
                </a:cubicBezTo>
                <a:lnTo>
                  <a:pt x="2300641" y="1325881"/>
                </a:lnTo>
                <a:lnTo>
                  <a:pt x="2300615" y="1325386"/>
                </a:lnTo>
                <a:lnTo>
                  <a:pt x="2300116" y="1325419"/>
                </a:lnTo>
                <a:cubicBezTo>
                  <a:pt x="2299550" y="1321617"/>
                  <a:pt x="2299523" y="1317801"/>
                  <a:pt x="2299523" y="1313979"/>
                </a:cubicBezTo>
                <a:close/>
                <a:moveTo>
                  <a:pt x="2299523" y="1361805"/>
                </a:moveTo>
                <a:lnTo>
                  <a:pt x="2300117" y="1350455"/>
                </a:lnTo>
                <a:lnTo>
                  <a:pt x="2300615" y="1350487"/>
                </a:lnTo>
                <a:lnTo>
                  <a:pt x="2300641" y="1349997"/>
                </a:lnTo>
                <a:lnTo>
                  <a:pt x="2317729" y="1351607"/>
                </a:lnTo>
                <a:cubicBezTo>
                  <a:pt x="2350114" y="1352130"/>
                  <a:pt x="2382007" y="1355088"/>
                  <a:pt x="2413190" y="1360601"/>
                </a:cubicBezTo>
                <a:cubicBezTo>
                  <a:pt x="2418766" y="1360185"/>
                  <a:pt x="2424094" y="1361126"/>
                  <a:pt x="2429403" y="1362128"/>
                </a:cubicBezTo>
                <a:lnTo>
                  <a:pt x="2429520" y="1363267"/>
                </a:lnTo>
                <a:cubicBezTo>
                  <a:pt x="2788370" y="1422199"/>
                  <a:pt x="3069409" y="1700770"/>
                  <a:pt x="3119686" y="2050865"/>
                </a:cubicBezTo>
                <a:cubicBezTo>
                  <a:pt x="3119853" y="2050918"/>
                  <a:pt x="3120023" y="2050923"/>
                  <a:pt x="3120191" y="2050928"/>
                </a:cubicBezTo>
                <a:lnTo>
                  <a:pt x="3120732" y="2057565"/>
                </a:lnTo>
                <a:cubicBezTo>
                  <a:pt x="3125788" y="2087572"/>
                  <a:pt x="3128238" y="2118214"/>
                  <a:pt x="3128196" y="2149296"/>
                </a:cubicBezTo>
                <a:cubicBezTo>
                  <a:pt x="3129508" y="2154882"/>
                  <a:pt x="3129566" y="2160506"/>
                  <a:pt x="3129566" y="2166144"/>
                </a:cubicBezTo>
                <a:cubicBezTo>
                  <a:pt x="3129566" y="2169936"/>
                  <a:pt x="3129539" y="2173722"/>
                  <a:pt x="3128973" y="2177494"/>
                </a:cubicBezTo>
                <a:lnTo>
                  <a:pt x="3128474" y="2177461"/>
                </a:lnTo>
                <a:lnTo>
                  <a:pt x="3128448" y="2177952"/>
                </a:lnTo>
                <a:lnTo>
                  <a:pt x="3111330" y="2176339"/>
                </a:lnTo>
                <a:cubicBezTo>
                  <a:pt x="3078956" y="2175816"/>
                  <a:pt x="3047075" y="2172858"/>
                  <a:pt x="3015903" y="2167348"/>
                </a:cubicBezTo>
                <a:cubicBezTo>
                  <a:pt x="3010326" y="2167764"/>
                  <a:pt x="3004997" y="2166823"/>
                  <a:pt x="2999687" y="2165820"/>
                </a:cubicBezTo>
                <a:lnTo>
                  <a:pt x="2999571" y="2164681"/>
                </a:lnTo>
                <a:cubicBezTo>
                  <a:pt x="2640719" y="2105749"/>
                  <a:pt x="2359680" y="1827177"/>
                  <a:pt x="2309405" y="1477083"/>
                </a:cubicBezTo>
                <a:cubicBezTo>
                  <a:pt x="2309237" y="1477030"/>
                  <a:pt x="2309069" y="1477026"/>
                  <a:pt x="2308899" y="1477021"/>
                </a:cubicBezTo>
                <a:lnTo>
                  <a:pt x="2308361" y="1470397"/>
                </a:lnTo>
                <a:cubicBezTo>
                  <a:pt x="2303302" y="1440385"/>
                  <a:pt x="2300852" y="1409736"/>
                  <a:pt x="2300894" y="1378647"/>
                </a:cubicBezTo>
                <a:cubicBezTo>
                  <a:pt x="2299582" y="1373063"/>
                  <a:pt x="2299523" y="1367441"/>
                  <a:pt x="2299523" y="1361805"/>
                </a:cubicBezTo>
                <a:close/>
                <a:moveTo>
                  <a:pt x="2299523" y="3010804"/>
                </a:moveTo>
                <a:cubicBezTo>
                  <a:pt x="2299523" y="3005122"/>
                  <a:pt x="2299582" y="2999453"/>
                  <a:pt x="2300894" y="2993823"/>
                </a:cubicBezTo>
                <a:cubicBezTo>
                  <a:pt x="2300852" y="2962495"/>
                  <a:pt x="2303301" y="2931610"/>
                  <a:pt x="2308358" y="2901366"/>
                </a:cubicBezTo>
                <a:lnTo>
                  <a:pt x="2308898" y="2894676"/>
                </a:lnTo>
                <a:cubicBezTo>
                  <a:pt x="2309067" y="2894671"/>
                  <a:pt x="2309236" y="2894666"/>
                  <a:pt x="2309404" y="2894613"/>
                </a:cubicBezTo>
                <a:cubicBezTo>
                  <a:pt x="2359680" y="2541747"/>
                  <a:pt x="2640719" y="2260970"/>
                  <a:pt x="2999570" y="2201572"/>
                </a:cubicBezTo>
                <a:lnTo>
                  <a:pt x="2999687" y="2200424"/>
                </a:lnTo>
                <a:cubicBezTo>
                  <a:pt x="3004995" y="2199414"/>
                  <a:pt x="3010323" y="2198466"/>
                  <a:pt x="3015899" y="2198885"/>
                </a:cubicBezTo>
                <a:cubicBezTo>
                  <a:pt x="3047083" y="2193328"/>
                  <a:pt x="3078975" y="2190347"/>
                  <a:pt x="3111361" y="2189820"/>
                </a:cubicBezTo>
                <a:lnTo>
                  <a:pt x="3128448" y="2188197"/>
                </a:lnTo>
                <a:lnTo>
                  <a:pt x="3128474" y="2188691"/>
                </a:lnTo>
                <a:lnTo>
                  <a:pt x="3128972" y="2188658"/>
                </a:lnTo>
                <a:lnTo>
                  <a:pt x="3129566" y="2200098"/>
                </a:lnTo>
                <a:cubicBezTo>
                  <a:pt x="3129566" y="2205779"/>
                  <a:pt x="3129508" y="2211446"/>
                  <a:pt x="3128196" y="2217074"/>
                </a:cubicBezTo>
                <a:cubicBezTo>
                  <a:pt x="3128238" y="2248409"/>
                  <a:pt x="3125787" y="2279300"/>
                  <a:pt x="3120729" y="2309550"/>
                </a:cubicBezTo>
                <a:lnTo>
                  <a:pt x="3120190" y="2316226"/>
                </a:lnTo>
                <a:cubicBezTo>
                  <a:pt x="3120021" y="2316231"/>
                  <a:pt x="3119852" y="2316236"/>
                  <a:pt x="3119685" y="2316289"/>
                </a:cubicBezTo>
                <a:cubicBezTo>
                  <a:pt x="3069409" y="2669154"/>
                  <a:pt x="2788370" y="2949931"/>
                  <a:pt x="2429519" y="3009330"/>
                </a:cubicBezTo>
                <a:lnTo>
                  <a:pt x="2429403" y="3010478"/>
                </a:lnTo>
                <a:cubicBezTo>
                  <a:pt x="2424092" y="3011489"/>
                  <a:pt x="2418763" y="3012437"/>
                  <a:pt x="2413186" y="3012018"/>
                </a:cubicBezTo>
                <a:cubicBezTo>
                  <a:pt x="2382014" y="3017572"/>
                  <a:pt x="2350134" y="3020553"/>
                  <a:pt x="2317760" y="3021080"/>
                </a:cubicBezTo>
                <a:lnTo>
                  <a:pt x="2300641" y="3022706"/>
                </a:lnTo>
                <a:lnTo>
                  <a:pt x="2300615" y="3022211"/>
                </a:lnTo>
                <a:lnTo>
                  <a:pt x="2300116" y="3022244"/>
                </a:lnTo>
                <a:cubicBezTo>
                  <a:pt x="2299550" y="3018442"/>
                  <a:pt x="2299523" y="3014626"/>
                  <a:pt x="2299523" y="3010804"/>
                </a:cubicBezTo>
                <a:close/>
                <a:moveTo>
                  <a:pt x="2299523" y="3058630"/>
                </a:moveTo>
                <a:lnTo>
                  <a:pt x="2300117" y="3047280"/>
                </a:lnTo>
                <a:lnTo>
                  <a:pt x="2300615" y="3047312"/>
                </a:lnTo>
                <a:lnTo>
                  <a:pt x="2300641" y="3046822"/>
                </a:lnTo>
                <a:lnTo>
                  <a:pt x="2317729" y="3048432"/>
                </a:lnTo>
                <a:cubicBezTo>
                  <a:pt x="2350114" y="3048955"/>
                  <a:pt x="2382007" y="3051913"/>
                  <a:pt x="2413190" y="3057426"/>
                </a:cubicBezTo>
                <a:cubicBezTo>
                  <a:pt x="2418766" y="3057010"/>
                  <a:pt x="2424094" y="3057951"/>
                  <a:pt x="2429403" y="3058953"/>
                </a:cubicBezTo>
                <a:lnTo>
                  <a:pt x="2429520" y="3060092"/>
                </a:lnTo>
                <a:cubicBezTo>
                  <a:pt x="2788370" y="3119024"/>
                  <a:pt x="3069409" y="3397595"/>
                  <a:pt x="3119686" y="3747690"/>
                </a:cubicBezTo>
                <a:cubicBezTo>
                  <a:pt x="3119853" y="3747743"/>
                  <a:pt x="3120023" y="3747748"/>
                  <a:pt x="3120191" y="3747753"/>
                </a:cubicBezTo>
                <a:lnTo>
                  <a:pt x="3120732" y="3754390"/>
                </a:lnTo>
                <a:cubicBezTo>
                  <a:pt x="3125788" y="3784397"/>
                  <a:pt x="3128238" y="3815039"/>
                  <a:pt x="3128196" y="3846121"/>
                </a:cubicBezTo>
                <a:cubicBezTo>
                  <a:pt x="3129508" y="3851707"/>
                  <a:pt x="3129566" y="3857331"/>
                  <a:pt x="3129566" y="3862969"/>
                </a:cubicBezTo>
                <a:cubicBezTo>
                  <a:pt x="3129566" y="3866761"/>
                  <a:pt x="3129539" y="3870547"/>
                  <a:pt x="3128973" y="3874319"/>
                </a:cubicBezTo>
                <a:lnTo>
                  <a:pt x="3128474" y="3874286"/>
                </a:lnTo>
                <a:lnTo>
                  <a:pt x="3128448" y="3874777"/>
                </a:lnTo>
                <a:lnTo>
                  <a:pt x="3111330" y="3873164"/>
                </a:lnTo>
                <a:cubicBezTo>
                  <a:pt x="3078956" y="3872641"/>
                  <a:pt x="3047075" y="3869683"/>
                  <a:pt x="3015903" y="3864173"/>
                </a:cubicBezTo>
                <a:cubicBezTo>
                  <a:pt x="3010326" y="3864589"/>
                  <a:pt x="3004997" y="3863648"/>
                  <a:pt x="2999687" y="3862645"/>
                </a:cubicBezTo>
                <a:lnTo>
                  <a:pt x="2999571" y="3861506"/>
                </a:lnTo>
                <a:cubicBezTo>
                  <a:pt x="2640719" y="3802574"/>
                  <a:pt x="2359680" y="3524002"/>
                  <a:pt x="2309405" y="3173908"/>
                </a:cubicBezTo>
                <a:cubicBezTo>
                  <a:pt x="2309237" y="3173856"/>
                  <a:pt x="2309069" y="3173851"/>
                  <a:pt x="2308899" y="3173846"/>
                </a:cubicBezTo>
                <a:lnTo>
                  <a:pt x="2308361" y="3167222"/>
                </a:lnTo>
                <a:cubicBezTo>
                  <a:pt x="2303302" y="3137210"/>
                  <a:pt x="2300852" y="3106561"/>
                  <a:pt x="2300894" y="3075472"/>
                </a:cubicBezTo>
                <a:cubicBezTo>
                  <a:pt x="2299582" y="3069889"/>
                  <a:pt x="2299523" y="3064266"/>
                  <a:pt x="2299523" y="3058630"/>
                </a:cubicBezTo>
                <a:close/>
                <a:moveTo>
                  <a:pt x="1601297" y="636203"/>
                </a:moveTo>
                <a:cubicBezTo>
                  <a:pt x="1654573" y="907109"/>
                  <a:pt x="1869416" y="1121906"/>
                  <a:pt x="2144606" y="1181049"/>
                </a:cubicBezTo>
                <a:cubicBezTo>
                  <a:pt x="2091331" y="910143"/>
                  <a:pt x="1876487" y="695346"/>
                  <a:pt x="1601297" y="636203"/>
                </a:cubicBezTo>
                <a:close/>
                <a:moveTo>
                  <a:pt x="1601297" y="2333028"/>
                </a:moveTo>
                <a:cubicBezTo>
                  <a:pt x="1654573" y="2603934"/>
                  <a:pt x="1869416" y="2818731"/>
                  <a:pt x="2144606" y="2877874"/>
                </a:cubicBezTo>
                <a:cubicBezTo>
                  <a:pt x="2091331" y="2606968"/>
                  <a:pt x="1876487" y="2392171"/>
                  <a:pt x="1601297" y="2333028"/>
                </a:cubicBezTo>
                <a:close/>
                <a:moveTo>
                  <a:pt x="1601295" y="2034258"/>
                </a:moveTo>
                <a:cubicBezTo>
                  <a:pt x="1876485" y="1975579"/>
                  <a:pt x="2091328" y="1762469"/>
                  <a:pt x="2144604" y="1493690"/>
                </a:cubicBezTo>
                <a:cubicBezTo>
                  <a:pt x="1869414" y="1552369"/>
                  <a:pt x="1654570" y="1765479"/>
                  <a:pt x="1601295" y="2034258"/>
                </a:cubicBezTo>
                <a:close/>
                <a:moveTo>
                  <a:pt x="1601295" y="3731083"/>
                </a:moveTo>
                <a:cubicBezTo>
                  <a:pt x="1876485" y="3672404"/>
                  <a:pt x="2091328" y="3459294"/>
                  <a:pt x="2144604" y="3190516"/>
                </a:cubicBezTo>
                <a:cubicBezTo>
                  <a:pt x="1869414" y="3249194"/>
                  <a:pt x="1654570" y="3462304"/>
                  <a:pt x="1601295" y="3731083"/>
                </a:cubicBezTo>
                <a:close/>
                <a:moveTo>
                  <a:pt x="1457930" y="503273"/>
                </a:moveTo>
                <a:lnTo>
                  <a:pt x="1458524" y="491833"/>
                </a:lnTo>
                <a:lnTo>
                  <a:pt x="1459022" y="491866"/>
                </a:lnTo>
                <a:lnTo>
                  <a:pt x="1459048" y="491372"/>
                </a:lnTo>
                <a:lnTo>
                  <a:pt x="1476135" y="492995"/>
                </a:lnTo>
                <a:cubicBezTo>
                  <a:pt x="1508521" y="493522"/>
                  <a:pt x="1540413" y="496503"/>
                  <a:pt x="1571597" y="502060"/>
                </a:cubicBezTo>
                <a:cubicBezTo>
                  <a:pt x="1577173" y="501641"/>
                  <a:pt x="1582501" y="502589"/>
                  <a:pt x="1587809" y="503599"/>
                </a:cubicBezTo>
                <a:lnTo>
                  <a:pt x="1587926" y="504747"/>
                </a:lnTo>
                <a:cubicBezTo>
                  <a:pt x="1946777" y="564145"/>
                  <a:pt x="2227816" y="844922"/>
                  <a:pt x="2278092" y="1197788"/>
                </a:cubicBezTo>
                <a:cubicBezTo>
                  <a:pt x="2278260" y="1197841"/>
                  <a:pt x="2278429" y="1197846"/>
                  <a:pt x="2278598" y="1197851"/>
                </a:cubicBezTo>
                <a:lnTo>
                  <a:pt x="2279138" y="1204541"/>
                </a:lnTo>
                <a:cubicBezTo>
                  <a:pt x="2284195" y="1234785"/>
                  <a:pt x="2286644" y="1265670"/>
                  <a:pt x="2286602" y="1296998"/>
                </a:cubicBezTo>
                <a:cubicBezTo>
                  <a:pt x="2287914" y="1302628"/>
                  <a:pt x="2287973" y="1308297"/>
                  <a:pt x="2287973" y="1313979"/>
                </a:cubicBezTo>
                <a:cubicBezTo>
                  <a:pt x="2287973" y="1317801"/>
                  <a:pt x="2287946" y="1321617"/>
                  <a:pt x="2287380" y="1325419"/>
                </a:cubicBezTo>
                <a:lnTo>
                  <a:pt x="2286881" y="1325386"/>
                </a:lnTo>
                <a:lnTo>
                  <a:pt x="2286855" y="1325881"/>
                </a:lnTo>
                <a:lnTo>
                  <a:pt x="2269736" y="1324255"/>
                </a:lnTo>
                <a:cubicBezTo>
                  <a:pt x="2237362" y="1323728"/>
                  <a:pt x="2205482" y="1320747"/>
                  <a:pt x="2174310" y="1315193"/>
                </a:cubicBezTo>
                <a:cubicBezTo>
                  <a:pt x="2168733" y="1315612"/>
                  <a:pt x="2163404" y="1314664"/>
                  <a:pt x="2158093" y="1313653"/>
                </a:cubicBezTo>
                <a:lnTo>
                  <a:pt x="2157977" y="1312505"/>
                </a:lnTo>
                <a:cubicBezTo>
                  <a:pt x="1799126" y="1253106"/>
                  <a:pt x="1518087" y="972329"/>
                  <a:pt x="1467811" y="619464"/>
                </a:cubicBezTo>
                <a:cubicBezTo>
                  <a:pt x="1467644" y="619411"/>
                  <a:pt x="1467475" y="619406"/>
                  <a:pt x="1467306" y="619401"/>
                </a:cubicBezTo>
                <a:lnTo>
                  <a:pt x="1466767" y="612725"/>
                </a:lnTo>
                <a:cubicBezTo>
                  <a:pt x="1461709" y="582475"/>
                  <a:pt x="1459258" y="551584"/>
                  <a:pt x="1459300" y="520249"/>
                </a:cubicBezTo>
                <a:cubicBezTo>
                  <a:pt x="1457988" y="514621"/>
                  <a:pt x="1457930" y="508954"/>
                  <a:pt x="1457930" y="503273"/>
                </a:cubicBezTo>
                <a:close/>
                <a:moveTo>
                  <a:pt x="1457930" y="2200098"/>
                </a:moveTo>
                <a:lnTo>
                  <a:pt x="1458524" y="2188658"/>
                </a:lnTo>
                <a:lnTo>
                  <a:pt x="1459022" y="2188691"/>
                </a:lnTo>
                <a:lnTo>
                  <a:pt x="1459048" y="2188197"/>
                </a:lnTo>
                <a:lnTo>
                  <a:pt x="1476135" y="2189820"/>
                </a:lnTo>
                <a:cubicBezTo>
                  <a:pt x="1508521" y="2190347"/>
                  <a:pt x="1540413" y="2193328"/>
                  <a:pt x="1571597" y="2198885"/>
                </a:cubicBezTo>
                <a:cubicBezTo>
                  <a:pt x="1577173" y="2198466"/>
                  <a:pt x="1582501" y="2199414"/>
                  <a:pt x="1587809" y="2200424"/>
                </a:cubicBezTo>
                <a:lnTo>
                  <a:pt x="1587926" y="2201572"/>
                </a:lnTo>
                <a:cubicBezTo>
                  <a:pt x="1946777" y="2260970"/>
                  <a:pt x="2227816" y="2541747"/>
                  <a:pt x="2278092" y="2894613"/>
                </a:cubicBezTo>
                <a:cubicBezTo>
                  <a:pt x="2278260" y="2894666"/>
                  <a:pt x="2278429" y="2894671"/>
                  <a:pt x="2278598" y="2894676"/>
                </a:cubicBezTo>
                <a:lnTo>
                  <a:pt x="2279138" y="2901366"/>
                </a:lnTo>
                <a:cubicBezTo>
                  <a:pt x="2284195" y="2931610"/>
                  <a:pt x="2286644" y="2962495"/>
                  <a:pt x="2286602" y="2993823"/>
                </a:cubicBezTo>
                <a:cubicBezTo>
                  <a:pt x="2287914" y="2999453"/>
                  <a:pt x="2287973" y="3005122"/>
                  <a:pt x="2287973" y="3010804"/>
                </a:cubicBezTo>
                <a:cubicBezTo>
                  <a:pt x="2287973" y="3014626"/>
                  <a:pt x="2287946" y="3018442"/>
                  <a:pt x="2287380" y="3022244"/>
                </a:cubicBezTo>
                <a:lnTo>
                  <a:pt x="2286881" y="3022211"/>
                </a:lnTo>
                <a:lnTo>
                  <a:pt x="2286855" y="3022706"/>
                </a:lnTo>
                <a:lnTo>
                  <a:pt x="2269736" y="3021080"/>
                </a:lnTo>
                <a:cubicBezTo>
                  <a:pt x="2237362" y="3020553"/>
                  <a:pt x="2205482" y="3017572"/>
                  <a:pt x="2174310" y="3012018"/>
                </a:cubicBezTo>
                <a:cubicBezTo>
                  <a:pt x="2168733" y="3012437"/>
                  <a:pt x="2163404" y="3011489"/>
                  <a:pt x="2158093" y="3010478"/>
                </a:cubicBezTo>
                <a:lnTo>
                  <a:pt x="2157977" y="3009330"/>
                </a:lnTo>
                <a:cubicBezTo>
                  <a:pt x="1799126" y="2949931"/>
                  <a:pt x="1518087" y="2669154"/>
                  <a:pt x="1467811" y="2316289"/>
                </a:cubicBezTo>
                <a:cubicBezTo>
                  <a:pt x="1467644" y="2316236"/>
                  <a:pt x="1467475" y="2316231"/>
                  <a:pt x="1467306" y="2316226"/>
                </a:cubicBezTo>
                <a:lnTo>
                  <a:pt x="1466767" y="2309550"/>
                </a:lnTo>
                <a:cubicBezTo>
                  <a:pt x="1461709" y="2279300"/>
                  <a:pt x="1459258" y="2248409"/>
                  <a:pt x="1459300" y="2217074"/>
                </a:cubicBezTo>
                <a:cubicBezTo>
                  <a:pt x="1457988" y="2211446"/>
                  <a:pt x="1457930" y="2205779"/>
                  <a:pt x="1457930" y="2200098"/>
                </a:cubicBezTo>
                <a:close/>
                <a:moveTo>
                  <a:pt x="1457930" y="3896923"/>
                </a:moveTo>
                <a:lnTo>
                  <a:pt x="1458524" y="3885483"/>
                </a:lnTo>
                <a:lnTo>
                  <a:pt x="1459022" y="3885516"/>
                </a:lnTo>
                <a:lnTo>
                  <a:pt x="1459048" y="3885022"/>
                </a:lnTo>
                <a:lnTo>
                  <a:pt x="1476135" y="3886645"/>
                </a:lnTo>
                <a:cubicBezTo>
                  <a:pt x="1508521" y="3887172"/>
                  <a:pt x="1540413" y="3890153"/>
                  <a:pt x="1571597" y="3895710"/>
                </a:cubicBezTo>
                <a:cubicBezTo>
                  <a:pt x="1577173" y="3895291"/>
                  <a:pt x="1582501" y="3896239"/>
                  <a:pt x="1587809" y="3897249"/>
                </a:cubicBezTo>
                <a:lnTo>
                  <a:pt x="1587926" y="3898397"/>
                </a:lnTo>
                <a:cubicBezTo>
                  <a:pt x="1821986" y="3937139"/>
                  <a:pt x="2022942" y="4070062"/>
                  <a:pt x="2148179" y="4255797"/>
                </a:cubicBezTo>
                <a:lnTo>
                  <a:pt x="2176624" y="4305008"/>
                </a:lnTo>
                <a:lnTo>
                  <a:pt x="2025574" y="4305008"/>
                </a:lnTo>
                <a:lnTo>
                  <a:pt x="1973451" y="4241205"/>
                </a:lnTo>
                <a:cubicBezTo>
                  <a:pt x="1876755" y="4136681"/>
                  <a:pt x="1747549" y="4061285"/>
                  <a:pt x="1601297" y="4029853"/>
                </a:cubicBezTo>
                <a:cubicBezTo>
                  <a:pt x="1618544" y="4117553"/>
                  <a:pt x="1652724" y="4199373"/>
                  <a:pt x="1700478" y="4271827"/>
                </a:cubicBezTo>
                <a:lnTo>
                  <a:pt x="1727160" y="4305008"/>
                </a:lnTo>
                <a:lnTo>
                  <a:pt x="1573050" y="4305008"/>
                </a:lnTo>
                <a:lnTo>
                  <a:pt x="1542929" y="4254710"/>
                </a:lnTo>
                <a:cubicBezTo>
                  <a:pt x="1505726" y="4179889"/>
                  <a:pt x="1479994" y="4098618"/>
                  <a:pt x="1467811" y="4013114"/>
                </a:cubicBezTo>
                <a:cubicBezTo>
                  <a:pt x="1467644" y="4013061"/>
                  <a:pt x="1467475" y="4013056"/>
                  <a:pt x="1467306" y="4013051"/>
                </a:cubicBezTo>
                <a:lnTo>
                  <a:pt x="1466767" y="4006375"/>
                </a:lnTo>
                <a:cubicBezTo>
                  <a:pt x="1461709" y="3976125"/>
                  <a:pt x="1459258" y="3945234"/>
                  <a:pt x="1459300" y="3913899"/>
                </a:cubicBezTo>
                <a:cubicBezTo>
                  <a:pt x="1457988" y="3908271"/>
                  <a:pt x="1457930" y="3902604"/>
                  <a:pt x="1457930" y="3896923"/>
                </a:cubicBezTo>
                <a:close/>
                <a:moveTo>
                  <a:pt x="1457928" y="469318"/>
                </a:moveTo>
                <a:cubicBezTo>
                  <a:pt x="1457928" y="463681"/>
                  <a:pt x="1457986" y="458057"/>
                  <a:pt x="1459298" y="452471"/>
                </a:cubicBezTo>
                <a:cubicBezTo>
                  <a:pt x="1459256" y="421389"/>
                  <a:pt x="1461706" y="390746"/>
                  <a:pt x="1466762" y="360740"/>
                </a:cubicBezTo>
                <a:lnTo>
                  <a:pt x="1467303" y="354103"/>
                </a:lnTo>
                <a:cubicBezTo>
                  <a:pt x="1467471" y="354098"/>
                  <a:pt x="1467641" y="354093"/>
                  <a:pt x="1467808" y="354040"/>
                </a:cubicBezTo>
                <a:cubicBezTo>
                  <a:pt x="1480960" y="262463"/>
                  <a:pt x="1509901" y="175780"/>
                  <a:pt x="1552022" y="96778"/>
                </a:cubicBezTo>
                <a:lnTo>
                  <a:pt x="1614656" y="0"/>
                </a:lnTo>
                <a:lnTo>
                  <a:pt x="1783031" y="0"/>
                </a:lnTo>
                <a:lnTo>
                  <a:pt x="1714803" y="76659"/>
                </a:lnTo>
                <a:cubicBezTo>
                  <a:pt x="1659536" y="153496"/>
                  <a:pt x="1620221" y="241952"/>
                  <a:pt x="1601295" y="337433"/>
                </a:cubicBezTo>
                <a:cubicBezTo>
                  <a:pt x="1784335" y="298404"/>
                  <a:pt x="1940676" y="191052"/>
                  <a:pt x="2040269" y="44350"/>
                </a:cubicBezTo>
                <a:lnTo>
                  <a:pt x="2062497" y="0"/>
                </a:lnTo>
                <a:lnTo>
                  <a:pt x="2211135" y="0"/>
                </a:lnTo>
                <a:lnTo>
                  <a:pt x="2159296" y="95636"/>
                </a:lnTo>
                <a:cubicBezTo>
                  <a:pt x="2035522" y="289169"/>
                  <a:pt x="1829330" y="428211"/>
                  <a:pt x="1587923" y="467856"/>
                </a:cubicBezTo>
                <a:lnTo>
                  <a:pt x="1587807" y="468995"/>
                </a:lnTo>
                <a:cubicBezTo>
                  <a:pt x="1582497" y="469998"/>
                  <a:pt x="1577168" y="470939"/>
                  <a:pt x="1571591" y="470523"/>
                </a:cubicBezTo>
                <a:cubicBezTo>
                  <a:pt x="1540419" y="476033"/>
                  <a:pt x="1508538" y="478991"/>
                  <a:pt x="1476164" y="479514"/>
                </a:cubicBezTo>
                <a:lnTo>
                  <a:pt x="1459046" y="481127"/>
                </a:lnTo>
                <a:lnTo>
                  <a:pt x="1459020" y="480636"/>
                </a:lnTo>
                <a:lnTo>
                  <a:pt x="1458521" y="480669"/>
                </a:lnTo>
                <a:cubicBezTo>
                  <a:pt x="1457955" y="476896"/>
                  <a:pt x="1457928" y="473110"/>
                  <a:pt x="1457928" y="469318"/>
                </a:cubicBezTo>
                <a:close/>
                <a:moveTo>
                  <a:pt x="1457928" y="2166144"/>
                </a:moveTo>
                <a:cubicBezTo>
                  <a:pt x="1457928" y="2160506"/>
                  <a:pt x="1457986" y="2154882"/>
                  <a:pt x="1459298" y="2149296"/>
                </a:cubicBezTo>
                <a:cubicBezTo>
                  <a:pt x="1459256" y="2118214"/>
                  <a:pt x="1461706" y="2087572"/>
                  <a:pt x="1466762" y="2057565"/>
                </a:cubicBezTo>
                <a:lnTo>
                  <a:pt x="1467303" y="2050928"/>
                </a:lnTo>
                <a:cubicBezTo>
                  <a:pt x="1467471" y="2050923"/>
                  <a:pt x="1467641" y="2050918"/>
                  <a:pt x="1467808" y="2050865"/>
                </a:cubicBezTo>
                <a:cubicBezTo>
                  <a:pt x="1518085" y="1700770"/>
                  <a:pt x="1799124" y="1422199"/>
                  <a:pt x="2157974" y="1363267"/>
                </a:cubicBezTo>
                <a:lnTo>
                  <a:pt x="2158091" y="1362128"/>
                </a:lnTo>
                <a:cubicBezTo>
                  <a:pt x="2163400" y="1361126"/>
                  <a:pt x="2168728" y="1360185"/>
                  <a:pt x="2174304" y="1360601"/>
                </a:cubicBezTo>
                <a:cubicBezTo>
                  <a:pt x="2205487" y="1355088"/>
                  <a:pt x="2237380" y="1352130"/>
                  <a:pt x="2269765" y="1351607"/>
                </a:cubicBezTo>
                <a:lnTo>
                  <a:pt x="2286853" y="1349997"/>
                </a:lnTo>
                <a:lnTo>
                  <a:pt x="2286879" y="1350487"/>
                </a:lnTo>
                <a:lnTo>
                  <a:pt x="2287377" y="1350455"/>
                </a:lnTo>
                <a:lnTo>
                  <a:pt x="2287971" y="1361805"/>
                </a:lnTo>
                <a:cubicBezTo>
                  <a:pt x="2287971" y="1367441"/>
                  <a:pt x="2287912" y="1373063"/>
                  <a:pt x="2286600" y="1378647"/>
                </a:cubicBezTo>
                <a:cubicBezTo>
                  <a:pt x="2286642" y="1409736"/>
                  <a:pt x="2284192" y="1440385"/>
                  <a:pt x="2279133" y="1470397"/>
                </a:cubicBezTo>
                <a:lnTo>
                  <a:pt x="2278595" y="1477021"/>
                </a:lnTo>
                <a:cubicBezTo>
                  <a:pt x="2278425" y="1477026"/>
                  <a:pt x="2278257" y="1477030"/>
                  <a:pt x="2278089" y="1477083"/>
                </a:cubicBezTo>
                <a:cubicBezTo>
                  <a:pt x="2227814" y="1827177"/>
                  <a:pt x="1946775" y="2105749"/>
                  <a:pt x="1587923" y="2164681"/>
                </a:cubicBezTo>
                <a:lnTo>
                  <a:pt x="1587807" y="2165820"/>
                </a:lnTo>
                <a:cubicBezTo>
                  <a:pt x="1582497" y="2166823"/>
                  <a:pt x="1577168" y="2167764"/>
                  <a:pt x="1571591" y="2167348"/>
                </a:cubicBezTo>
                <a:cubicBezTo>
                  <a:pt x="1540419" y="2172858"/>
                  <a:pt x="1508538" y="2175816"/>
                  <a:pt x="1476164" y="2176339"/>
                </a:cubicBezTo>
                <a:lnTo>
                  <a:pt x="1459046" y="2177952"/>
                </a:lnTo>
                <a:lnTo>
                  <a:pt x="1459020" y="2177461"/>
                </a:lnTo>
                <a:lnTo>
                  <a:pt x="1458521" y="2177494"/>
                </a:lnTo>
                <a:cubicBezTo>
                  <a:pt x="1457955" y="2173722"/>
                  <a:pt x="1457928" y="2169936"/>
                  <a:pt x="1457928" y="2166144"/>
                </a:cubicBezTo>
                <a:close/>
                <a:moveTo>
                  <a:pt x="1457928" y="3862969"/>
                </a:moveTo>
                <a:cubicBezTo>
                  <a:pt x="1457928" y="3857331"/>
                  <a:pt x="1457986" y="3851707"/>
                  <a:pt x="1459298" y="3846121"/>
                </a:cubicBezTo>
                <a:cubicBezTo>
                  <a:pt x="1459256" y="3815039"/>
                  <a:pt x="1461706" y="3784397"/>
                  <a:pt x="1466762" y="3754390"/>
                </a:cubicBezTo>
                <a:lnTo>
                  <a:pt x="1467303" y="3747753"/>
                </a:lnTo>
                <a:cubicBezTo>
                  <a:pt x="1467471" y="3747748"/>
                  <a:pt x="1467641" y="3747743"/>
                  <a:pt x="1467808" y="3747690"/>
                </a:cubicBezTo>
                <a:cubicBezTo>
                  <a:pt x="1518085" y="3397595"/>
                  <a:pt x="1799124" y="3119024"/>
                  <a:pt x="2157974" y="3060092"/>
                </a:cubicBezTo>
                <a:lnTo>
                  <a:pt x="2158091" y="3058953"/>
                </a:lnTo>
                <a:cubicBezTo>
                  <a:pt x="2163400" y="3057951"/>
                  <a:pt x="2168728" y="3057010"/>
                  <a:pt x="2174304" y="3057426"/>
                </a:cubicBezTo>
                <a:cubicBezTo>
                  <a:pt x="2205487" y="3051913"/>
                  <a:pt x="2237380" y="3048955"/>
                  <a:pt x="2269765" y="3048432"/>
                </a:cubicBezTo>
                <a:lnTo>
                  <a:pt x="2286853" y="3046822"/>
                </a:lnTo>
                <a:lnTo>
                  <a:pt x="2286879" y="3047312"/>
                </a:lnTo>
                <a:lnTo>
                  <a:pt x="2287377" y="3047280"/>
                </a:lnTo>
                <a:lnTo>
                  <a:pt x="2287971" y="3058630"/>
                </a:lnTo>
                <a:cubicBezTo>
                  <a:pt x="2287971" y="3064266"/>
                  <a:pt x="2287912" y="3069889"/>
                  <a:pt x="2286600" y="3075472"/>
                </a:cubicBezTo>
                <a:cubicBezTo>
                  <a:pt x="2286642" y="3106561"/>
                  <a:pt x="2284192" y="3137210"/>
                  <a:pt x="2279133" y="3167222"/>
                </a:cubicBezTo>
                <a:lnTo>
                  <a:pt x="2278595" y="3173846"/>
                </a:lnTo>
                <a:cubicBezTo>
                  <a:pt x="2278425" y="3173851"/>
                  <a:pt x="2278257" y="3173856"/>
                  <a:pt x="2278089" y="3173908"/>
                </a:cubicBezTo>
                <a:cubicBezTo>
                  <a:pt x="2227814" y="3524002"/>
                  <a:pt x="1946775" y="3802574"/>
                  <a:pt x="1587923" y="3861506"/>
                </a:cubicBezTo>
                <a:lnTo>
                  <a:pt x="1587807" y="3862645"/>
                </a:lnTo>
                <a:cubicBezTo>
                  <a:pt x="1582497" y="3863648"/>
                  <a:pt x="1577168" y="3864589"/>
                  <a:pt x="1571591" y="3864173"/>
                </a:cubicBezTo>
                <a:cubicBezTo>
                  <a:pt x="1540419" y="3869683"/>
                  <a:pt x="1508538" y="3872641"/>
                  <a:pt x="1476164" y="3873164"/>
                </a:cubicBezTo>
                <a:lnTo>
                  <a:pt x="1459046" y="3874777"/>
                </a:lnTo>
                <a:lnTo>
                  <a:pt x="1459020" y="3874286"/>
                </a:lnTo>
                <a:lnTo>
                  <a:pt x="1458521" y="3874319"/>
                </a:lnTo>
                <a:cubicBezTo>
                  <a:pt x="1457955" y="3870547"/>
                  <a:pt x="1457928" y="3866761"/>
                  <a:pt x="1457928" y="3862969"/>
                </a:cubicBezTo>
                <a:close/>
                <a:moveTo>
                  <a:pt x="750739" y="1181049"/>
                </a:moveTo>
                <a:cubicBezTo>
                  <a:pt x="1025929" y="1121906"/>
                  <a:pt x="1240772" y="907109"/>
                  <a:pt x="1294048" y="636203"/>
                </a:cubicBezTo>
                <a:cubicBezTo>
                  <a:pt x="1018858" y="695346"/>
                  <a:pt x="804014" y="910143"/>
                  <a:pt x="750739" y="1181049"/>
                </a:cubicBezTo>
                <a:close/>
                <a:moveTo>
                  <a:pt x="750739" y="1493690"/>
                </a:moveTo>
                <a:cubicBezTo>
                  <a:pt x="804015" y="1762469"/>
                  <a:pt x="1018858" y="1975579"/>
                  <a:pt x="1294048" y="2034258"/>
                </a:cubicBezTo>
                <a:cubicBezTo>
                  <a:pt x="1240773" y="1765479"/>
                  <a:pt x="1025929" y="1552369"/>
                  <a:pt x="750739" y="1493690"/>
                </a:cubicBezTo>
                <a:close/>
                <a:moveTo>
                  <a:pt x="750739" y="2877874"/>
                </a:moveTo>
                <a:cubicBezTo>
                  <a:pt x="1025929" y="2818731"/>
                  <a:pt x="1240772" y="2603934"/>
                  <a:pt x="1294048" y="2333028"/>
                </a:cubicBezTo>
                <a:cubicBezTo>
                  <a:pt x="1018858" y="2392171"/>
                  <a:pt x="804014" y="2606968"/>
                  <a:pt x="750739" y="2877874"/>
                </a:cubicBezTo>
                <a:close/>
                <a:moveTo>
                  <a:pt x="750739" y="3190516"/>
                </a:moveTo>
                <a:cubicBezTo>
                  <a:pt x="804015" y="3459294"/>
                  <a:pt x="1018858" y="3672404"/>
                  <a:pt x="1294048" y="3731083"/>
                </a:cubicBezTo>
                <a:cubicBezTo>
                  <a:pt x="1240773" y="3462304"/>
                  <a:pt x="1025929" y="3249194"/>
                  <a:pt x="750739" y="3190516"/>
                </a:cubicBezTo>
                <a:close/>
                <a:moveTo>
                  <a:pt x="718720" y="4305008"/>
                </a:moveTo>
                <a:lnTo>
                  <a:pt x="747165" y="4255797"/>
                </a:lnTo>
                <a:cubicBezTo>
                  <a:pt x="872402" y="4070062"/>
                  <a:pt x="1073359" y="3937139"/>
                  <a:pt x="1307418" y="3898397"/>
                </a:cubicBezTo>
                <a:lnTo>
                  <a:pt x="1307535" y="3897249"/>
                </a:lnTo>
                <a:cubicBezTo>
                  <a:pt x="1312844" y="3896239"/>
                  <a:pt x="1318172" y="3895291"/>
                  <a:pt x="1323748" y="3895710"/>
                </a:cubicBezTo>
                <a:cubicBezTo>
                  <a:pt x="1354931" y="3890153"/>
                  <a:pt x="1386824" y="3887172"/>
                  <a:pt x="1419209" y="3886645"/>
                </a:cubicBezTo>
                <a:lnTo>
                  <a:pt x="1436297" y="3885022"/>
                </a:lnTo>
                <a:lnTo>
                  <a:pt x="1436323" y="3885516"/>
                </a:lnTo>
                <a:lnTo>
                  <a:pt x="1436821" y="3885483"/>
                </a:lnTo>
                <a:lnTo>
                  <a:pt x="1437415" y="3896923"/>
                </a:lnTo>
                <a:cubicBezTo>
                  <a:pt x="1437415" y="3902604"/>
                  <a:pt x="1437356" y="3908271"/>
                  <a:pt x="1436044" y="3913899"/>
                </a:cubicBezTo>
                <a:cubicBezTo>
                  <a:pt x="1436086" y="3945234"/>
                  <a:pt x="1433636" y="3976125"/>
                  <a:pt x="1428577" y="4006375"/>
                </a:cubicBezTo>
                <a:lnTo>
                  <a:pt x="1428039" y="4013051"/>
                </a:lnTo>
                <a:cubicBezTo>
                  <a:pt x="1427869" y="4013056"/>
                  <a:pt x="1427701" y="4013061"/>
                  <a:pt x="1427533" y="4013114"/>
                </a:cubicBezTo>
                <a:cubicBezTo>
                  <a:pt x="1415351" y="4098618"/>
                  <a:pt x="1389619" y="4179889"/>
                  <a:pt x="1352416" y="4254710"/>
                </a:cubicBezTo>
                <a:lnTo>
                  <a:pt x="1322295" y="4305008"/>
                </a:lnTo>
                <a:lnTo>
                  <a:pt x="1168185" y="4305008"/>
                </a:lnTo>
                <a:lnTo>
                  <a:pt x="1194867" y="4271827"/>
                </a:lnTo>
                <a:cubicBezTo>
                  <a:pt x="1242622" y="4199373"/>
                  <a:pt x="1276801" y="4117553"/>
                  <a:pt x="1294048" y="4029853"/>
                </a:cubicBezTo>
                <a:cubicBezTo>
                  <a:pt x="1147796" y="4061285"/>
                  <a:pt x="1018589" y="4136681"/>
                  <a:pt x="921894" y="4241205"/>
                </a:cubicBezTo>
                <a:lnTo>
                  <a:pt x="869771" y="4305008"/>
                </a:lnTo>
                <a:close/>
                <a:moveTo>
                  <a:pt x="684209" y="0"/>
                </a:moveTo>
                <a:lnTo>
                  <a:pt x="832847" y="0"/>
                </a:lnTo>
                <a:lnTo>
                  <a:pt x="855075" y="44350"/>
                </a:lnTo>
                <a:cubicBezTo>
                  <a:pt x="954668" y="191053"/>
                  <a:pt x="1111009" y="298404"/>
                  <a:pt x="1294048" y="337433"/>
                </a:cubicBezTo>
                <a:cubicBezTo>
                  <a:pt x="1275123" y="241952"/>
                  <a:pt x="1235808" y="153496"/>
                  <a:pt x="1180541" y="76659"/>
                </a:cubicBezTo>
                <a:lnTo>
                  <a:pt x="1112313" y="0"/>
                </a:lnTo>
                <a:lnTo>
                  <a:pt x="1280688" y="0"/>
                </a:lnTo>
                <a:lnTo>
                  <a:pt x="1343322" y="96778"/>
                </a:lnTo>
                <a:cubicBezTo>
                  <a:pt x="1385443" y="175780"/>
                  <a:pt x="1414383" y="262463"/>
                  <a:pt x="1427534" y="354040"/>
                </a:cubicBezTo>
                <a:cubicBezTo>
                  <a:pt x="1427702" y="354093"/>
                  <a:pt x="1427871" y="354098"/>
                  <a:pt x="1428040" y="354102"/>
                </a:cubicBezTo>
                <a:lnTo>
                  <a:pt x="1428580" y="360740"/>
                </a:lnTo>
                <a:cubicBezTo>
                  <a:pt x="1433637" y="390746"/>
                  <a:pt x="1436086" y="421389"/>
                  <a:pt x="1436044" y="452471"/>
                </a:cubicBezTo>
                <a:cubicBezTo>
                  <a:pt x="1437356" y="458057"/>
                  <a:pt x="1437415" y="463681"/>
                  <a:pt x="1437415" y="469318"/>
                </a:cubicBezTo>
                <a:cubicBezTo>
                  <a:pt x="1437415" y="473111"/>
                  <a:pt x="1437388" y="476896"/>
                  <a:pt x="1436822" y="480669"/>
                </a:cubicBezTo>
                <a:lnTo>
                  <a:pt x="1436323" y="480636"/>
                </a:lnTo>
                <a:lnTo>
                  <a:pt x="1436297" y="481127"/>
                </a:lnTo>
                <a:lnTo>
                  <a:pt x="1419178" y="479514"/>
                </a:lnTo>
                <a:cubicBezTo>
                  <a:pt x="1386804" y="478991"/>
                  <a:pt x="1354924" y="476033"/>
                  <a:pt x="1323752" y="470523"/>
                </a:cubicBezTo>
                <a:cubicBezTo>
                  <a:pt x="1318175" y="470939"/>
                  <a:pt x="1312846" y="469998"/>
                  <a:pt x="1307535" y="468995"/>
                </a:cubicBezTo>
                <a:lnTo>
                  <a:pt x="1307419" y="467856"/>
                </a:lnTo>
                <a:cubicBezTo>
                  <a:pt x="1066014" y="428211"/>
                  <a:pt x="859822" y="289169"/>
                  <a:pt x="736048" y="95636"/>
                </a:cubicBezTo>
                <a:close/>
                <a:moveTo>
                  <a:pt x="607372" y="1313979"/>
                </a:moveTo>
                <a:cubicBezTo>
                  <a:pt x="607372" y="1308297"/>
                  <a:pt x="607430" y="1302628"/>
                  <a:pt x="608742" y="1296998"/>
                </a:cubicBezTo>
                <a:cubicBezTo>
                  <a:pt x="608700" y="1265670"/>
                  <a:pt x="611150" y="1234785"/>
                  <a:pt x="616206" y="1204541"/>
                </a:cubicBezTo>
                <a:lnTo>
                  <a:pt x="616747" y="1197851"/>
                </a:lnTo>
                <a:cubicBezTo>
                  <a:pt x="616915" y="1197846"/>
                  <a:pt x="617085" y="1197841"/>
                  <a:pt x="617252" y="1197788"/>
                </a:cubicBezTo>
                <a:cubicBezTo>
                  <a:pt x="667529" y="844922"/>
                  <a:pt x="948568" y="564145"/>
                  <a:pt x="1307418" y="504747"/>
                </a:cubicBezTo>
                <a:lnTo>
                  <a:pt x="1307535" y="503599"/>
                </a:lnTo>
                <a:cubicBezTo>
                  <a:pt x="1312844" y="502589"/>
                  <a:pt x="1318172" y="501641"/>
                  <a:pt x="1323748" y="502060"/>
                </a:cubicBezTo>
                <a:cubicBezTo>
                  <a:pt x="1354931" y="496503"/>
                  <a:pt x="1386824" y="493522"/>
                  <a:pt x="1419209" y="492995"/>
                </a:cubicBezTo>
                <a:lnTo>
                  <a:pt x="1436297" y="491372"/>
                </a:lnTo>
                <a:lnTo>
                  <a:pt x="1436323" y="491866"/>
                </a:lnTo>
                <a:lnTo>
                  <a:pt x="1436821" y="491833"/>
                </a:lnTo>
                <a:lnTo>
                  <a:pt x="1437415" y="503273"/>
                </a:lnTo>
                <a:cubicBezTo>
                  <a:pt x="1437415" y="508954"/>
                  <a:pt x="1437356" y="514621"/>
                  <a:pt x="1436044" y="520249"/>
                </a:cubicBezTo>
                <a:cubicBezTo>
                  <a:pt x="1436086" y="551584"/>
                  <a:pt x="1433636" y="582475"/>
                  <a:pt x="1428577" y="612725"/>
                </a:cubicBezTo>
                <a:lnTo>
                  <a:pt x="1428039" y="619401"/>
                </a:lnTo>
                <a:cubicBezTo>
                  <a:pt x="1427869" y="619406"/>
                  <a:pt x="1427701" y="619411"/>
                  <a:pt x="1427533" y="619464"/>
                </a:cubicBezTo>
                <a:cubicBezTo>
                  <a:pt x="1377258" y="972329"/>
                  <a:pt x="1096219" y="1253106"/>
                  <a:pt x="737367" y="1312505"/>
                </a:cubicBezTo>
                <a:lnTo>
                  <a:pt x="737251" y="1313653"/>
                </a:lnTo>
                <a:cubicBezTo>
                  <a:pt x="731941" y="1314664"/>
                  <a:pt x="726612" y="1315612"/>
                  <a:pt x="721035" y="1315193"/>
                </a:cubicBezTo>
                <a:cubicBezTo>
                  <a:pt x="689863" y="1320747"/>
                  <a:pt x="657982" y="1323728"/>
                  <a:pt x="625608" y="1324255"/>
                </a:cubicBezTo>
                <a:lnTo>
                  <a:pt x="608490" y="1325881"/>
                </a:lnTo>
                <a:lnTo>
                  <a:pt x="608464" y="1325386"/>
                </a:lnTo>
                <a:lnTo>
                  <a:pt x="607965" y="1325419"/>
                </a:lnTo>
                <a:cubicBezTo>
                  <a:pt x="607399" y="1321617"/>
                  <a:pt x="607372" y="1317801"/>
                  <a:pt x="607372" y="1313979"/>
                </a:cubicBezTo>
                <a:close/>
                <a:moveTo>
                  <a:pt x="607372" y="1361805"/>
                </a:moveTo>
                <a:lnTo>
                  <a:pt x="607966" y="1350455"/>
                </a:lnTo>
                <a:lnTo>
                  <a:pt x="608464" y="1350487"/>
                </a:lnTo>
                <a:lnTo>
                  <a:pt x="608490" y="1349997"/>
                </a:lnTo>
                <a:lnTo>
                  <a:pt x="625577" y="1351607"/>
                </a:lnTo>
                <a:cubicBezTo>
                  <a:pt x="657963" y="1352130"/>
                  <a:pt x="689855" y="1355088"/>
                  <a:pt x="721039" y="1360601"/>
                </a:cubicBezTo>
                <a:cubicBezTo>
                  <a:pt x="726615" y="1360185"/>
                  <a:pt x="731943" y="1361126"/>
                  <a:pt x="737251" y="1362128"/>
                </a:cubicBezTo>
                <a:lnTo>
                  <a:pt x="737368" y="1363267"/>
                </a:lnTo>
                <a:cubicBezTo>
                  <a:pt x="1096219" y="1422199"/>
                  <a:pt x="1377258" y="1700770"/>
                  <a:pt x="1427534" y="2050865"/>
                </a:cubicBezTo>
                <a:cubicBezTo>
                  <a:pt x="1427702" y="2050918"/>
                  <a:pt x="1427871" y="2050923"/>
                  <a:pt x="1428040" y="2050928"/>
                </a:cubicBezTo>
                <a:lnTo>
                  <a:pt x="1428580" y="2057565"/>
                </a:lnTo>
                <a:cubicBezTo>
                  <a:pt x="1433637" y="2087572"/>
                  <a:pt x="1436086" y="2118214"/>
                  <a:pt x="1436044" y="2149296"/>
                </a:cubicBezTo>
                <a:cubicBezTo>
                  <a:pt x="1437356" y="2154882"/>
                  <a:pt x="1437415" y="2160506"/>
                  <a:pt x="1437415" y="2166144"/>
                </a:cubicBezTo>
                <a:cubicBezTo>
                  <a:pt x="1437415" y="2169936"/>
                  <a:pt x="1437388" y="2173722"/>
                  <a:pt x="1436822" y="2177494"/>
                </a:cubicBezTo>
                <a:lnTo>
                  <a:pt x="1436323" y="2177461"/>
                </a:lnTo>
                <a:lnTo>
                  <a:pt x="1436297" y="2177952"/>
                </a:lnTo>
                <a:lnTo>
                  <a:pt x="1419178" y="2176339"/>
                </a:lnTo>
                <a:cubicBezTo>
                  <a:pt x="1386804" y="2175816"/>
                  <a:pt x="1354924" y="2172858"/>
                  <a:pt x="1323752" y="2167348"/>
                </a:cubicBezTo>
                <a:cubicBezTo>
                  <a:pt x="1318175" y="2167764"/>
                  <a:pt x="1312846" y="2166823"/>
                  <a:pt x="1307535" y="2165820"/>
                </a:cubicBezTo>
                <a:lnTo>
                  <a:pt x="1307419" y="2164681"/>
                </a:lnTo>
                <a:cubicBezTo>
                  <a:pt x="948568" y="2105749"/>
                  <a:pt x="667529" y="1827177"/>
                  <a:pt x="617253" y="1477083"/>
                </a:cubicBezTo>
                <a:cubicBezTo>
                  <a:pt x="617086" y="1477030"/>
                  <a:pt x="616917" y="1477026"/>
                  <a:pt x="616748" y="1477021"/>
                </a:cubicBezTo>
                <a:lnTo>
                  <a:pt x="616209" y="1470397"/>
                </a:lnTo>
                <a:cubicBezTo>
                  <a:pt x="611151" y="1440385"/>
                  <a:pt x="608700" y="1409736"/>
                  <a:pt x="608742" y="1378647"/>
                </a:cubicBezTo>
                <a:cubicBezTo>
                  <a:pt x="607430" y="1373063"/>
                  <a:pt x="607372" y="1367441"/>
                  <a:pt x="607372" y="1361805"/>
                </a:cubicBezTo>
                <a:close/>
                <a:moveTo>
                  <a:pt x="607372" y="3010804"/>
                </a:moveTo>
                <a:cubicBezTo>
                  <a:pt x="607372" y="3005122"/>
                  <a:pt x="607430" y="2999453"/>
                  <a:pt x="608742" y="2993823"/>
                </a:cubicBezTo>
                <a:cubicBezTo>
                  <a:pt x="608700" y="2962495"/>
                  <a:pt x="611150" y="2931610"/>
                  <a:pt x="616206" y="2901366"/>
                </a:cubicBezTo>
                <a:lnTo>
                  <a:pt x="616747" y="2894676"/>
                </a:lnTo>
                <a:cubicBezTo>
                  <a:pt x="616915" y="2894671"/>
                  <a:pt x="617085" y="2894666"/>
                  <a:pt x="617252" y="2894613"/>
                </a:cubicBezTo>
                <a:cubicBezTo>
                  <a:pt x="667529" y="2541747"/>
                  <a:pt x="948568" y="2260970"/>
                  <a:pt x="1307418" y="2201572"/>
                </a:cubicBezTo>
                <a:lnTo>
                  <a:pt x="1307535" y="2200424"/>
                </a:lnTo>
                <a:cubicBezTo>
                  <a:pt x="1312844" y="2199414"/>
                  <a:pt x="1318172" y="2198466"/>
                  <a:pt x="1323748" y="2198885"/>
                </a:cubicBezTo>
                <a:cubicBezTo>
                  <a:pt x="1354931" y="2193328"/>
                  <a:pt x="1386824" y="2190347"/>
                  <a:pt x="1419209" y="2189820"/>
                </a:cubicBezTo>
                <a:lnTo>
                  <a:pt x="1436297" y="2188197"/>
                </a:lnTo>
                <a:lnTo>
                  <a:pt x="1436323" y="2188691"/>
                </a:lnTo>
                <a:lnTo>
                  <a:pt x="1436821" y="2188658"/>
                </a:lnTo>
                <a:lnTo>
                  <a:pt x="1437415" y="2200098"/>
                </a:lnTo>
                <a:cubicBezTo>
                  <a:pt x="1437415" y="2205779"/>
                  <a:pt x="1437356" y="2211446"/>
                  <a:pt x="1436044" y="2217074"/>
                </a:cubicBezTo>
                <a:cubicBezTo>
                  <a:pt x="1436086" y="2248409"/>
                  <a:pt x="1433636" y="2279300"/>
                  <a:pt x="1428577" y="2309550"/>
                </a:cubicBezTo>
                <a:lnTo>
                  <a:pt x="1428039" y="2316226"/>
                </a:lnTo>
                <a:cubicBezTo>
                  <a:pt x="1427869" y="2316231"/>
                  <a:pt x="1427701" y="2316236"/>
                  <a:pt x="1427533" y="2316289"/>
                </a:cubicBezTo>
                <a:cubicBezTo>
                  <a:pt x="1377258" y="2669154"/>
                  <a:pt x="1096219" y="2949931"/>
                  <a:pt x="737367" y="3009330"/>
                </a:cubicBezTo>
                <a:lnTo>
                  <a:pt x="737251" y="3010478"/>
                </a:lnTo>
                <a:cubicBezTo>
                  <a:pt x="731941" y="3011489"/>
                  <a:pt x="726612" y="3012437"/>
                  <a:pt x="721035" y="3012018"/>
                </a:cubicBezTo>
                <a:cubicBezTo>
                  <a:pt x="689863" y="3017572"/>
                  <a:pt x="657982" y="3020553"/>
                  <a:pt x="625608" y="3021080"/>
                </a:cubicBezTo>
                <a:lnTo>
                  <a:pt x="608490" y="3022706"/>
                </a:lnTo>
                <a:lnTo>
                  <a:pt x="608464" y="3022211"/>
                </a:lnTo>
                <a:lnTo>
                  <a:pt x="607965" y="3022244"/>
                </a:lnTo>
                <a:cubicBezTo>
                  <a:pt x="607399" y="3018442"/>
                  <a:pt x="607372" y="3014626"/>
                  <a:pt x="607372" y="3010804"/>
                </a:cubicBezTo>
                <a:close/>
                <a:moveTo>
                  <a:pt x="607372" y="3058630"/>
                </a:moveTo>
                <a:lnTo>
                  <a:pt x="607966" y="3047280"/>
                </a:lnTo>
                <a:lnTo>
                  <a:pt x="608464" y="3047312"/>
                </a:lnTo>
                <a:lnTo>
                  <a:pt x="608490" y="3046822"/>
                </a:lnTo>
                <a:lnTo>
                  <a:pt x="625577" y="3048432"/>
                </a:lnTo>
                <a:cubicBezTo>
                  <a:pt x="657963" y="3048955"/>
                  <a:pt x="689855" y="3051913"/>
                  <a:pt x="721039" y="3057426"/>
                </a:cubicBezTo>
                <a:cubicBezTo>
                  <a:pt x="726615" y="3057010"/>
                  <a:pt x="731943" y="3057951"/>
                  <a:pt x="737251" y="3058953"/>
                </a:cubicBezTo>
                <a:lnTo>
                  <a:pt x="737368" y="3060092"/>
                </a:lnTo>
                <a:cubicBezTo>
                  <a:pt x="1096219" y="3119024"/>
                  <a:pt x="1377258" y="3397595"/>
                  <a:pt x="1427534" y="3747690"/>
                </a:cubicBezTo>
                <a:cubicBezTo>
                  <a:pt x="1427702" y="3747743"/>
                  <a:pt x="1427871" y="3747748"/>
                  <a:pt x="1428040" y="3747753"/>
                </a:cubicBezTo>
                <a:lnTo>
                  <a:pt x="1428580" y="3754390"/>
                </a:lnTo>
                <a:cubicBezTo>
                  <a:pt x="1433637" y="3784397"/>
                  <a:pt x="1436086" y="3815039"/>
                  <a:pt x="1436044" y="3846121"/>
                </a:cubicBezTo>
                <a:cubicBezTo>
                  <a:pt x="1437356" y="3851707"/>
                  <a:pt x="1437415" y="3857331"/>
                  <a:pt x="1437415" y="3862969"/>
                </a:cubicBezTo>
                <a:cubicBezTo>
                  <a:pt x="1437415" y="3866761"/>
                  <a:pt x="1437388" y="3870547"/>
                  <a:pt x="1436822" y="3874319"/>
                </a:cubicBezTo>
                <a:lnTo>
                  <a:pt x="1436323" y="3874286"/>
                </a:lnTo>
                <a:lnTo>
                  <a:pt x="1436297" y="3874777"/>
                </a:lnTo>
                <a:lnTo>
                  <a:pt x="1419178" y="3873164"/>
                </a:lnTo>
                <a:cubicBezTo>
                  <a:pt x="1386804" y="3872641"/>
                  <a:pt x="1354924" y="3869683"/>
                  <a:pt x="1323752" y="3864173"/>
                </a:cubicBezTo>
                <a:cubicBezTo>
                  <a:pt x="1318175" y="3864589"/>
                  <a:pt x="1312846" y="3863648"/>
                  <a:pt x="1307535" y="3862645"/>
                </a:cubicBezTo>
                <a:lnTo>
                  <a:pt x="1307419" y="3861506"/>
                </a:lnTo>
                <a:cubicBezTo>
                  <a:pt x="948568" y="3802574"/>
                  <a:pt x="667529" y="3524002"/>
                  <a:pt x="617253" y="3173908"/>
                </a:cubicBezTo>
                <a:cubicBezTo>
                  <a:pt x="617086" y="3173856"/>
                  <a:pt x="616917" y="3173851"/>
                  <a:pt x="616748" y="3173846"/>
                </a:cubicBezTo>
                <a:lnTo>
                  <a:pt x="616209" y="3167222"/>
                </a:lnTo>
                <a:cubicBezTo>
                  <a:pt x="611151" y="3137210"/>
                  <a:pt x="608700" y="3106561"/>
                  <a:pt x="608742" y="3075472"/>
                </a:cubicBezTo>
                <a:cubicBezTo>
                  <a:pt x="607430" y="3069889"/>
                  <a:pt x="607372" y="3064266"/>
                  <a:pt x="607372" y="3058630"/>
                </a:cubicBezTo>
                <a:close/>
                <a:moveTo>
                  <a:pt x="0" y="116373"/>
                </a:moveTo>
                <a:lnTo>
                  <a:pt x="0" y="0"/>
                </a:lnTo>
                <a:lnTo>
                  <a:pt x="90880" y="0"/>
                </a:lnTo>
                <a:lnTo>
                  <a:pt x="22652" y="76659"/>
                </a:lnTo>
                <a:close/>
                <a:moveTo>
                  <a:pt x="0" y="443121"/>
                </a:moveTo>
                <a:lnTo>
                  <a:pt x="0" y="311637"/>
                </a:lnTo>
                <a:lnTo>
                  <a:pt x="82171" y="276703"/>
                </a:lnTo>
                <a:cubicBezTo>
                  <a:pt x="190106" y="222464"/>
                  <a:pt x="281723" y="142152"/>
                  <a:pt x="348118" y="44350"/>
                </a:cubicBezTo>
                <a:lnTo>
                  <a:pt x="370347" y="0"/>
                </a:lnTo>
                <a:lnTo>
                  <a:pt x="518984" y="0"/>
                </a:lnTo>
                <a:lnTo>
                  <a:pt x="467145" y="95636"/>
                </a:lnTo>
                <a:cubicBezTo>
                  <a:pt x="364000" y="256913"/>
                  <a:pt x="203621" y="380350"/>
                  <a:pt x="13323" y="439959"/>
                </a:cubicBezTo>
                <a:close/>
                <a:moveTo>
                  <a:pt x="0" y="1070142"/>
                </a:moveTo>
                <a:lnTo>
                  <a:pt x="0" y="862064"/>
                </a:lnTo>
                <a:lnTo>
                  <a:pt x="31905" y="912052"/>
                </a:lnTo>
                <a:cubicBezTo>
                  <a:pt x="132041" y="1046318"/>
                  <a:pt x="280461" y="1144085"/>
                  <a:pt x="452455" y="1181049"/>
                </a:cubicBezTo>
                <a:cubicBezTo>
                  <a:pt x="405840" y="944006"/>
                  <a:pt x="235523" y="749922"/>
                  <a:pt x="9316" y="665484"/>
                </a:cubicBezTo>
                <a:lnTo>
                  <a:pt x="0" y="662760"/>
                </a:lnTo>
                <a:lnTo>
                  <a:pt x="0" y="530567"/>
                </a:lnTo>
                <a:lnTo>
                  <a:pt x="26399" y="537107"/>
                </a:lnTo>
                <a:cubicBezTo>
                  <a:pt x="321280" y="635466"/>
                  <a:pt x="541950" y="889030"/>
                  <a:pt x="585941" y="1197788"/>
                </a:cubicBezTo>
                <a:cubicBezTo>
                  <a:pt x="586109" y="1197841"/>
                  <a:pt x="586278" y="1197846"/>
                  <a:pt x="586447" y="1197851"/>
                </a:cubicBezTo>
                <a:lnTo>
                  <a:pt x="586987" y="1204541"/>
                </a:lnTo>
                <a:cubicBezTo>
                  <a:pt x="592044" y="1234785"/>
                  <a:pt x="594493" y="1265670"/>
                  <a:pt x="594451" y="1296998"/>
                </a:cubicBezTo>
                <a:cubicBezTo>
                  <a:pt x="595763" y="1302628"/>
                  <a:pt x="595822" y="1308297"/>
                  <a:pt x="595822" y="1313979"/>
                </a:cubicBezTo>
                <a:cubicBezTo>
                  <a:pt x="595822" y="1317801"/>
                  <a:pt x="595795" y="1321617"/>
                  <a:pt x="595229" y="1325419"/>
                </a:cubicBezTo>
                <a:lnTo>
                  <a:pt x="594730" y="1325386"/>
                </a:lnTo>
                <a:lnTo>
                  <a:pt x="594704" y="1325881"/>
                </a:lnTo>
                <a:lnTo>
                  <a:pt x="577585" y="1324255"/>
                </a:lnTo>
                <a:cubicBezTo>
                  <a:pt x="545211" y="1323728"/>
                  <a:pt x="513331" y="1320747"/>
                  <a:pt x="482159" y="1315193"/>
                </a:cubicBezTo>
                <a:cubicBezTo>
                  <a:pt x="476582" y="1315612"/>
                  <a:pt x="471253" y="1314664"/>
                  <a:pt x="465942" y="1313653"/>
                </a:cubicBezTo>
                <a:lnTo>
                  <a:pt x="465826" y="1312505"/>
                </a:lnTo>
                <a:cubicBezTo>
                  <a:pt x="286401" y="1282806"/>
                  <a:pt x="126428" y="1197762"/>
                  <a:pt x="5028" y="1076034"/>
                </a:cubicBezTo>
                <a:close/>
                <a:moveTo>
                  <a:pt x="0" y="2139063"/>
                </a:moveTo>
                <a:lnTo>
                  <a:pt x="0" y="2007909"/>
                </a:lnTo>
                <a:lnTo>
                  <a:pt x="9314" y="2005207"/>
                </a:lnTo>
                <a:cubicBezTo>
                  <a:pt x="235521" y="1921432"/>
                  <a:pt x="405837" y="1728872"/>
                  <a:pt x="452453" y="1493690"/>
                </a:cubicBezTo>
                <a:cubicBezTo>
                  <a:pt x="280459" y="1530364"/>
                  <a:pt x="132038" y="1627363"/>
                  <a:pt x="31903" y="1760575"/>
                </a:cubicBezTo>
                <a:lnTo>
                  <a:pt x="0" y="1810167"/>
                </a:lnTo>
                <a:lnTo>
                  <a:pt x="0" y="1603724"/>
                </a:lnTo>
                <a:lnTo>
                  <a:pt x="5025" y="1597880"/>
                </a:lnTo>
                <a:cubicBezTo>
                  <a:pt x="126426" y="1477109"/>
                  <a:pt x="286398" y="1392733"/>
                  <a:pt x="465823" y="1363267"/>
                </a:cubicBezTo>
                <a:lnTo>
                  <a:pt x="465940" y="1362128"/>
                </a:lnTo>
                <a:cubicBezTo>
                  <a:pt x="471249" y="1361126"/>
                  <a:pt x="476577" y="1360185"/>
                  <a:pt x="482153" y="1360601"/>
                </a:cubicBezTo>
                <a:cubicBezTo>
                  <a:pt x="513336" y="1355088"/>
                  <a:pt x="545229" y="1352130"/>
                  <a:pt x="577614" y="1351607"/>
                </a:cubicBezTo>
                <a:lnTo>
                  <a:pt x="594702" y="1349997"/>
                </a:lnTo>
                <a:lnTo>
                  <a:pt x="594728" y="1350487"/>
                </a:lnTo>
                <a:lnTo>
                  <a:pt x="595226" y="1350455"/>
                </a:lnTo>
                <a:lnTo>
                  <a:pt x="595820" y="1361805"/>
                </a:lnTo>
                <a:cubicBezTo>
                  <a:pt x="595820" y="1367441"/>
                  <a:pt x="595761" y="1373063"/>
                  <a:pt x="594449" y="1378647"/>
                </a:cubicBezTo>
                <a:cubicBezTo>
                  <a:pt x="594491" y="1409736"/>
                  <a:pt x="592041" y="1440385"/>
                  <a:pt x="586982" y="1470397"/>
                </a:cubicBezTo>
                <a:lnTo>
                  <a:pt x="586444" y="1477021"/>
                </a:lnTo>
                <a:cubicBezTo>
                  <a:pt x="586274" y="1477026"/>
                  <a:pt x="586106" y="1477030"/>
                  <a:pt x="585938" y="1477083"/>
                </a:cubicBezTo>
                <a:cubicBezTo>
                  <a:pt x="541948" y="1783415"/>
                  <a:pt x="321278" y="2034989"/>
                  <a:pt x="26396" y="2132575"/>
                </a:cubicBezTo>
                <a:close/>
                <a:moveTo>
                  <a:pt x="0" y="2766967"/>
                </a:moveTo>
                <a:lnTo>
                  <a:pt x="0" y="2558889"/>
                </a:lnTo>
                <a:lnTo>
                  <a:pt x="31905" y="2608877"/>
                </a:lnTo>
                <a:cubicBezTo>
                  <a:pt x="132041" y="2743143"/>
                  <a:pt x="280461" y="2840910"/>
                  <a:pt x="452455" y="2877874"/>
                </a:cubicBezTo>
                <a:cubicBezTo>
                  <a:pt x="405840" y="2640831"/>
                  <a:pt x="235523" y="2446747"/>
                  <a:pt x="9316" y="2362309"/>
                </a:cubicBezTo>
                <a:lnTo>
                  <a:pt x="0" y="2359585"/>
                </a:lnTo>
                <a:lnTo>
                  <a:pt x="0" y="2227392"/>
                </a:lnTo>
                <a:lnTo>
                  <a:pt x="26399" y="2233932"/>
                </a:lnTo>
                <a:cubicBezTo>
                  <a:pt x="321280" y="2332291"/>
                  <a:pt x="541950" y="2585855"/>
                  <a:pt x="585941" y="2894613"/>
                </a:cubicBezTo>
                <a:cubicBezTo>
                  <a:pt x="586109" y="2894666"/>
                  <a:pt x="586278" y="2894671"/>
                  <a:pt x="586447" y="2894676"/>
                </a:cubicBezTo>
                <a:lnTo>
                  <a:pt x="586987" y="2901366"/>
                </a:lnTo>
                <a:cubicBezTo>
                  <a:pt x="592044" y="2931610"/>
                  <a:pt x="594493" y="2962495"/>
                  <a:pt x="594451" y="2993823"/>
                </a:cubicBezTo>
                <a:cubicBezTo>
                  <a:pt x="595763" y="2999453"/>
                  <a:pt x="595822" y="3005122"/>
                  <a:pt x="595822" y="3010804"/>
                </a:cubicBezTo>
                <a:cubicBezTo>
                  <a:pt x="595822" y="3014626"/>
                  <a:pt x="595795" y="3018442"/>
                  <a:pt x="595229" y="3022244"/>
                </a:cubicBezTo>
                <a:lnTo>
                  <a:pt x="594730" y="3022211"/>
                </a:lnTo>
                <a:lnTo>
                  <a:pt x="594704" y="3022706"/>
                </a:lnTo>
                <a:lnTo>
                  <a:pt x="577585" y="3021080"/>
                </a:lnTo>
                <a:cubicBezTo>
                  <a:pt x="545211" y="3020553"/>
                  <a:pt x="513331" y="3017572"/>
                  <a:pt x="482159" y="3012018"/>
                </a:cubicBezTo>
                <a:cubicBezTo>
                  <a:pt x="476582" y="3012437"/>
                  <a:pt x="471253" y="3011489"/>
                  <a:pt x="465942" y="3010478"/>
                </a:cubicBezTo>
                <a:lnTo>
                  <a:pt x="465826" y="3009330"/>
                </a:lnTo>
                <a:cubicBezTo>
                  <a:pt x="286401" y="2979630"/>
                  <a:pt x="126428" y="2894586"/>
                  <a:pt x="5028" y="2772859"/>
                </a:cubicBezTo>
                <a:close/>
                <a:moveTo>
                  <a:pt x="0" y="3835888"/>
                </a:moveTo>
                <a:lnTo>
                  <a:pt x="0" y="3704734"/>
                </a:lnTo>
                <a:lnTo>
                  <a:pt x="9314" y="3702032"/>
                </a:lnTo>
                <a:cubicBezTo>
                  <a:pt x="235521" y="3618257"/>
                  <a:pt x="405837" y="3425697"/>
                  <a:pt x="452453" y="3190516"/>
                </a:cubicBezTo>
                <a:cubicBezTo>
                  <a:pt x="280459" y="3227190"/>
                  <a:pt x="132038" y="3324188"/>
                  <a:pt x="31903" y="3457400"/>
                </a:cubicBezTo>
                <a:lnTo>
                  <a:pt x="0" y="3506992"/>
                </a:lnTo>
                <a:lnTo>
                  <a:pt x="0" y="3300549"/>
                </a:lnTo>
                <a:lnTo>
                  <a:pt x="5025" y="3294705"/>
                </a:lnTo>
                <a:cubicBezTo>
                  <a:pt x="126426" y="3173934"/>
                  <a:pt x="286398" y="3089558"/>
                  <a:pt x="465823" y="3060092"/>
                </a:cubicBezTo>
                <a:lnTo>
                  <a:pt x="465940" y="3058953"/>
                </a:lnTo>
                <a:cubicBezTo>
                  <a:pt x="471249" y="3057951"/>
                  <a:pt x="476577" y="3057010"/>
                  <a:pt x="482153" y="3057426"/>
                </a:cubicBezTo>
                <a:cubicBezTo>
                  <a:pt x="513336" y="3051913"/>
                  <a:pt x="545229" y="3048955"/>
                  <a:pt x="577614" y="3048432"/>
                </a:cubicBezTo>
                <a:lnTo>
                  <a:pt x="594702" y="3046822"/>
                </a:lnTo>
                <a:lnTo>
                  <a:pt x="594728" y="3047312"/>
                </a:lnTo>
                <a:lnTo>
                  <a:pt x="595226" y="3047280"/>
                </a:lnTo>
                <a:lnTo>
                  <a:pt x="595820" y="3058630"/>
                </a:lnTo>
                <a:cubicBezTo>
                  <a:pt x="595820" y="3064266"/>
                  <a:pt x="595761" y="3069889"/>
                  <a:pt x="594449" y="3075472"/>
                </a:cubicBezTo>
                <a:cubicBezTo>
                  <a:pt x="594491" y="3106561"/>
                  <a:pt x="592041" y="3137210"/>
                  <a:pt x="586982" y="3167222"/>
                </a:cubicBezTo>
                <a:lnTo>
                  <a:pt x="586444" y="3173846"/>
                </a:lnTo>
                <a:cubicBezTo>
                  <a:pt x="586274" y="3173851"/>
                  <a:pt x="586106" y="3173856"/>
                  <a:pt x="585938" y="3173908"/>
                </a:cubicBezTo>
                <a:cubicBezTo>
                  <a:pt x="541948" y="3480240"/>
                  <a:pt x="321278" y="3731813"/>
                  <a:pt x="26396" y="3829400"/>
                </a:cubicBezTo>
                <a:close/>
                <a:moveTo>
                  <a:pt x="0" y="4056079"/>
                </a:moveTo>
                <a:lnTo>
                  <a:pt x="0" y="3923091"/>
                </a:lnTo>
                <a:lnTo>
                  <a:pt x="9850" y="3925425"/>
                </a:lnTo>
                <a:cubicBezTo>
                  <a:pt x="194718" y="3982914"/>
                  <a:pt x="351664" y="4101018"/>
                  <a:pt x="456028" y="4255797"/>
                </a:cubicBezTo>
                <a:lnTo>
                  <a:pt x="484473" y="4305008"/>
                </a:lnTo>
                <a:lnTo>
                  <a:pt x="333423" y="4305008"/>
                </a:lnTo>
                <a:lnTo>
                  <a:pt x="281300" y="4241205"/>
                </a:lnTo>
                <a:cubicBezTo>
                  <a:pt x="223282" y="4178491"/>
                  <a:pt x="153561" y="4126262"/>
                  <a:pt x="75476" y="4087725"/>
                </a:cubicBezTo>
                <a:close/>
                <a:moveTo>
                  <a:pt x="0" y="4305008"/>
                </a:moveTo>
                <a:lnTo>
                  <a:pt x="0" y="4256099"/>
                </a:lnTo>
                <a:lnTo>
                  <a:pt x="8327" y="4271827"/>
                </a:lnTo>
                <a:lnTo>
                  <a:pt x="35009" y="43050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43" name="Rectangle 42">
            <a:extLst>
              <a:ext uri="{FF2B5EF4-FFF2-40B4-BE49-F238E27FC236}">
                <a16:creationId xmlns:a16="http://schemas.microsoft.com/office/drawing/2014/main" id="{98D95174-B5F2-424A-8183-654A5064D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4000" y="-2"/>
            <a:ext cx="164592"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DD368A96-A16E-42CE-842C-9166E567B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8592" y="620720"/>
            <a:ext cx="7323231" cy="5593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42EABB-AF19-4667-B541-1F19B9ABC27B}"/>
              </a:ext>
            </a:extLst>
          </p:cNvPr>
          <p:cNvSpPr>
            <a:spLocks noGrp="1"/>
          </p:cNvSpPr>
          <p:nvPr>
            <p:ph type="title"/>
          </p:nvPr>
        </p:nvSpPr>
        <p:spPr>
          <a:xfrm>
            <a:off x="4542188" y="942449"/>
            <a:ext cx="6681323" cy="1470249"/>
          </a:xfrm>
        </p:spPr>
        <p:txBody>
          <a:bodyPr vert="horz" lIns="91440" tIns="45720" rIns="91440" bIns="45720" rtlCol="0" anchor="ctr">
            <a:normAutofit/>
          </a:bodyPr>
          <a:lstStyle/>
          <a:p>
            <a:pPr algn="ctr"/>
            <a:r>
              <a:rPr lang="en-US" sz="4000" b="1" spc="100" dirty="0">
                <a:latin typeface="Bookman Old Style" panose="02050604050505020204" pitchFamily="18" charset="0"/>
              </a:rPr>
              <a:t>ABOUT THE PROJECT</a:t>
            </a:r>
          </a:p>
        </p:txBody>
      </p:sp>
      <p:cxnSp>
        <p:nvCxnSpPr>
          <p:cNvPr id="47" name="Straight Connector 46">
            <a:extLst>
              <a:ext uri="{FF2B5EF4-FFF2-40B4-BE49-F238E27FC236}">
                <a16:creationId xmlns:a16="http://schemas.microsoft.com/office/drawing/2014/main" id="{E350D170-418B-4A22-8B98-15EF799FD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98367" y="2573573"/>
            <a:ext cx="658368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DF1B2597-26A0-4305-BD8C-0283DFC4BF5B}"/>
              </a:ext>
            </a:extLst>
          </p:cNvPr>
          <p:cNvSpPr>
            <a:spLocks noGrp="1"/>
          </p:cNvSpPr>
          <p:nvPr>
            <p:ph type="body" sz="half" idx="2"/>
          </p:nvPr>
        </p:nvSpPr>
        <p:spPr>
          <a:xfrm>
            <a:off x="4471816" y="2641403"/>
            <a:ext cx="6836782" cy="3572479"/>
          </a:xfrm>
        </p:spPr>
        <p:txBody>
          <a:bodyPr vert="horz" lIns="45720" tIns="45720" rIns="45720" bIns="45720" rtlCol="0">
            <a:normAutofit/>
          </a:bodyPr>
          <a:lstStyle/>
          <a:p>
            <a:pPr algn="just"/>
            <a:r>
              <a:rPr lang="en-US" sz="1400" dirty="0">
                <a:solidFill>
                  <a:schemeClr val="tx1"/>
                </a:solidFill>
                <a:latin typeface="Bookman Old Style" panose="02050604050505020204" pitchFamily="18" charset="0"/>
              </a:rPr>
              <a:t>In this project of analysis, I have analyzed the 120 years historical Olympics dataset. First, I have collected the raw data from Kaggle and inspect the data and cleaned the NA  values or the unnecessary row or  column that is present. Then I have analyzed the data and present in the best form and with proper visualizations with charts, other formatting and styling. I have created 6 dashboard in this project and that dashboards are my 6 objectives too. In 1</a:t>
            </a:r>
            <a:r>
              <a:rPr lang="en-US" sz="1400" baseline="30000" dirty="0">
                <a:solidFill>
                  <a:schemeClr val="tx1"/>
                </a:solidFill>
                <a:latin typeface="Bookman Old Style" panose="02050604050505020204" pitchFamily="18" charset="0"/>
              </a:rPr>
              <a:t>st</a:t>
            </a:r>
            <a:r>
              <a:rPr lang="en-US" sz="1400" dirty="0">
                <a:solidFill>
                  <a:schemeClr val="tx1"/>
                </a:solidFill>
                <a:latin typeface="Bookman Old Style" panose="02050604050505020204" pitchFamily="18" charset="0"/>
              </a:rPr>
              <a:t> objective I have shown the Olympic view of the dataset; Then in 2</a:t>
            </a:r>
            <a:r>
              <a:rPr lang="en-US" sz="1400" baseline="30000" dirty="0">
                <a:solidFill>
                  <a:schemeClr val="tx1"/>
                </a:solidFill>
                <a:latin typeface="Bookman Old Style" panose="02050604050505020204" pitchFamily="18" charset="0"/>
              </a:rPr>
              <a:t>nd</a:t>
            </a:r>
            <a:r>
              <a:rPr lang="en-US" sz="1400" dirty="0">
                <a:solidFill>
                  <a:schemeClr val="tx1"/>
                </a:solidFill>
                <a:latin typeface="Bookman Old Style" panose="02050604050505020204" pitchFamily="18" charset="0"/>
              </a:rPr>
              <a:t> I have analyze the country view which is the most successful country In count of medals etc. Then in 3</a:t>
            </a:r>
            <a:r>
              <a:rPr lang="en-US" sz="1400" baseline="30000" dirty="0">
                <a:solidFill>
                  <a:schemeClr val="tx1"/>
                </a:solidFill>
                <a:latin typeface="Bookman Old Style" panose="02050604050505020204" pitchFamily="18" charset="0"/>
              </a:rPr>
              <a:t>rd</a:t>
            </a:r>
            <a:r>
              <a:rPr lang="en-US" sz="1400" dirty="0">
                <a:solidFill>
                  <a:schemeClr val="tx1"/>
                </a:solidFill>
                <a:latin typeface="Bookman Old Style" panose="02050604050505020204" pitchFamily="18" charset="0"/>
              </a:rPr>
              <a:t> I have analyze the sports view . Then in 4</a:t>
            </a:r>
            <a:r>
              <a:rPr lang="en-US" sz="1400" baseline="30000" dirty="0">
                <a:solidFill>
                  <a:schemeClr val="tx1"/>
                </a:solidFill>
                <a:latin typeface="Bookman Old Style" panose="02050604050505020204" pitchFamily="18" charset="0"/>
              </a:rPr>
              <a:t>th</a:t>
            </a:r>
            <a:r>
              <a:rPr lang="en-US" sz="1400" dirty="0">
                <a:solidFill>
                  <a:schemeClr val="tx1"/>
                </a:solidFill>
                <a:latin typeface="Bookman Old Style" panose="02050604050505020204" pitchFamily="18" charset="0"/>
              </a:rPr>
              <a:t> I have analyze the age view which age group acquire more medals etc. In 5</a:t>
            </a:r>
            <a:r>
              <a:rPr lang="en-US" sz="1400" baseline="30000" dirty="0">
                <a:solidFill>
                  <a:schemeClr val="tx1"/>
                </a:solidFill>
                <a:latin typeface="Bookman Old Style" panose="02050604050505020204" pitchFamily="18" charset="0"/>
              </a:rPr>
              <a:t>th</a:t>
            </a:r>
            <a:r>
              <a:rPr lang="en-US" sz="1400" dirty="0">
                <a:solidFill>
                  <a:schemeClr val="tx1"/>
                </a:solidFill>
                <a:latin typeface="Bookman Old Style" panose="02050604050505020204" pitchFamily="18" charset="0"/>
              </a:rPr>
              <a:t> I have analyze the event view which is mot successful event etc. At last, in 6</a:t>
            </a:r>
            <a:r>
              <a:rPr lang="en-US" sz="1400" baseline="30000" dirty="0">
                <a:solidFill>
                  <a:schemeClr val="tx1"/>
                </a:solidFill>
                <a:latin typeface="Bookman Old Style" panose="02050604050505020204" pitchFamily="18" charset="0"/>
              </a:rPr>
              <a:t>th</a:t>
            </a:r>
            <a:r>
              <a:rPr lang="en-US" sz="1400" dirty="0">
                <a:solidFill>
                  <a:schemeClr val="tx1"/>
                </a:solidFill>
                <a:latin typeface="Bookman Old Style" panose="02050604050505020204" pitchFamily="18" charset="0"/>
              </a:rPr>
              <a:t> I have analyzed India view medals and top athletes of the country. And finally prepare a well-mannered report for the same also and view the main outcomes of the analysis. </a:t>
            </a:r>
          </a:p>
          <a:p>
            <a:pPr algn="just"/>
            <a:r>
              <a:rPr lang="en-US" sz="1400" b="1" dirty="0">
                <a:solidFill>
                  <a:schemeClr val="tx1"/>
                </a:solidFill>
                <a:latin typeface="Bookman Old Style" panose="02050604050505020204" pitchFamily="18" charset="0"/>
              </a:rPr>
              <a:t>Source of Dataset: </a:t>
            </a:r>
            <a:r>
              <a:rPr lang="en-US" sz="1400" dirty="0">
                <a:solidFill>
                  <a:schemeClr val="tx1"/>
                </a:solidFill>
                <a:latin typeface="Bookman Old Style" panose="02050604050505020204" pitchFamily="18" charset="0"/>
              </a:rPr>
              <a:t>https://www.kaggle.com/heesoo37/120-years-of-olympic-history-athletes-and-results?select=athlete_events.csv</a:t>
            </a:r>
          </a:p>
        </p:txBody>
      </p:sp>
    </p:spTree>
    <p:extLst>
      <p:ext uri="{BB962C8B-B14F-4D97-AF65-F5344CB8AC3E}">
        <p14:creationId xmlns:p14="http://schemas.microsoft.com/office/powerpoint/2010/main" val="47690602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hade val="85000"/>
            <a:satMod val="125000"/>
          </a:schemeClr>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A43280A9-E265-46D1-8575-622906D20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6">
            <a:extLst>
              <a:ext uri="{FF2B5EF4-FFF2-40B4-BE49-F238E27FC236}">
                <a16:creationId xmlns:a16="http://schemas.microsoft.com/office/drawing/2014/main" id="{4DE20B70-4750-4280-B3AC-512C05EEF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396" y="1276539"/>
            <a:ext cx="5570417" cy="4304276"/>
          </a:xfrm>
          <a:custGeom>
            <a:avLst/>
            <a:gdLst>
              <a:gd name="connsiteX0" fmla="*/ 4985599 w 5593163"/>
              <a:gd name="connsiteY0" fmla="*/ 636203 h 4305008"/>
              <a:gd name="connsiteX1" fmla="*/ 5528908 w 5593163"/>
              <a:gd name="connsiteY1" fmla="*/ 1181049 h 4305008"/>
              <a:gd name="connsiteX2" fmla="*/ 4985599 w 5593163"/>
              <a:gd name="connsiteY2" fmla="*/ 636203 h 4305008"/>
              <a:gd name="connsiteX3" fmla="*/ 4985599 w 5593163"/>
              <a:gd name="connsiteY3" fmla="*/ 2333028 h 4305008"/>
              <a:gd name="connsiteX4" fmla="*/ 5528908 w 5593163"/>
              <a:gd name="connsiteY4" fmla="*/ 2877874 h 4305008"/>
              <a:gd name="connsiteX5" fmla="*/ 4985599 w 5593163"/>
              <a:gd name="connsiteY5" fmla="*/ 2333028 h 4305008"/>
              <a:gd name="connsiteX6" fmla="*/ 4985597 w 5593163"/>
              <a:gd name="connsiteY6" fmla="*/ 2034258 h 4305008"/>
              <a:gd name="connsiteX7" fmla="*/ 5528906 w 5593163"/>
              <a:gd name="connsiteY7" fmla="*/ 1493690 h 4305008"/>
              <a:gd name="connsiteX8" fmla="*/ 4985597 w 5593163"/>
              <a:gd name="connsiteY8" fmla="*/ 2034258 h 4305008"/>
              <a:gd name="connsiteX9" fmla="*/ 4985597 w 5593163"/>
              <a:gd name="connsiteY9" fmla="*/ 3731083 h 4305008"/>
              <a:gd name="connsiteX10" fmla="*/ 5528906 w 5593163"/>
              <a:gd name="connsiteY10" fmla="*/ 3190516 h 4305008"/>
              <a:gd name="connsiteX11" fmla="*/ 4985597 w 5593163"/>
              <a:gd name="connsiteY11" fmla="*/ 3731083 h 4305008"/>
              <a:gd name="connsiteX12" fmla="*/ 4842232 w 5593163"/>
              <a:gd name="connsiteY12" fmla="*/ 503273 h 4305008"/>
              <a:gd name="connsiteX13" fmla="*/ 4842826 w 5593163"/>
              <a:gd name="connsiteY13" fmla="*/ 491833 h 4305008"/>
              <a:gd name="connsiteX14" fmla="*/ 4843324 w 5593163"/>
              <a:gd name="connsiteY14" fmla="*/ 491866 h 4305008"/>
              <a:gd name="connsiteX15" fmla="*/ 4843350 w 5593163"/>
              <a:gd name="connsiteY15" fmla="*/ 491372 h 4305008"/>
              <a:gd name="connsiteX16" fmla="*/ 4860437 w 5593163"/>
              <a:gd name="connsiteY16" fmla="*/ 492995 h 4305008"/>
              <a:gd name="connsiteX17" fmla="*/ 4955899 w 5593163"/>
              <a:gd name="connsiteY17" fmla="*/ 502060 h 4305008"/>
              <a:gd name="connsiteX18" fmla="*/ 4972112 w 5593163"/>
              <a:gd name="connsiteY18" fmla="*/ 503599 h 4305008"/>
              <a:gd name="connsiteX19" fmla="*/ 4972229 w 5593163"/>
              <a:gd name="connsiteY19" fmla="*/ 504747 h 4305008"/>
              <a:gd name="connsiteX20" fmla="*/ 5583809 w 5593163"/>
              <a:gd name="connsiteY20" fmla="*/ 948988 h 4305008"/>
              <a:gd name="connsiteX21" fmla="*/ 5593163 w 5593163"/>
              <a:gd name="connsiteY21" fmla="*/ 971822 h 4305008"/>
              <a:gd name="connsiteX22" fmla="*/ 5593163 w 5593163"/>
              <a:gd name="connsiteY22" fmla="*/ 1318474 h 4305008"/>
              <a:gd name="connsiteX23" fmla="*/ 5558612 w 5593163"/>
              <a:gd name="connsiteY23" fmla="*/ 1315193 h 4305008"/>
              <a:gd name="connsiteX24" fmla="*/ 5542395 w 5593163"/>
              <a:gd name="connsiteY24" fmla="*/ 1313653 h 4305008"/>
              <a:gd name="connsiteX25" fmla="*/ 5542279 w 5593163"/>
              <a:gd name="connsiteY25" fmla="*/ 1312505 h 4305008"/>
              <a:gd name="connsiteX26" fmla="*/ 4852114 w 5593163"/>
              <a:gd name="connsiteY26" fmla="*/ 619464 h 4305008"/>
              <a:gd name="connsiteX27" fmla="*/ 4851608 w 5593163"/>
              <a:gd name="connsiteY27" fmla="*/ 619401 h 4305008"/>
              <a:gd name="connsiteX28" fmla="*/ 4851070 w 5593163"/>
              <a:gd name="connsiteY28" fmla="*/ 612725 h 4305008"/>
              <a:gd name="connsiteX29" fmla="*/ 4843603 w 5593163"/>
              <a:gd name="connsiteY29" fmla="*/ 520249 h 4305008"/>
              <a:gd name="connsiteX30" fmla="*/ 4842232 w 5593163"/>
              <a:gd name="connsiteY30" fmla="*/ 503273 h 4305008"/>
              <a:gd name="connsiteX31" fmla="*/ 4842232 w 5593163"/>
              <a:gd name="connsiteY31" fmla="*/ 2200098 h 4305008"/>
              <a:gd name="connsiteX32" fmla="*/ 4842826 w 5593163"/>
              <a:gd name="connsiteY32" fmla="*/ 2188658 h 4305008"/>
              <a:gd name="connsiteX33" fmla="*/ 4843324 w 5593163"/>
              <a:gd name="connsiteY33" fmla="*/ 2188691 h 4305008"/>
              <a:gd name="connsiteX34" fmla="*/ 4843350 w 5593163"/>
              <a:gd name="connsiteY34" fmla="*/ 2188197 h 4305008"/>
              <a:gd name="connsiteX35" fmla="*/ 4860437 w 5593163"/>
              <a:gd name="connsiteY35" fmla="*/ 2189820 h 4305008"/>
              <a:gd name="connsiteX36" fmla="*/ 4955899 w 5593163"/>
              <a:gd name="connsiteY36" fmla="*/ 2198885 h 4305008"/>
              <a:gd name="connsiteX37" fmla="*/ 4972112 w 5593163"/>
              <a:gd name="connsiteY37" fmla="*/ 2200424 h 4305008"/>
              <a:gd name="connsiteX38" fmla="*/ 4972229 w 5593163"/>
              <a:gd name="connsiteY38" fmla="*/ 2201572 h 4305008"/>
              <a:gd name="connsiteX39" fmla="*/ 5583809 w 5593163"/>
              <a:gd name="connsiteY39" fmla="*/ 2645813 h 4305008"/>
              <a:gd name="connsiteX40" fmla="*/ 5593163 w 5593163"/>
              <a:gd name="connsiteY40" fmla="*/ 2668647 h 4305008"/>
              <a:gd name="connsiteX41" fmla="*/ 5593163 w 5593163"/>
              <a:gd name="connsiteY41" fmla="*/ 3015299 h 4305008"/>
              <a:gd name="connsiteX42" fmla="*/ 5558612 w 5593163"/>
              <a:gd name="connsiteY42" fmla="*/ 3012018 h 4305008"/>
              <a:gd name="connsiteX43" fmla="*/ 5542395 w 5593163"/>
              <a:gd name="connsiteY43" fmla="*/ 3010478 h 4305008"/>
              <a:gd name="connsiteX44" fmla="*/ 5542279 w 5593163"/>
              <a:gd name="connsiteY44" fmla="*/ 3009330 h 4305008"/>
              <a:gd name="connsiteX45" fmla="*/ 4852114 w 5593163"/>
              <a:gd name="connsiteY45" fmla="*/ 2316289 h 4305008"/>
              <a:gd name="connsiteX46" fmla="*/ 4851608 w 5593163"/>
              <a:gd name="connsiteY46" fmla="*/ 2316226 h 4305008"/>
              <a:gd name="connsiteX47" fmla="*/ 4851070 w 5593163"/>
              <a:gd name="connsiteY47" fmla="*/ 2309550 h 4305008"/>
              <a:gd name="connsiteX48" fmla="*/ 4843603 w 5593163"/>
              <a:gd name="connsiteY48" fmla="*/ 2217074 h 4305008"/>
              <a:gd name="connsiteX49" fmla="*/ 4842232 w 5593163"/>
              <a:gd name="connsiteY49" fmla="*/ 2200098 h 4305008"/>
              <a:gd name="connsiteX50" fmla="*/ 4842232 w 5593163"/>
              <a:gd name="connsiteY50" fmla="*/ 3896923 h 4305008"/>
              <a:gd name="connsiteX51" fmla="*/ 4842826 w 5593163"/>
              <a:gd name="connsiteY51" fmla="*/ 3885483 h 4305008"/>
              <a:gd name="connsiteX52" fmla="*/ 4843324 w 5593163"/>
              <a:gd name="connsiteY52" fmla="*/ 3885516 h 4305008"/>
              <a:gd name="connsiteX53" fmla="*/ 4843350 w 5593163"/>
              <a:gd name="connsiteY53" fmla="*/ 3885022 h 4305008"/>
              <a:gd name="connsiteX54" fmla="*/ 4860437 w 5593163"/>
              <a:gd name="connsiteY54" fmla="*/ 3886645 h 4305008"/>
              <a:gd name="connsiteX55" fmla="*/ 4955899 w 5593163"/>
              <a:gd name="connsiteY55" fmla="*/ 3895710 h 4305008"/>
              <a:gd name="connsiteX56" fmla="*/ 4972112 w 5593163"/>
              <a:gd name="connsiteY56" fmla="*/ 3897249 h 4305008"/>
              <a:gd name="connsiteX57" fmla="*/ 4972229 w 5593163"/>
              <a:gd name="connsiteY57" fmla="*/ 3898397 h 4305008"/>
              <a:gd name="connsiteX58" fmla="*/ 5532481 w 5593163"/>
              <a:gd name="connsiteY58" fmla="*/ 4255797 h 4305008"/>
              <a:gd name="connsiteX59" fmla="*/ 5560926 w 5593163"/>
              <a:gd name="connsiteY59" fmla="*/ 4305008 h 4305008"/>
              <a:gd name="connsiteX60" fmla="*/ 5409877 w 5593163"/>
              <a:gd name="connsiteY60" fmla="*/ 4305008 h 4305008"/>
              <a:gd name="connsiteX61" fmla="*/ 5357754 w 5593163"/>
              <a:gd name="connsiteY61" fmla="*/ 4241205 h 4305008"/>
              <a:gd name="connsiteX62" fmla="*/ 4985599 w 5593163"/>
              <a:gd name="connsiteY62" fmla="*/ 4029853 h 4305008"/>
              <a:gd name="connsiteX63" fmla="*/ 5084780 w 5593163"/>
              <a:gd name="connsiteY63" fmla="*/ 4271827 h 4305008"/>
              <a:gd name="connsiteX64" fmla="*/ 5111462 w 5593163"/>
              <a:gd name="connsiteY64" fmla="*/ 4305008 h 4305008"/>
              <a:gd name="connsiteX65" fmla="*/ 4957353 w 5593163"/>
              <a:gd name="connsiteY65" fmla="*/ 4305008 h 4305008"/>
              <a:gd name="connsiteX66" fmla="*/ 4927231 w 5593163"/>
              <a:gd name="connsiteY66" fmla="*/ 4254710 h 4305008"/>
              <a:gd name="connsiteX67" fmla="*/ 4852114 w 5593163"/>
              <a:gd name="connsiteY67" fmla="*/ 4013114 h 4305008"/>
              <a:gd name="connsiteX68" fmla="*/ 4851608 w 5593163"/>
              <a:gd name="connsiteY68" fmla="*/ 4013051 h 4305008"/>
              <a:gd name="connsiteX69" fmla="*/ 4851070 w 5593163"/>
              <a:gd name="connsiteY69" fmla="*/ 4006375 h 4305008"/>
              <a:gd name="connsiteX70" fmla="*/ 4843603 w 5593163"/>
              <a:gd name="connsiteY70" fmla="*/ 3913899 h 4305008"/>
              <a:gd name="connsiteX71" fmla="*/ 4842232 w 5593163"/>
              <a:gd name="connsiteY71" fmla="*/ 3896923 h 4305008"/>
              <a:gd name="connsiteX72" fmla="*/ 4842230 w 5593163"/>
              <a:gd name="connsiteY72" fmla="*/ 469318 h 4305008"/>
              <a:gd name="connsiteX73" fmla="*/ 4843601 w 5593163"/>
              <a:gd name="connsiteY73" fmla="*/ 452471 h 4305008"/>
              <a:gd name="connsiteX74" fmla="*/ 4851065 w 5593163"/>
              <a:gd name="connsiteY74" fmla="*/ 360740 h 4305008"/>
              <a:gd name="connsiteX75" fmla="*/ 4851605 w 5593163"/>
              <a:gd name="connsiteY75" fmla="*/ 354103 h 4305008"/>
              <a:gd name="connsiteX76" fmla="*/ 4852110 w 5593163"/>
              <a:gd name="connsiteY76" fmla="*/ 354040 h 4305008"/>
              <a:gd name="connsiteX77" fmla="*/ 4936323 w 5593163"/>
              <a:gd name="connsiteY77" fmla="*/ 96778 h 4305008"/>
              <a:gd name="connsiteX78" fmla="*/ 4998957 w 5593163"/>
              <a:gd name="connsiteY78" fmla="*/ 0 h 4305008"/>
              <a:gd name="connsiteX79" fmla="*/ 5167333 w 5593163"/>
              <a:gd name="connsiteY79" fmla="*/ 0 h 4305008"/>
              <a:gd name="connsiteX80" fmla="*/ 5099105 w 5593163"/>
              <a:gd name="connsiteY80" fmla="*/ 76659 h 4305008"/>
              <a:gd name="connsiteX81" fmla="*/ 4985597 w 5593163"/>
              <a:gd name="connsiteY81" fmla="*/ 337433 h 4305008"/>
              <a:gd name="connsiteX82" fmla="*/ 5424571 w 5593163"/>
              <a:gd name="connsiteY82" fmla="*/ 44350 h 4305008"/>
              <a:gd name="connsiteX83" fmla="*/ 5446799 w 5593163"/>
              <a:gd name="connsiteY83" fmla="*/ 0 h 4305008"/>
              <a:gd name="connsiteX84" fmla="*/ 5593163 w 5593163"/>
              <a:gd name="connsiteY84" fmla="*/ 0 h 4305008"/>
              <a:gd name="connsiteX85" fmla="*/ 5593163 w 5593163"/>
              <a:gd name="connsiteY85" fmla="*/ 4197 h 4305008"/>
              <a:gd name="connsiteX86" fmla="*/ 5543598 w 5593163"/>
              <a:gd name="connsiteY86" fmla="*/ 95636 h 4305008"/>
              <a:gd name="connsiteX87" fmla="*/ 4972226 w 5593163"/>
              <a:gd name="connsiteY87" fmla="*/ 467856 h 4305008"/>
              <a:gd name="connsiteX88" fmla="*/ 4972110 w 5593163"/>
              <a:gd name="connsiteY88" fmla="*/ 468995 h 4305008"/>
              <a:gd name="connsiteX89" fmla="*/ 4955893 w 5593163"/>
              <a:gd name="connsiteY89" fmla="*/ 470523 h 4305008"/>
              <a:gd name="connsiteX90" fmla="*/ 4860466 w 5593163"/>
              <a:gd name="connsiteY90" fmla="*/ 479514 h 4305008"/>
              <a:gd name="connsiteX91" fmla="*/ 4843348 w 5593163"/>
              <a:gd name="connsiteY91" fmla="*/ 481127 h 4305008"/>
              <a:gd name="connsiteX92" fmla="*/ 4843322 w 5593163"/>
              <a:gd name="connsiteY92" fmla="*/ 480636 h 4305008"/>
              <a:gd name="connsiteX93" fmla="*/ 4842823 w 5593163"/>
              <a:gd name="connsiteY93" fmla="*/ 480669 h 4305008"/>
              <a:gd name="connsiteX94" fmla="*/ 4842230 w 5593163"/>
              <a:gd name="connsiteY94" fmla="*/ 469318 h 4305008"/>
              <a:gd name="connsiteX95" fmla="*/ 4842230 w 5593163"/>
              <a:gd name="connsiteY95" fmla="*/ 2166144 h 4305008"/>
              <a:gd name="connsiteX96" fmla="*/ 4843601 w 5593163"/>
              <a:gd name="connsiteY96" fmla="*/ 2149296 h 4305008"/>
              <a:gd name="connsiteX97" fmla="*/ 4851065 w 5593163"/>
              <a:gd name="connsiteY97" fmla="*/ 2057565 h 4305008"/>
              <a:gd name="connsiteX98" fmla="*/ 4851605 w 5593163"/>
              <a:gd name="connsiteY98" fmla="*/ 2050928 h 4305008"/>
              <a:gd name="connsiteX99" fmla="*/ 4852110 w 5593163"/>
              <a:gd name="connsiteY99" fmla="*/ 2050865 h 4305008"/>
              <a:gd name="connsiteX100" fmla="*/ 5542276 w 5593163"/>
              <a:gd name="connsiteY100" fmla="*/ 1363267 h 4305008"/>
              <a:gd name="connsiteX101" fmla="*/ 5542393 w 5593163"/>
              <a:gd name="connsiteY101" fmla="*/ 1362128 h 4305008"/>
              <a:gd name="connsiteX102" fmla="*/ 5558606 w 5593163"/>
              <a:gd name="connsiteY102" fmla="*/ 1360601 h 4305008"/>
              <a:gd name="connsiteX103" fmla="*/ 5593163 w 5593163"/>
              <a:gd name="connsiteY103" fmla="*/ 1357345 h 4305008"/>
              <a:gd name="connsiteX104" fmla="*/ 5593163 w 5593163"/>
              <a:gd name="connsiteY104" fmla="*/ 1701268 h 4305008"/>
              <a:gd name="connsiteX105" fmla="*/ 5583807 w 5593163"/>
              <a:gd name="connsiteY105" fmla="*/ 1723929 h 4305008"/>
              <a:gd name="connsiteX106" fmla="*/ 4972226 w 5593163"/>
              <a:gd name="connsiteY106" fmla="*/ 2164681 h 4305008"/>
              <a:gd name="connsiteX107" fmla="*/ 4972110 w 5593163"/>
              <a:gd name="connsiteY107" fmla="*/ 2165820 h 4305008"/>
              <a:gd name="connsiteX108" fmla="*/ 4955893 w 5593163"/>
              <a:gd name="connsiteY108" fmla="*/ 2167348 h 4305008"/>
              <a:gd name="connsiteX109" fmla="*/ 4860466 w 5593163"/>
              <a:gd name="connsiteY109" fmla="*/ 2176339 h 4305008"/>
              <a:gd name="connsiteX110" fmla="*/ 4843348 w 5593163"/>
              <a:gd name="connsiteY110" fmla="*/ 2177952 h 4305008"/>
              <a:gd name="connsiteX111" fmla="*/ 4843322 w 5593163"/>
              <a:gd name="connsiteY111" fmla="*/ 2177461 h 4305008"/>
              <a:gd name="connsiteX112" fmla="*/ 4842823 w 5593163"/>
              <a:gd name="connsiteY112" fmla="*/ 2177494 h 4305008"/>
              <a:gd name="connsiteX113" fmla="*/ 4842230 w 5593163"/>
              <a:gd name="connsiteY113" fmla="*/ 2166144 h 4305008"/>
              <a:gd name="connsiteX114" fmla="*/ 4842230 w 5593163"/>
              <a:gd name="connsiteY114" fmla="*/ 3862969 h 4305008"/>
              <a:gd name="connsiteX115" fmla="*/ 4843601 w 5593163"/>
              <a:gd name="connsiteY115" fmla="*/ 3846121 h 4305008"/>
              <a:gd name="connsiteX116" fmla="*/ 4851065 w 5593163"/>
              <a:gd name="connsiteY116" fmla="*/ 3754390 h 4305008"/>
              <a:gd name="connsiteX117" fmla="*/ 4851605 w 5593163"/>
              <a:gd name="connsiteY117" fmla="*/ 3747753 h 4305008"/>
              <a:gd name="connsiteX118" fmla="*/ 4852110 w 5593163"/>
              <a:gd name="connsiteY118" fmla="*/ 3747690 h 4305008"/>
              <a:gd name="connsiteX119" fmla="*/ 5542276 w 5593163"/>
              <a:gd name="connsiteY119" fmla="*/ 3060092 h 4305008"/>
              <a:gd name="connsiteX120" fmla="*/ 5542393 w 5593163"/>
              <a:gd name="connsiteY120" fmla="*/ 3058953 h 4305008"/>
              <a:gd name="connsiteX121" fmla="*/ 5558606 w 5593163"/>
              <a:gd name="connsiteY121" fmla="*/ 3057426 h 4305008"/>
              <a:gd name="connsiteX122" fmla="*/ 5593163 w 5593163"/>
              <a:gd name="connsiteY122" fmla="*/ 3054170 h 4305008"/>
              <a:gd name="connsiteX123" fmla="*/ 5593163 w 5593163"/>
              <a:gd name="connsiteY123" fmla="*/ 3398093 h 4305008"/>
              <a:gd name="connsiteX124" fmla="*/ 5583807 w 5593163"/>
              <a:gd name="connsiteY124" fmla="*/ 3420754 h 4305008"/>
              <a:gd name="connsiteX125" fmla="*/ 4972226 w 5593163"/>
              <a:gd name="connsiteY125" fmla="*/ 3861506 h 4305008"/>
              <a:gd name="connsiteX126" fmla="*/ 4972110 w 5593163"/>
              <a:gd name="connsiteY126" fmla="*/ 3862645 h 4305008"/>
              <a:gd name="connsiteX127" fmla="*/ 4955893 w 5593163"/>
              <a:gd name="connsiteY127" fmla="*/ 3864173 h 4305008"/>
              <a:gd name="connsiteX128" fmla="*/ 4860466 w 5593163"/>
              <a:gd name="connsiteY128" fmla="*/ 3873164 h 4305008"/>
              <a:gd name="connsiteX129" fmla="*/ 4843348 w 5593163"/>
              <a:gd name="connsiteY129" fmla="*/ 3874777 h 4305008"/>
              <a:gd name="connsiteX130" fmla="*/ 4843322 w 5593163"/>
              <a:gd name="connsiteY130" fmla="*/ 3874286 h 4305008"/>
              <a:gd name="connsiteX131" fmla="*/ 4842823 w 5593163"/>
              <a:gd name="connsiteY131" fmla="*/ 3874319 h 4305008"/>
              <a:gd name="connsiteX132" fmla="*/ 4842230 w 5593163"/>
              <a:gd name="connsiteY132" fmla="*/ 3862969 h 4305008"/>
              <a:gd name="connsiteX133" fmla="*/ 4135041 w 5593163"/>
              <a:gd name="connsiteY133" fmla="*/ 1181049 h 4305008"/>
              <a:gd name="connsiteX134" fmla="*/ 4678350 w 5593163"/>
              <a:gd name="connsiteY134" fmla="*/ 636203 h 4305008"/>
              <a:gd name="connsiteX135" fmla="*/ 4135041 w 5593163"/>
              <a:gd name="connsiteY135" fmla="*/ 1181049 h 4305008"/>
              <a:gd name="connsiteX136" fmla="*/ 4135041 w 5593163"/>
              <a:gd name="connsiteY136" fmla="*/ 1493690 h 4305008"/>
              <a:gd name="connsiteX137" fmla="*/ 4678350 w 5593163"/>
              <a:gd name="connsiteY137" fmla="*/ 2034258 h 4305008"/>
              <a:gd name="connsiteX138" fmla="*/ 4135041 w 5593163"/>
              <a:gd name="connsiteY138" fmla="*/ 1493690 h 4305008"/>
              <a:gd name="connsiteX139" fmla="*/ 4135041 w 5593163"/>
              <a:gd name="connsiteY139" fmla="*/ 2877874 h 4305008"/>
              <a:gd name="connsiteX140" fmla="*/ 4678350 w 5593163"/>
              <a:gd name="connsiteY140" fmla="*/ 2333028 h 4305008"/>
              <a:gd name="connsiteX141" fmla="*/ 4135041 w 5593163"/>
              <a:gd name="connsiteY141" fmla="*/ 2877874 h 4305008"/>
              <a:gd name="connsiteX142" fmla="*/ 4135041 w 5593163"/>
              <a:gd name="connsiteY142" fmla="*/ 3190516 h 4305008"/>
              <a:gd name="connsiteX143" fmla="*/ 4678350 w 5593163"/>
              <a:gd name="connsiteY143" fmla="*/ 3731083 h 4305008"/>
              <a:gd name="connsiteX144" fmla="*/ 4135041 w 5593163"/>
              <a:gd name="connsiteY144" fmla="*/ 3190516 h 4305008"/>
              <a:gd name="connsiteX145" fmla="*/ 4103022 w 5593163"/>
              <a:gd name="connsiteY145" fmla="*/ 4305008 h 4305008"/>
              <a:gd name="connsiteX146" fmla="*/ 4131467 w 5593163"/>
              <a:gd name="connsiteY146" fmla="*/ 4255797 h 4305008"/>
              <a:gd name="connsiteX147" fmla="*/ 4691720 w 5593163"/>
              <a:gd name="connsiteY147" fmla="*/ 3898397 h 4305008"/>
              <a:gd name="connsiteX148" fmla="*/ 4691837 w 5593163"/>
              <a:gd name="connsiteY148" fmla="*/ 3897249 h 4305008"/>
              <a:gd name="connsiteX149" fmla="*/ 4708050 w 5593163"/>
              <a:gd name="connsiteY149" fmla="*/ 3895710 h 4305008"/>
              <a:gd name="connsiteX150" fmla="*/ 4803512 w 5593163"/>
              <a:gd name="connsiteY150" fmla="*/ 3886645 h 4305008"/>
              <a:gd name="connsiteX151" fmla="*/ 4820599 w 5593163"/>
              <a:gd name="connsiteY151" fmla="*/ 3885022 h 4305008"/>
              <a:gd name="connsiteX152" fmla="*/ 4820625 w 5593163"/>
              <a:gd name="connsiteY152" fmla="*/ 3885516 h 4305008"/>
              <a:gd name="connsiteX153" fmla="*/ 4821123 w 5593163"/>
              <a:gd name="connsiteY153" fmla="*/ 3885483 h 4305008"/>
              <a:gd name="connsiteX154" fmla="*/ 4821717 w 5593163"/>
              <a:gd name="connsiteY154" fmla="*/ 3896923 h 4305008"/>
              <a:gd name="connsiteX155" fmla="*/ 4820346 w 5593163"/>
              <a:gd name="connsiteY155" fmla="*/ 3913899 h 4305008"/>
              <a:gd name="connsiteX156" fmla="*/ 4812879 w 5593163"/>
              <a:gd name="connsiteY156" fmla="*/ 4006375 h 4305008"/>
              <a:gd name="connsiteX157" fmla="*/ 4812341 w 5593163"/>
              <a:gd name="connsiteY157" fmla="*/ 4013051 h 4305008"/>
              <a:gd name="connsiteX158" fmla="*/ 4811835 w 5593163"/>
              <a:gd name="connsiteY158" fmla="*/ 4013114 h 4305008"/>
              <a:gd name="connsiteX159" fmla="*/ 4736718 w 5593163"/>
              <a:gd name="connsiteY159" fmla="*/ 4254710 h 4305008"/>
              <a:gd name="connsiteX160" fmla="*/ 4706597 w 5593163"/>
              <a:gd name="connsiteY160" fmla="*/ 4305008 h 4305008"/>
              <a:gd name="connsiteX161" fmla="*/ 4552487 w 5593163"/>
              <a:gd name="connsiteY161" fmla="*/ 4305008 h 4305008"/>
              <a:gd name="connsiteX162" fmla="*/ 4579169 w 5593163"/>
              <a:gd name="connsiteY162" fmla="*/ 4271827 h 4305008"/>
              <a:gd name="connsiteX163" fmla="*/ 4678350 w 5593163"/>
              <a:gd name="connsiteY163" fmla="*/ 4029853 h 4305008"/>
              <a:gd name="connsiteX164" fmla="*/ 4306196 w 5593163"/>
              <a:gd name="connsiteY164" fmla="*/ 4241205 h 4305008"/>
              <a:gd name="connsiteX165" fmla="*/ 4254073 w 5593163"/>
              <a:gd name="connsiteY165" fmla="*/ 4305008 h 4305008"/>
              <a:gd name="connsiteX166" fmla="*/ 4068511 w 5593163"/>
              <a:gd name="connsiteY166" fmla="*/ 0 h 4305008"/>
              <a:gd name="connsiteX167" fmla="*/ 4217148 w 5593163"/>
              <a:gd name="connsiteY167" fmla="*/ 0 h 4305008"/>
              <a:gd name="connsiteX168" fmla="*/ 4239376 w 5593163"/>
              <a:gd name="connsiteY168" fmla="*/ 44350 h 4305008"/>
              <a:gd name="connsiteX169" fmla="*/ 4678350 w 5593163"/>
              <a:gd name="connsiteY169" fmla="*/ 337433 h 4305008"/>
              <a:gd name="connsiteX170" fmla="*/ 4564842 w 5593163"/>
              <a:gd name="connsiteY170" fmla="*/ 76659 h 4305008"/>
              <a:gd name="connsiteX171" fmla="*/ 4496615 w 5593163"/>
              <a:gd name="connsiteY171" fmla="*/ 0 h 4305008"/>
              <a:gd name="connsiteX172" fmla="*/ 4664989 w 5593163"/>
              <a:gd name="connsiteY172" fmla="*/ 0 h 4305008"/>
              <a:gd name="connsiteX173" fmla="*/ 4727623 w 5593163"/>
              <a:gd name="connsiteY173" fmla="*/ 96778 h 4305008"/>
              <a:gd name="connsiteX174" fmla="*/ 4811836 w 5593163"/>
              <a:gd name="connsiteY174" fmla="*/ 354040 h 4305008"/>
              <a:gd name="connsiteX175" fmla="*/ 4812342 w 5593163"/>
              <a:gd name="connsiteY175" fmla="*/ 354103 h 4305008"/>
              <a:gd name="connsiteX176" fmla="*/ 4812882 w 5593163"/>
              <a:gd name="connsiteY176" fmla="*/ 360740 h 4305008"/>
              <a:gd name="connsiteX177" fmla="*/ 4820346 w 5593163"/>
              <a:gd name="connsiteY177" fmla="*/ 452471 h 4305008"/>
              <a:gd name="connsiteX178" fmla="*/ 4821717 w 5593163"/>
              <a:gd name="connsiteY178" fmla="*/ 469318 h 4305008"/>
              <a:gd name="connsiteX179" fmla="*/ 4821124 w 5593163"/>
              <a:gd name="connsiteY179" fmla="*/ 480669 h 4305008"/>
              <a:gd name="connsiteX180" fmla="*/ 4820625 w 5593163"/>
              <a:gd name="connsiteY180" fmla="*/ 480636 h 4305008"/>
              <a:gd name="connsiteX181" fmla="*/ 4820599 w 5593163"/>
              <a:gd name="connsiteY181" fmla="*/ 481127 h 4305008"/>
              <a:gd name="connsiteX182" fmla="*/ 4803481 w 5593163"/>
              <a:gd name="connsiteY182" fmla="*/ 479514 h 4305008"/>
              <a:gd name="connsiteX183" fmla="*/ 4708054 w 5593163"/>
              <a:gd name="connsiteY183" fmla="*/ 470523 h 4305008"/>
              <a:gd name="connsiteX184" fmla="*/ 4691837 w 5593163"/>
              <a:gd name="connsiteY184" fmla="*/ 468995 h 4305008"/>
              <a:gd name="connsiteX185" fmla="*/ 4691721 w 5593163"/>
              <a:gd name="connsiteY185" fmla="*/ 467856 h 4305008"/>
              <a:gd name="connsiteX186" fmla="*/ 4120350 w 5593163"/>
              <a:gd name="connsiteY186" fmla="*/ 95636 h 4305008"/>
              <a:gd name="connsiteX187" fmla="*/ 3991674 w 5593163"/>
              <a:gd name="connsiteY187" fmla="*/ 1313979 h 4305008"/>
              <a:gd name="connsiteX188" fmla="*/ 3993045 w 5593163"/>
              <a:gd name="connsiteY188" fmla="*/ 1296998 h 4305008"/>
              <a:gd name="connsiteX189" fmla="*/ 4000509 w 5593163"/>
              <a:gd name="connsiteY189" fmla="*/ 1204541 h 4305008"/>
              <a:gd name="connsiteX190" fmla="*/ 4001049 w 5593163"/>
              <a:gd name="connsiteY190" fmla="*/ 1197851 h 4305008"/>
              <a:gd name="connsiteX191" fmla="*/ 4001555 w 5593163"/>
              <a:gd name="connsiteY191" fmla="*/ 1197788 h 4305008"/>
              <a:gd name="connsiteX192" fmla="*/ 4691720 w 5593163"/>
              <a:gd name="connsiteY192" fmla="*/ 504747 h 4305008"/>
              <a:gd name="connsiteX193" fmla="*/ 4691837 w 5593163"/>
              <a:gd name="connsiteY193" fmla="*/ 503599 h 4305008"/>
              <a:gd name="connsiteX194" fmla="*/ 4708050 w 5593163"/>
              <a:gd name="connsiteY194" fmla="*/ 502060 h 4305008"/>
              <a:gd name="connsiteX195" fmla="*/ 4803512 w 5593163"/>
              <a:gd name="connsiteY195" fmla="*/ 492995 h 4305008"/>
              <a:gd name="connsiteX196" fmla="*/ 4820599 w 5593163"/>
              <a:gd name="connsiteY196" fmla="*/ 491372 h 4305008"/>
              <a:gd name="connsiteX197" fmla="*/ 4820625 w 5593163"/>
              <a:gd name="connsiteY197" fmla="*/ 491866 h 4305008"/>
              <a:gd name="connsiteX198" fmla="*/ 4821123 w 5593163"/>
              <a:gd name="connsiteY198" fmla="*/ 491833 h 4305008"/>
              <a:gd name="connsiteX199" fmla="*/ 4821717 w 5593163"/>
              <a:gd name="connsiteY199" fmla="*/ 503273 h 4305008"/>
              <a:gd name="connsiteX200" fmla="*/ 4820346 w 5593163"/>
              <a:gd name="connsiteY200" fmla="*/ 520249 h 4305008"/>
              <a:gd name="connsiteX201" fmla="*/ 4812879 w 5593163"/>
              <a:gd name="connsiteY201" fmla="*/ 612725 h 4305008"/>
              <a:gd name="connsiteX202" fmla="*/ 4812341 w 5593163"/>
              <a:gd name="connsiteY202" fmla="*/ 619401 h 4305008"/>
              <a:gd name="connsiteX203" fmla="*/ 4811835 w 5593163"/>
              <a:gd name="connsiteY203" fmla="*/ 619464 h 4305008"/>
              <a:gd name="connsiteX204" fmla="*/ 4121670 w 5593163"/>
              <a:gd name="connsiteY204" fmla="*/ 1312505 h 4305008"/>
              <a:gd name="connsiteX205" fmla="*/ 4121554 w 5593163"/>
              <a:gd name="connsiteY205" fmla="*/ 1313653 h 4305008"/>
              <a:gd name="connsiteX206" fmla="*/ 4105337 w 5593163"/>
              <a:gd name="connsiteY206" fmla="*/ 1315193 h 4305008"/>
              <a:gd name="connsiteX207" fmla="*/ 4009911 w 5593163"/>
              <a:gd name="connsiteY207" fmla="*/ 1324255 h 4305008"/>
              <a:gd name="connsiteX208" fmla="*/ 3992792 w 5593163"/>
              <a:gd name="connsiteY208" fmla="*/ 1325881 h 4305008"/>
              <a:gd name="connsiteX209" fmla="*/ 3992766 w 5593163"/>
              <a:gd name="connsiteY209" fmla="*/ 1325386 h 4305008"/>
              <a:gd name="connsiteX210" fmla="*/ 3992267 w 5593163"/>
              <a:gd name="connsiteY210" fmla="*/ 1325419 h 4305008"/>
              <a:gd name="connsiteX211" fmla="*/ 3991674 w 5593163"/>
              <a:gd name="connsiteY211" fmla="*/ 1313979 h 4305008"/>
              <a:gd name="connsiteX212" fmla="*/ 3991674 w 5593163"/>
              <a:gd name="connsiteY212" fmla="*/ 1361805 h 4305008"/>
              <a:gd name="connsiteX213" fmla="*/ 3992268 w 5593163"/>
              <a:gd name="connsiteY213" fmla="*/ 1350455 h 4305008"/>
              <a:gd name="connsiteX214" fmla="*/ 3992766 w 5593163"/>
              <a:gd name="connsiteY214" fmla="*/ 1350487 h 4305008"/>
              <a:gd name="connsiteX215" fmla="*/ 3992792 w 5593163"/>
              <a:gd name="connsiteY215" fmla="*/ 1349997 h 4305008"/>
              <a:gd name="connsiteX216" fmla="*/ 4009880 w 5593163"/>
              <a:gd name="connsiteY216" fmla="*/ 1351607 h 4305008"/>
              <a:gd name="connsiteX217" fmla="*/ 4105341 w 5593163"/>
              <a:gd name="connsiteY217" fmla="*/ 1360601 h 4305008"/>
              <a:gd name="connsiteX218" fmla="*/ 4121554 w 5593163"/>
              <a:gd name="connsiteY218" fmla="*/ 1362128 h 4305008"/>
              <a:gd name="connsiteX219" fmla="*/ 4121671 w 5593163"/>
              <a:gd name="connsiteY219" fmla="*/ 1363267 h 4305008"/>
              <a:gd name="connsiteX220" fmla="*/ 4811836 w 5593163"/>
              <a:gd name="connsiteY220" fmla="*/ 2050865 h 4305008"/>
              <a:gd name="connsiteX221" fmla="*/ 4812342 w 5593163"/>
              <a:gd name="connsiteY221" fmla="*/ 2050928 h 4305008"/>
              <a:gd name="connsiteX222" fmla="*/ 4812882 w 5593163"/>
              <a:gd name="connsiteY222" fmla="*/ 2057565 h 4305008"/>
              <a:gd name="connsiteX223" fmla="*/ 4820346 w 5593163"/>
              <a:gd name="connsiteY223" fmla="*/ 2149296 h 4305008"/>
              <a:gd name="connsiteX224" fmla="*/ 4821717 w 5593163"/>
              <a:gd name="connsiteY224" fmla="*/ 2166144 h 4305008"/>
              <a:gd name="connsiteX225" fmla="*/ 4821124 w 5593163"/>
              <a:gd name="connsiteY225" fmla="*/ 2177494 h 4305008"/>
              <a:gd name="connsiteX226" fmla="*/ 4820625 w 5593163"/>
              <a:gd name="connsiteY226" fmla="*/ 2177461 h 4305008"/>
              <a:gd name="connsiteX227" fmla="*/ 4820599 w 5593163"/>
              <a:gd name="connsiteY227" fmla="*/ 2177952 h 4305008"/>
              <a:gd name="connsiteX228" fmla="*/ 4803481 w 5593163"/>
              <a:gd name="connsiteY228" fmla="*/ 2176339 h 4305008"/>
              <a:gd name="connsiteX229" fmla="*/ 4708054 w 5593163"/>
              <a:gd name="connsiteY229" fmla="*/ 2167348 h 4305008"/>
              <a:gd name="connsiteX230" fmla="*/ 4691837 w 5593163"/>
              <a:gd name="connsiteY230" fmla="*/ 2165820 h 4305008"/>
              <a:gd name="connsiteX231" fmla="*/ 4691721 w 5593163"/>
              <a:gd name="connsiteY231" fmla="*/ 2164681 h 4305008"/>
              <a:gd name="connsiteX232" fmla="*/ 4001556 w 5593163"/>
              <a:gd name="connsiteY232" fmla="*/ 1477083 h 4305008"/>
              <a:gd name="connsiteX233" fmla="*/ 4001050 w 5593163"/>
              <a:gd name="connsiteY233" fmla="*/ 1477021 h 4305008"/>
              <a:gd name="connsiteX234" fmla="*/ 4000512 w 5593163"/>
              <a:gd name="connsiteY234" fmla="*/ 1470397 h 4305008"/>
              <a:gd name="connsiteX235" fmla="*/ 3993045 w 5593163"/>
              <a:gd name="connsiteY235" fmla="*/ 1378647 h 4305008"/>
              <a:gd name="connsiteX236" fmla="*/ 3991674 w 5593163"/>
              <a:gd name="connsiteY236" fmla="*/ 1361805 h 4305008"/>
              <a:gd name="connsiteX237" fmla="*/ 3991674 w 5593163"/>
              <a:gd name="connsiteY237" fmla="*/ 3010804 h 4305008"/>
              <a:gd name="connsiteX238" fmla="*/ 3993045 w 5593163"/>
              <a:gd name="connsiteY238" fmla="*/ 2993823 h 4305008"/>
              <a:gd name="connsiteX239" fmla="*/ 4000509 w 5593163"/>
              <a:gd name="connsiteY239" fmla="*/ 2901366 h 4305008"/>
              <a:gd name="connsiteX240" fmla="*/ 4001049 w 5593163"/>
              <a:gd name="connsiteY240" fmla="*/ 2894676 h 4305008"/>
              <a:gd name="connsiteX241" fmla="*/ 4001555 w 5593163"/>
              <a:gd name="connsiteY241" fmla="*/ 2894613 h 4305008"/>
              <a:gd name="connsiteX242" fmla="*/ 4691720 w 5593163"/>
              <a:gd name="connsiteY242" fmla="*/ 2201572 h 4305008"/>
              <a:gd name="connsiteX243" fmla="*/ 4691837 w 5593163"/>
              <a:gd name="connsiteY243" fmla="*/ 2200424 h 4305008"/>
              <a:gd name="connsiteX244" fmla="*/ 4708050 w 5593163"/>
              <a:gd name="connsiteY244" fmla="*/ 2198885 h 4305008"/>
              <a:gd name="connsiteX245" fmla="*/ 4803512 w 5593163"/>
              <a:gd name="connsiteY245" fmla="*/ 2189820 h 4305008"/>
              <a:gd name="connsiteX246" fmla="*/ 4820599 w 5593163"/>
              <a:gd name="connsiteY246" fmla="*/ 2188197 h 4305008"/>
              <a:gd name="connsiteX247" fmla="*/ 4820625 w 5593163"/>
              <a:gd name="connsiteY247" fmla="*/ 2188691 h 4305008"/>
              <a:gd name="connsiteX248" fmla="*/ 4821123 w 5593163"/>
              <a:gd name="connsiteY248" fmla="*/ 2188658 h 4305008"/>
              <a:gd name="connsiteX249" fmla="*/ 4821717 w 5593163"/>
              <a:gd name="connsiteY249" fmla="*/ 2200098 h 4305008"/>
              <a:gd name="connsiteX250" fmla="*/ 4820346 w 5593163"/>
              <a:gd name="connsiteY250" fmla="*/ 2217074 h 4305008"/>
              <a:gd name="connsiteX251" fmla="*/ 4812879 w 5593163"/>
              <a:gd name="connsiteY251" fmla="*/ 2309550 h 4305008"/>
              <a:gd name="connsiteX252" fmla="*/ 4812341 w 5593163"/>
              <a:gd name="connsiteY252" fmla="*/ 2316226 h 4305008"/>
              <a:gd name="connsiteX253" fmla="*/ 4811835 w 5593163"/>
              <a:gd name="connsiteY253" fmla="*/ 2316289 h 4305008"/>
              <a:gd name="connsiteX254" fmla="*/ 4121670 w 5593163"/>
              <a:gd name="connsiteY254" fmla="*/ 3009330 h 4305008"/>
              <a:gd name="connsiteX255" fmla="*/ 4121554 w 5593163"/>
              <a:gd name="connsiteY255" fmla="*/ 3010478 h 4305008"/>
              <a:gd name="connsiteX256" fmla="*/ 4105337 w 5593163"/>
              <a:gd name="connsiteY256" fmla="*/ 3012018 h 4305008"/>
              <a:gd name="connsiteX257" fmla="*/ 4009911 w 5593163"/>
              <a:gd name="connsiteY257" fmla="*/ 3021080 h 4305008"/>
              <a:gd name="connsiteX258" fmla="*/ 3992792 w 5593163"/>
              <a:gd name="connsiteY258" fmla="*/ 3022706 h 4305008"/>
              <a:gd name="connsiteX259" fmla="*/ 3992766 w 5593163"/>
              <a:gd name="connsiteY259" fmla="*/ 3022211 h 4305008"/>
              <a:gd name="connsiteX260" fmla="*/ 3992267 w 5593163"/>
              <a:gd name="connsiteY260" fmla="*/ 3022244 h 4305008"/>
              <a:gd name="connsiteX261" fmla="*/ 3991674 w 5593163"/>
              <a:gd name="connsiteY261" fmla="*/ 3010804 h 4305008"/>
              <a:gd name="connsiteX262" fmla="*/ 3991674 w 5593163"/>
              <a:gd name="connsiteY262" fmla="*/ 3058630 h 4305008"/>
              <a:gd name="connsiteX263" fmla="*/ 3992268 w 5593163"/>
              <a:gd name="connsiteY263" fmla="*/ 3047280 h 4305008"/>
              <a:gd name="connsiteX264" fmla="*/ 3992766 w 5593163"/>
              <a:gd name="connsiteY264" fmla="*/ 3047312 h 4305008"/>
              <a:gd name="connsiteX265" fmla="*/ 3992792 w 5593163"/>
              <a:gd name="connsiteY265" fmla="*/ 3046822 h 4305008"/>
              <a:gd name="connsiteX266" fmla="*/ 4009880 w 5593163"/>
              <a:gd name="connsiteY266" fmla="*/ 3048432 h 4305008"/>
              <a:gd name="connsiteX267" fmla="*/ 4105341 w 5593163"/>
              <a:gd name="connsiteY267" fmla="*/ 3057426 h 4305008"/>
              <a:gd name="connsiteX268" fmla="*/ 4121554 w 5593163"/>
              <a:gd name="connsiteY268" fmla="*/ 3058953 h 4305008"/>
              <a:gd name="connsiteX269" fmla="*/ 4121671 w 5593163"/>
              <a:gd name="connsiteY269" fmla="*/ 3060092 h 4305008"/>
              <a:gd name="connsiteX270" fmla="*/ 4811836 w 5593163"/>
              <a:gd name="connsiteY270" fmla="*/ 3747690 h 4305008"/>
              <a:gd name="connsiteX271" fmla="*/ 4812342 w 5593163"/>
              <a:gd name="connsiteY271" fmla="*/ 3747753 h 4305008"/>
              <a:gd name="connsiteX272" fmla="*/ 4812882 w 5593163"/>
              <a:gd name="connsiteY272" fmla="*/ 3754390 h 4305008"/>
              <a:gd name="connsiteX273" fmla="*/ 4820346 w 5593163"/>
              <a:gd name="connsiteY273" fmla="*/ 3846121 h 4305008"/>
              <a:gd name="connsiteX274" fmla="*/ 4821717 w 5593163"/>
              <a:gd name="connsiteY274" fmla="*/ 3862969 h 4305008"/>
              <a:gd name="connsiteX275" fmla="*/ 4821124 w 5593163"/>
              <a:gd name="connsiteY275" fmla="*/ 3874319 h 4305008"/>
              <a:gd name="connsiteX276" fmla="*/ 4820625 w 5593163"/>
              <a:gd name="connsiteY276" fmla="*/ 3874286 h 4305008"/>
              <a:gd name="connsiteX277" fmla="*/ 4820599 w 5593163"/>
              <a:gd name="connsiteY277" fmla="*/ 3874777 h 4305008"/>
              <a:gd name="connsiteX278" fmla="*/ 4803481 w 5593163"/>
              <a:gd name="connsiteY278" fmla="*/ 3873164 h 4305008"/>
              <a:gd name="connsiteX279" fmla="*/ 4708054 w 5593163"/>
              <a:gd name="connsiteY279" fmla="*/ 3864173 h 4305008"/>
              <a:gd name="connsiteX280" fmla="*/ 4691837 w 5593163"/>
              <a:gd name="connsiteY280" fmla="*/ 3862645 h 4305008"/>
              <a:gd name="connsiteX281" fmla="*/ 4691721 w 5593163"/>
              <a:gd name="connsiteY281" fmla="*/ 3861506 h 4305008"/>
              <a:gd name="connsiteX282" fmla="*/ 4001556 w 5593163"/>
              <a:gd name="connsiteY282" fmla="*/ 3173908 h 4305008"/>
              <a:gd name="connsiteX283" fmla="*/ 4001050 w 5593163"/>
              <a:gd name="connsiteY283" fmla="*/ 3173846 h 4305008"/>
              <a:gd name="connsiteX284" fmla="*/ 4000512 w 5593163"/>
              <a:gd name="connsiteY284" fmla="*/ 3167222 h 4305008"/>
              <a:gd name="connsiteX285" fmla="*/ 3993045 w 5593163"/>
              <a:gd name="connsiteY285" fmla="*/ 3075472 h 4305008"/>
              <a:gd name="connsiteX286" fmla="*/ 3991674 w 5593163"/>
              <a:gd name="connsiteY286" fmla="*/ 3058630 h 4305008"/>
              <a:gd name="connsiteX287" fmla="*/ 3293448 w 5593163"/>
              <a:gd name="connsiteY287" fmla="*/ 636203 h 4305008"/>
              <a:gd name="connsiteX288" fmla="*/ 3836757 w 5593163"/>
              <a:gd name="connsiteY288" fmla="*/ 1181049 h 4305008"/>
              <a:gd name="connsiteX289" fmla="*/ 3293448 w 5593163"/>
              <a:gd name="connsiteY289" fmla="*/ 636203 h 4305008"/>
              <a:gd name="connsiteX290" fmla="*/ 3293448 w 5593163"/>
              <a:gd name="connsiteY290" fmla="*/ 2333028 h 4305008"/>
              <a:gd name="connsiteX291" fmla="*/ 3836757 w 5593163"/>
              <a:gd name="connsiteY291" fmla="*/ 2877874 h 4305008"/>
              <a:gd name="connsiteX292" fmla="*/ 3293448 w 5593163"/>
              <a:gd name="connsiteY292" fmla="*/ 2333028 h 4305008"/>
              <a:gd name="connsiteX293" fmla="*/ 3293446 w 5593163"/>
              <a:gd name="connsiteY293" fmla="*/ 2034258 h 4305008"/>
              <a:gd name="connsiteX294" fmla="*/ 3836755 w 5593163"/>
              <a:gd name="connsiteY294" fmla="*/ 1493690 h 4305008"/>
              <a:gd name="connsiteX295" fmla="*/ 3293446 w 5593163"/>
              <a:gd name="connsiteY295" fmla="*/ 2034258 h 4305008"/>
              <a:gd name="connsiteX296" fmla="*/ 3293446 w 5593163"/>
              <a:gd name="connsiteY296" fmla="*/ 3731083 h 4305008"/>
              <a:gd name="connsiteX297" fmla="*/ 3836755 w 5593163"/>
              <a:gd name="connsiteY297" fmla="*/ 3190516 h 4305008"/>
              <a:gd name="connsiteX298" fmla="*/ 3293446 w 5593163"/>
              <a:gd name="connsiteY298" fmla="*/ 3731083 h 4305008"/>
              <a:gd name="connsiteX299" fmla="*/ 3150081 w 5593163"/>
              <a:gd name="connsiteY299" fmla="*/ 503273 h 4305008"/>
              <a:gd name="connsiteX300" fmla="*/ 3150675 w 5593163"/>
              <a:gd name="connsiteY300" fmla="*/ 491833 h 4305008"/>
              <a:gd name="connsiteX301" fmla="*/ 3151173 w 5593163"/>
              <a:gd name="connsiteY301" fmla="*/ 491866 h 4305008"/>
              <a:gd name="connsiteX302" fmla="*/ 3151199 w 5593163"/>
              <a:gd name="connsiteY302" fmla="*/ 491372 h 4305008"/>
              <a:gd name="connsiteX303" fmla="*/ 3168287 w 5593163"/>
              <a:gd name="connsiteY303" fmla="*/ 492995 h 4305008"/>
              <a:gd name="connsiteX304" fmla="*/ 3263748 w 5593163"/>
              <a:gd name="connsiteY304" fmla="*/ 502060 h 4305008"/>
              <a:gd name="connsiteX305" fmla="*/ 3279961 w 5593163"/>
              <a:gd name="connsiteY305" fmla="*/ 503599 h 4305008"/>
              <a:gd name="connsiteX306" fmla="*/ 3280078 w 5593163"/>
              <a:gd name="connsiteY306" fmla="*/ 504747 h 4305008"/>
              <a:gd name="connsiteX307" fmla="*/ 3970244 w 5593163"/>
              <a:gd name="connsiteY307" fmla="*/ 1197788 h 4305008"/>
              <a:gd name="connsiteX308" fmla="*/ 3970749 w 5593163"/>
              <a:gd name="connsiteY308" fmla="*/ 1197851 h 4305008"/>
              <a:gd name="connsiteX309" fmla="*/ 3971290 w 5593163"/>
              <a:gd name="connsiteY309" fmla="*/ 1204541 h 4305008"/>
              <a:gd name="connsiteX310" fmla="*/ 3978754 w 5593163"/>
              <a:gd name="connsiteY310" fmla="*/ 1296998 h 4305008"/>
              <a:gd name="connsiteX311" fmla="*/ 3980124 w 5593163"/>
              <a:gd name="connsiteY311" fmla="*/ 1313979 h 4305008"/>
              <a:gd name="connsiteX312" fmla="*/ 3979531 w 5593163"/>
              <a:gd name="connsiteY312" fmla="*/ 1325419 h 4305008"/>
              <a:gd name="connsiteX313" fmla="*/ 3979032 w 5593163"/>
              <a:gd name="connsiteY313" fmla="*/ 1325386 h 4305008"/>
              <a:gd name="connsiteX314" fmla="*/ 3979006 w 5593163"/>
              <a:gd name="connsiteY314" fmla="*/ 1325881 h 4305008"/>
              <a:gd name="connsiteX315" fmla="*/ 3961888 w 5593163"/>
              <a:gd name="connsiteY315" fmla="*/ 1324255 h 4305008"/>
              <a:gd name="connsiteX316" fmla="*/ 3866461 w 5593163"/>
              <a:gd name="connsiteY316" fmla="*/ 1315193 h 4305008"/>
              <a:gd name="connsiteX317" fmla="*/ 3850245 w 5593163"/>
              <a:gd name="connsiteY317" fmla="*/ 1313653 h 4305008"/>
              <a:gd name="connsiteX318" fmla="*/ 3850129 w 5593163"/>
              <a:gd name="connsiteY318" fmla="*/ 1312505 h 4305008"/>
              <a:gd name="connsiteX319" fmla="*/ 3159963 w 5593163"/>
              <a:gd name="connsiteY319" fmla="*/ 619464 h 4305008"/>
              <a:gd name="connsiteX320" fmla="*/ 3159457 w 5593163"/>
              <a:gd name="connsiteY320" fmla="*/ 619401 h 4305008"/>
              <a:gd name="connsiteX321" fmla="*/ 3158919 w 5593163"/>
              <a:gd name="connsiteY321" fmla="*/ 612725 h 4305008"/>
              <a:gd name="connsiteX322" fmla="*/ 3151452 w 5593163"/>
              <a:gd name="connsiteY322" fmla="*/ 520249 h 4305008"/>
              <a:gd name="connsiteX323" fmla="*/ 3150081 w 5593163"/>
              <a:gd name="connsiteY323" fmla="*/ 503273 h 4305008"/>
              <a:gd name="connsiteX324" fmla="*/ 3150081 w 5593163"/>
              <a:gd name="connsiteY324" fmla="*/ 2200098 h 4305008"/>
              <a:gd name="connsiteX325" fmla="*/ 3150675 w 5593163"/>
              <a:gd name="connsiteY325" fmla="*/ 2188658 h 4305008"/>
              <a:gd name="connsiteX326" fmla="*/ 3151173 w 5593163"/>
              <a:gd name="connsiteY326" fmla="*/ 2188691 h 4305008"/>
              <a:gd name="connsiteX327" fmla="*/ 3151199 w 5593163"/>
              <a:gd name="connsiteY327" fmla="*/ 2188197 h 4305008"/>
              <a:gd name="connsiteX328" fmla="*/ 3168287 w 5593163"/>
              <a:gd name="connsiteY328" fmla="*/ 2189820 h 4305008"/>
              <a:gd name="connsiteX329" fmla="*/ 3263748 w 5593163"/>
              <a:gd name="connsiteY329" fmla="*/ 2198885 h 4305008"/>
              <a:gd name="connsiteX330" fmla="*/ 3279961 w 5593163"/>
              <a:gd name="connsiteY330" fmla="*/ 2200424 h 4305008"/>
              <a:gd name="connsiteX331" fmla="*/ 3280078 w 5593163"/>
              <a:gd name="connsiteY331" fmla="*/ 2201572 h 4305008"/>
              <a:gd name="connsiteX332" fmla="*/ 3970244 w 5593163"/>
              <a:gd name="connsiteY332" fmla="*/ 2894613 h 4305008"/>
              <a:gd name="connsiteX333" fmla="*/ 3970749 w 5593163"/>
              <a:gd name="connsiteY333" fmla="*/ 2894676 h 4305008"/>
              <a:gd name="connsiteX334" fmla="*/ 3971290 w 5593163"/>
              <a:gd name="connsiteY334" fmla="*/ 2901366 h 4305008"/>
              <a:gd name="connsiteX335" fmla="*/ 3978754 w 5593163"/>
              <a:gd name="connsiteY335" fmla="*/ 2993823 h 4305008"/>
              <a:gd name="connsiteX336" fmla="*/ 3980124 w 5593163"/>
              <a:gd name="connsiteY336" fmla="*/ 3010804 h 4305008"/>
              <a:gd name="connsiteX337" fmla="*/ 3979531 w 5593163"/>
              <a:gd name="connsiteY337" fmla="*/ 3022244 h 4305008"/>
              <a:gd name="connsiteX338" fmla="*/ 3979032 w 5593163"/>
              <a:gd name="connsiteY338" fmla="*/ 3022211 h 4305008"/>
              <a:gd name="connsiteX339" fmla="*/ 3979006 w 5593163"/>
              <a:gd name="connsiteY339" fmla="*/ 3022706 h 4305008"/>
              <a:gd name="connsiteX340" fmla="*/ 3961888 w 5593163"/>
              <a:gd name="connsiteY340" fmla="*/ 3021080 h 4305008"/>
              <a:gd name="connsiteX341" fmla="*/ 3866461 w 5593163"/>
              <a:gd name="connsiteY341" fmla="*/ 3012018 h 4305008"/>
              <a:gd name="connsiteX342" fmla="*/ 3850245 w 5593163"/>
              <a:gd name="connsiteY342" fmla="*/ 3010478 h 4305008"/>
              <a:gd name="connsiteX343" fmla="*/ 3850129 w 5593163"/>
              <a:gd name="connsiteY343" fmla="*/ 3009330 h 4305008"/>
              <a:gd name="connsiteX344" fmla="*/ 3159963 w 5593163"/>
              <a:gd name="connsiteY344" fmla="*/ 2316289 h 4305008"/>
              <a:gd name="connsiteX345" fmla="*/ 3159457 w 5593163"/>
              <a:gd name="connsiteY345" fmla="*/ 2316226 h 4305008"/>
              <a:gd name="connsiteX346" fmla="*/ 3158919 w 5593163"/>
              <a:gd name="connsiteY346" fmla="*/ 2309550 h 4305008"/>
              <a:gd name="connsiteX347" fmla="*/ 3151452 w 5593163"/>
              <a:gd name="connsiteY347" fmla="*/ 2217074 h 4305008"/>
              <a:gd name="connsiteX348" fmla="*/ 3150081 w 5593163"/>
              <a:gd name="connsiteY348" fmla="*/ 2200098 h 4305008"/>
              <a:gd name="connsiteX349" fmla="*/ 3150081 w 5593163"/>
              <a:gd name="connsiteY349" fmla="*/ 3896923 h 4305008"/>
              <a:gd name="connsiteX350" fmla="*/ 3150675 w 5593163"/>
              <a:gd name="connsiteY350" fmla="*/ 3885483 h 4305008"/>
              <a:gd name="connsiteX351" fmla="*/ 3151173 w 5593163"/>
              <a:gd name="connsiteY351" fmla="*/ 3885516 h 4305008"/>
              <a:gd name="connsiteX352" fmla="*/ 3151199 w 5593163"/>
              <a:gd name="connsiteY352" fmla="*/ 3885022 h 4305008"/>
              <a:gd name="connsiteX353" fmla="*/ 3168287 w 5593163"/>
              <a:gd name="connsiteY353" fmla="*/ 3886645 h 4305008"/>
              <a:gd name="connsiteX354" fmla="*/ 3263748 w 5593163"/>
              <a:gd name="connsiteY354" fmla="*/ 3895710 h 4305008"/>
              <a:gd name="connsiteX355" fmla="*/ 3279961 w 5593163"/>
              <a:gd name="connsiteY355" fmla="*/ 3897249 h 4305008"/>
              <a:gd name="connsiteX356" fmla="*/ 3280078 w 5593163"/>
              <a:gd name="connsiteY356" fmla="*/ 3898397 h 4305008"/>
              <a:gd name="connsiteX357" fmla="*/ 3840331 w 5593163"/>
              <a:gd name="connsiteY357" fmla="*/ 4255797 h 4305008"/>
              <a:gd name="connsiteX358" fmla="*/ 3868775 w 5593163"/>
              <a:gd name="connsiteY358" fmla="*/ 4305008 h 4305008"/>
              <a:gd name="connsiteX359" fmla="*/ 3717725 w 5593163"/>
              <a:gd name="connsiteY359" fmla="*/ 4305008 h 4305008"/>
              <a:gd name="connsiteX360" fmla="*/ 3665602 w 5593163"/>
              <a:gd name="connsiteY360" fmla="*/ 4241205 h 4305008"/>
              <a:gd name="connsiteX361" fmla="*/ 3293448 w 5593163"/>
              <a:gd name="connsiteY361" fmla="*/ 4029853 h 4305008"/>
              <a:gd name="connsiteX362" fmla="*/ 3392629 w 5593163"/>
              <a:gd name="connsiteY362" fmla="*/ 4271827 h 4305008"/>
              <a:gd name="connsiteX363" fmla="*/ 3419311 w 5593163"/>
              <a:gd name="connsiteY363" fmla="*/ 4305008 h 4305008"/>
              <a:gd name="connsiteX364" fmla="*/ 3265201 w 5593163"/>
              <a:gd name="connsiteY364" fmla="*/ 4305008 h 4305008"/>
              <a:gd name="connsiteX365" fmla="*/ 3235080 w 5593163"/>
              <a:gd name="connsiteY365" fmla="*/ 4254710 h 4305008"/>
              <a:gd name="connsiteX366" fmla="*/ 3159963 w 5593163"/>
              <a:gd name="connsiteY366" fmla="*/ 4013114 h 4305008"/>
              <a:gd name="connsiteX367" fmla="*/ 3159457 w 5593163"/>
              <a:gd name="connsiteY367" fmla="*/ 4013051 h 4305008"/>
              <a:gd name="connsiteX368" fmla="*/ 3158919 w 5593163"/>
              <a:gd name="connsiteY368" fmla="*/ 4006375 h 4305008"/>
              <a:gd name="connsiteX369" fmla="*/ 3151452 w 5593163"/>
              <a:gd name="connsiteY369" fmla="*/ 3913899 h 4305008"/>
              <a:gd name="connsiteX370" fmla="*/ 3150081 w 5593163"/>
              <a:gd name="connsiteY370" fmla="*/ 3896923 h 4305008"/>
              <a:gd name="connsiteX371" fmla="*/ 3150079 w 5593163"/>
              <a:gd name="connsiteY371" fmla="*/ 469318 h 4305008"/>
              <a:gd name="connsiteX372" fmla="*/ 3151450 w 5593163"/>
              <a:gd name="connsiteY372" fmla="*/ 452471 h 4305008"/>
              <a:gd name="connsiteX373" fmla="*/ 3158914 w 5593163"/>
              <a:gd name="connsiteY373" fmla="*/ 360740 h 4305008"/>
              <a:gd name="connsiteX374" fmla="*/ 3159454 w 5593163"/>
              <a:gd name="connsiteY374" fmla="*/ 354103 h 4305008"/>
              <a:gd name="connsiteX375" fmla="*/ 3159960 w 5593163"/>
              <a:gd name="connsiteY375" fmla="*/ 354040 h 4305008"/>
              <a:gd name="connsiteX376" fmla="*/ 3244173 w 5593163"/>
              <a:gd name="connsiteY376" fmla="*/ 96778 h 4305008"/>
              <a:gd name="connsiteX377" fmla="*/ 3306807 w 5593163"/>
              <a:gd name="connsiteY377" fmla="*/ 0 h 4305008"/>
              <a:gd name="connsiteX378" fmla="*/ 3475182 w 5593163"/>
              <a:gd name="connsiteY378" fmla="*/ 0 h 4305008"/>
              <a:gd name="connsiteX379" fmla="*/ 3406954 w 5593163"/>
              <a:gd name="connsiteY379" fmla="*/ 76659 h 4305008"/>
              <a:gd name="connsiteX380" fmla="*/ 3293446 w 5593163"/>
              <a:gd name="connsiteY380" fmla="*/ 337433 h 4305008"/>
              <a:gd name="connsiteX381" fmla="*/ 3732420 w 5593163"/>
              <a:gd name="connsiteY381" fmla="*/ 44350 h 4305008"/>
              <a:gd name="connsiteX382" fmla="*/ 3754649 w 5593163"/>
              <a:gd name="connsiteY382" fmla="*/ 0 h 4305008"/>
              <a:gd name="connsiteX383" fmla="*/ 3903287 w 5593163"/>
              <a:gd name="connsiteY383" fmla="*/ 0 h 4305008"/>
              <a:gd name="connsiteX384" fmla="*/ 3851448 w 5593163"/>
              <a:gd name="connsiteY384" fmla="*/ 95636 h 4305008"/>
              <a:gd name="connsiteX385" fmla="*/ 3280075 w 5593163"/>
              <a:gd name="connsiteY385" fmla="*/ 467856 h 4305008"/>
              <a:gd name="connsiteX386" fmla="*/ 3279959 w 5593163"/>
              <a:gd name="connsiteY386" fmla="*/ 468995 h 4305008"/>
              <a:gd name="connsiteX387" fmla="*/ 3263742 w 5593163"/>
              <a:gd name="connsiteY387" fmla="*/ 470523 h 4305008"/>
              <a:gd name="connsiteX388" fmla="*/ 3168316 w 5593163"/>
              <a:gd name="connsiteY388" fmla="*/ 479514 h 4305008"/>
              <a:gd name="connsiteX389" fmla="*/ 3151197 w 5593163"/>
              <a:gd name="connsiteY389" fmla="*/ 481127 h 4305008"/>
              <a:gd name="connsiteX390" fmla="*/ 3151171 w 5593163"/>
              <a:gd name="connsiteY390" fmla="*/ 480636 h 4305008"/>
              <a:gd name="connsiteX391" fmla="*/ 3150672 w 5593163"/>
              <a:gd name="connsiteY391" fmla="*/ 480669 h 4305008"/>
              <a:gd name="connsiteX392" fmla="*/ 3150079 w 5593163"/>
              <a:gd name="connsiteY392" fmla="*/ 469318 h 4305008"/>
              <a:gd name="connsiteX393" fmla="*/ 3150079 w 5593163"/>
              <a:gd name="connsiteY393" fmla="*/ 2166144 h 4305008"/>
              <a:gd name="connsiteX394" fmla="*/ 3151450 w 5593163"/>
              <a:gd name="connsiteY394" fmla="*/ 2149296 h 4305008"/>
              <a:gd name="connsiteX395" fmla="*/ 3158914 w 5593163"/>
              <a:gd name="connsiteY395" fmla="*/ 2057565 h 4305008"/>
              <a:gd name="connsiteX396" fmla="*/ 3159454 w 5593163"/>
              <a:gd name="connsiteY396" fmla="*/ 2050928 h 4305008"/>
              <a:gd name="connsiteX397" fmla="*/ 3159960 w 5593163"/>
              <a:gd name="connsiteY397" fmla="*/ 2050865 h 4305008"/>
              <a:gd name="connsiteX398" fmla="*/ 3850126 w 5593163"/>
              <a:gd name="connsiteY398" fmla="*/ 1363267 h 4305008"/>
              <a:gd name="connsiteX399" fmla="*/ 3850243 w 5593163"/>
              <a:gd name="connsiteY399" fmla="*/ 1362128 h 4305008"/>
              <a:gd name="connsiteX400" fmla="*/ 3866455 w 5593163"/>
              <a:gd name="connsiteY400" fmla="*/ 1360601 h 4305008"/>
              <a:gd name="connsiteX401" fmla="*/ 3961917 w 5593163"/>
              <a:gd name="connsiteY401" fmla="*/ 1351607 h 4305008"/>
              <a:gd name="connsiteX402" fmla="*/ 3979004 w 5593163"/>
              <a:gd name="connsiteY402" fmla="*/ 1349997 h 4305008"/>
              <a:gd name="connsiteX403" fmla="*/ 3979030 w 5593163"/>
              <a:gd name="connsiteY403" fmla="*/ 1350487 h 4305008"/>
              <a:gd name="connsiteX404" fmla="*/ 3979528 w 5593163"/>
              <a:gd name="connsiteY404" fmla="*/ 1350455 h 4305008"/>
              <a:gd name="connsiteX405" fmla="*/ 3980122 w 5593163"/>
              <a:gd name="connsiteY405" fmla="*/ 1361805 h 4305008"/>
              <a:gd name="connsiteX406" fmla="*/ 3978752 w 5593163"/>
              <a:gd name="connsiteY406" fmla="*/ 1378647 h 4305008"/>
              <a:gd name="connsiteX407" fmla="*/ 3971285 w 5593163"/>
              <a:gd name="connsiteY407" fmla="*/ 1470397 h 4305008"/>
              <a:gd name="connsiteX408" fmla="*/ 3970746 w 5593163"/>
              <a:gd name="connsiteY408" fmla="*/ 1477021 h 4305008"/>
              <a:gd name="connsiteX409" fmla="*/ 3970241 w 5593163"/>
              <a:gd name="connsiteY409" fmla="*/ 1477083 h 4305008"/>
              <a:gd name="connsiteX410" fmla="*/ 3280075 w 5593163"/>
              <a:gd name="connsiteY410" fmla="*/ 2164681 h 4305008"/>
              <a:gd name="connsiteX411" fmla="*/ 3279959 w 5593163"/>
              <a:gd name="connsiteY411" fmla="*/ 2165820 h 4305008"/>
              <a:gd name="connsiteX412" fmla="*/ 3263742 w 5593163"/>
              <a:gd name="connsiteY412" fmla="*/ 2167348 h 4305008"/>
              <a:gd name="connsiteX413" fmla="*/ 3168316 w 5593163"/>
              <a:gd name="connsiteY413" fmla="*/ 2176339 h 4305008"/>
              <a:gd name="connsiteX414" fmla="*/ 3151197 w 5593163"/>
              <a:gd name="connsiteY414" fmla="*/ 2177952 h 4305008"/>
              <a:gd name="connsiteX415" fmla="*/ 3151171 w 5593163"/>
              <a:gd name="connsiteY415" fmla="*/ 2177461 h 4305008"/>
              <a:gd name="connsiteX416" fmla="*/ 3150672 w 5593163"/>
              <a:gd name="connsiteY416" fmla="*/ 2177494 h 4305008"/>
              <a:gd name="connsiteX417" fmla="*/ 3150079 w 5593163"/>
              <a:gd name="connsiteY417" fmla="*/ 2166144 h 4305008"/>
              <a:gd name="connsiteX418" fmla="*/ 3150079 w 5593163"/>
              <a:gd name="connsiteY418" fmla="*/ 3862969 h 4305008"/>
              <a:gd name="connsiteX419" fmla="*/ 3151450 w 5593163"/>
              <a:gd name="connsiteY419" fmla="*/ 3846121 h 4305008"/>
              <a:gd name="connsiteX420" fmla="*/ 3158914 w 5593163"/>
              <a:gd name="connsiteY420" fmla="*/ 3754390 h 4305008"/>
              <a:gd name="connsiteX421" fmla="*/ 3159454 w 5593163"/>
              <a:gd name="connsiteY421" fmla="*/ 3747753 h 4305008"/>
              <a:gd name="connsiteX422" fmla="*/ 3159960 w 5593163"/>
              <a:gd name="connsiteY422" fmla="*/ 3747690 h 4305008"/>
              <a:gd name="connsiteX423" fmla="*/ 3850126 w 5593163"/>
              <a:gd name="connsiteY423" fmla="*/ 3060092 h 4305008"/>
              <a:gd name="connsiteX424" fmla="*/ 3850243 w 5593163"/>
              <a:gd name="connsiteY424" fmla="*/ 3058953 h 4305008"/>
              <a:gd name="connsiteX425" fmla="*/ 3866455 w 5593163"/>
              <a:gd name="connsiteY425" fmla="*/ 3057426 h 4305008"/>
              <a:gd name="connsiteX426" fmla="*/ 3961917 w 5593163"/>
              <a:gd name="connsiteY426" fmla="*/ 3048432 h 4305008"/>
              <a:gd name="connsiteX427" fmla="*/ 3979004 w 5593163"/>
              <a:gd name="connsiteY427" fmla="*/ 3046822 h 4305008"/>
              <a:gd name="connsiteX428" fmla="*/ 3979030 w 5593163"/>
              <a:gd name="connsiteY428" fmla="*/ 3047312 h 4305008"/>
              <a:gd name="connsiteX429" fmla="*/ 3979528 w 5593163"/>
              <a:gd name="connsiteY429" fmla="*/ 3047280 h 4305008"/>
              <a:gd name="connsiteX430" fmla="*/ 3980122 w 5593163"/>
              <a:gd name="connsiteY430" fmla="*/ 3058630 h 4305008"/>
              <a:gd name="connsiteX431" fmla="*/ 3978752 w 5593163"/>
              <a:gd name="connsiteY431" fmla="*/ 3075472 h 4305008"/>
              <a:gd name="connsiteX432" fmla="*/ 3971285 w 5593163"/>
              <a:gd name="connsiteY432" fmla="*/ 3167222 h 4305008"/>
              <a:gd name="connsiteX433" fmla="*/ 3970746 w 5593163"/>
              <a:gd name="connsiteY433" fmla="*/ 3173846 h 4305008"/>
              <a:gd name="connsiteX434" fmla="*/ 3970241 w 5593163"/>
              <a:gd name="connsiteY434" fmla="*/ 3173908 h 4305008"/>
              <a:gd name="connsiteX435" fmla="*/ 3280075 w 5593163"/>
              <a:gd name="connsiteY435" fmla="*/ 3861506 h 4305008"/>
              <a:gd name="connsiteX436" fmla="*/ 3279959 w 5593163"/>
              <a:gd name="connsiteY436" fmla="*/ 3862645 h 4305008"/>
              <a:gd name="connsiteX437" fmla="*/ 3263742 w 5593163"/>
              <a:gd name="connsiteY437" fmla="*/ 3864173 h 4305008"/>
              <a:gd name="connsiteX438" fmla="*/ 3168316 w 5593163"/>
              <a:gd name="connsiteY438" fmla="*/ 3873164 h 4305008"/>
              <a:gd name="connsiteX439" fmla="*/ 3151197 w 5593163"/>
              <a:gd name="connsiteY439" fmla="*/ 3874777 h 4305008"/>
              <a:gd name="connsiteX440" fmla="*/ 3151171 w 5593163"/>
              <a:gd name="connsiteY440" fmla="*/ 3874286 h 4305008"/>
              <a:gd name="connsiteX441" fmla="*/ 3150672 w 5593163"/>
              <a:gd name="connsiteY441" fmla="*/ 3874319 h 4305008"/>
              <a:gd name="connsiteX442" fmla="*/ 3150079 w 5593163"/>
              <a:gd name="connsiteY442" fmla="*/ 3862969 h 4305008"/>
              <a:gd name="connsiteX443" fmla="*/ 2442890 w 5593163"/>
              <a:gd name="connsiteY443" fmla="*/ 1181049 h 4305008"/>
              <a:gd name="connsiteX444" fmla="*/ 2986199 w 5593163"/>
              <a:gd name="connsiteY444" fmla="*/ 636203 h 4305008"/>
              <a:gd name="connsiteX445" fmla="*/ 2442890 w 5593163"/>
              <a:gd name="connsiteY445" fmla="*/ 1181049 h 4305008"/>
              <a:gd name="connsiteX446" fmla="*/ 2442890 w 5593163"/>
              <a:gd name="connsiteY446" fmla="*/ 1493690 h 4305008"/>
              <a:gd name="connsiteX447" fmla="*/ 2986199 w 5593163"/>
              <a:gd name="connsiteY447" fmla="*/ 2034258 h 4305008"/>
              <a:gd name="connsiteX448" fmla="*/ 2442890 w 5593163"/>
              <a:gd name="connsiteY448" fmla="*/ 1493690 h 4305008"/>
              <a:gd name="connsiteX449" fmla="*/ 2442890 w 5593163"/>
              <a:gd name="connsiteY449" fmla="*/ 2877874 h 4305008"/>
              <a:gd name="connsiteX450" fmla="*/ 2986199 w 5593163"/>
              <a:gd name="connsiteY450" fmla="*/ 2333028 h 4305008"/>
              <a:gd name="connsiteX451" fmla="*/ 2442890 w 5593163"/>
              <a:gd name="connsiteY451" fmla="*/ 2877874 h 4305008"/>
              <a:gd name="connsiteX452" fmla="*/ 2442890 w 5593163"/>
              <a:gd name="connsiteY452" fmla="*/ 3190516 h 4305008"/>
              <a:gd name="connsiteX453" fmla="*/ 2986199 w 5593163"/>
              <a:gd name="connsiteY453" fmla="*/ 3731083 h 4305008"/>
              <a:gd name="connsiteX454" fmla="*/ 2442890 w 5593163"/>
              <a:gd name="connsiteY454" fmla="*/ 3190516 h 4305008"/>
              <a:gd name="connsiteX455" fmla="*/ 2410871 w 5593163"/>
              <a:gd name="connsiteY455" fmla="*/ 4305008 h 4305008"/>
              <a:gd name="connsiteX456" fmla="*/ 2439316 w 5593163"/>
              <a:gd name="connsiteY456" fmla="*/ 4255797 h 4305008"/>
              <a:gd name="connsiteX457" fmla="*/ 2999569 w 5593163"/>
              <a:gd name="connsiteY457" fmla="*/ 3898397 h 4305008"/>
              <a:gd name="connsiteX458" fmla="*/ 2999686 w 5593163"/>
              <a:gd name="connsiteY458" fmla="*/ 3897249 h 4305008"/>
              <a:gd name="connsiteX459" fmla="*/ 3015899 w 5593163"/>
              <a:gd name="connsiteY459" fmla="*/ 3895710 h 4305008"/>
              <a:gd name="connsiteX460" fmla="*/ 3111360 w 5593163"/>
              <a:gd name="connsiteY460" fmla="*/ 3886645 h 4305008"/>
              <a:gd name="connsiteX461" fmla="*/ 3128448 w 5593163"/>
              <a:gd name="connsiteY461" fmla="*/ 3885022 h 4305008"/>
              <a:gd name="connsiteX462" fmla="*/ 3128474 w 5593163"/>
              <a:gd name="connsiteY462" fmla="*/ 3885516 h 4305008"/>
              <a:gd name="connsiteX463" fmla="*/ 3128972 w 5593163"/>
              <a:gd name="connsiteY463" fmla="*/ 3885483 h 4305008"/>
              <a:gd name="connsiteX464" fmla="*/ 3129566 w 5593163"/>
              <a:gd name="connsiteY464" fmla="*/ 3896923 h 4305008"/>
              <a:gd name="connsiteX465" fmla="*/ 3128195 w 5593163"/>
              <a:gd name="connsiteY465" fmla="*/ 3913899 h 4305008"/>
              <a:gd name="connsiteX466" fmla="*/ 3120728 w 5593163"/>
              <a:gd name="connsiteY466" fmla="*/ 4006375 h 4305008"/>
              <a:gd name="connsiteX467" fmla="*/ 3120190 w 5593163"/>
              <a:gd name="connsiteY467" fmla="*/ 4013051 h 4305008"/>
              <a:gd name="connsiteX468" fmla="*/ 3119684 w 5593163"/>
              <a:gd name="connsiteY468" fmla="*/ 4013114 h 4305008"/>
              <a:gd name="connsiteX469" fmla="*/ 3044567 w 5593163"/>
              <a:gd name="connsiteY469" fmla="*/ 4254710 h 4305008"/>
              <a:gd name="connsiteX470" fmla="*/ 3014445 w 5593163"/>
              <a:gd name="connsiteY470" fmla="*/ 4305008 h 4305008"/>
              <a:gd name="connsiteX471" fmla="*/ 2860336 w 5593163"/>
              <a:gd name="connsiteY471" fmla="*/ 4305008 h 4305008"/>
              <a:gd name="connsiteX472" fmla="*/ 2887018 w 5593163"/>
              <a:gd name="connsiteY472" fmla="*/ 4271827 h 4305008"/>
              <a:gd name="connsiteX473" fmla="*/ 2986199 w 5593163"/>
              <a:gd name="connsiteY473" fmla="*/ 4029853 h 4305008"/>
              <a:gd name="connsiteX474" fmla="*/ 2614045 w 5593163"/>
              <a:gd name="connsiteY474" fmla="*/ 4241205 h 4305008"/>
              <a:gd name="connsiteX475" fmla="*/ 2561922 w 5593163"/>
              <a:gd name="connsiteY475" fmla="*/ 4305008 h 4305008"/>
              <a:gd name="connsiteX476" fmla="*/ 2376360 w 5593163"/>
              <a:gd name="connsiteY476" fmla="*/ 0 h 4305008"/>
              <a:gd name="connsiteX477" fmla="*/ 2524998 w 5593163"/>
              <a:gd name="connsiteY477" fmla="*/ 0 h 4305008"/>
              <a:gd name="connsiteX478" fmla="*/ 2547226 w 5593163"/>
              <a:gd name="connsiteY478" fmla="*/ 44350 h 4305008"/>
              <a:gd name="connsiteX479" fmla="*/ 2986199 w 5593163"/>
              <a:gd name="connsiteY479" fmla="*/ 337433 h 4305008"/>
              <a:gd name="connsiteX480" fmla="*/ 2872691 w 5593163"/>
              <a:gd name="connsiteY480" fmla="*/ 76659 h 4305008"/>
              <a:gd name="connsiteX481" fmla="*/ 2804464 w 5593163"/>
              <a:gd name="connsiteY481" fmla="*/ 0 h 4305008"/>
              <a:gd name="connsiteX482" fmla="*/ 2972839 w 5593163"/>
              <a:gd name="connsiteY482" fmla="*/ 0 h 4305008"/>
              <a:gd name="connsiteX483" fmla="*/ 3035473 w 5593163"/>
              <a:gd name="connsiteY483" fmla="*/ 96778 h 4305008"/>
              <a:gd name="connsiteX484" fmla="*/ 3119686 w 5593163"/>
              <a:gd name="connsiteY484" fmla="*/ 354040 h 4305008"/>
              <a:gd name="connsiteX485" fmla="*/ 3120191 w 5593163"/>
              <a:gd name="connsiteY485" fmla="*/ 354103 h 4305008"/>
              <a:gd name="connsiteX486" fmla="*/ 3120732 w 5593163"/>
              <a:gd name="connsiteY486" fmla="*/ 360740 h 4305008"/>
              <a:gd name="connsiteX487" fmla="*/ 3128196 w 5593163"/>
              <a:gd name="connsiteY487" fmla="*/ 452471 h 4305008"/>
              <a:gd name="connsiteX488" fmla="*/ 3129566 w 5593163"/>
              <a:gd name="connsiteY488" fmla="*/ 469318 h 4305008"/>
              <a:gd name="connsiteX489" fmla="*/ 3128973 w 5593163"/>
              <a:gd name="connsiteY489" fmla="*/ 480669 h 4305008"/>
              <a:gd name="connsiteX490" fmla="*/ 3128474 w 5593163"/>
              <a:gd name="connsiteY490" fmla="*/ 480636 h 4305008"/>
              <a:gd name="connsiteX491" fmla="*/ 3128448 w 5593163"/>
              <a:gd name="connsiteY491" fmla="*/ 481127 h 4305008"/>
              <a:gd name="connsiteX492" fmla="*/ 3111330 w 5593163"/>
              <a:gd name="connsiteY492" fmla="*/ 479514 h 4305008"/>
              <a:gd name="connsiteX493" fmla="*/ 3015903 w 5593163"/>
              <a:gd name="connsiteY493" fmla="*/ 470523 h 4305008"/>
              <a:gd name="connsiteX494" fmla="*/ 2999687 w 5593163"/>
              <a:gd name="connsiteY494" fmla="*/ 468995 h 4305008"/>
              <a:gd name="connsiteX495" fmla="*/ 2999571 w 5593163"/>
              <a:gd name="connsiteY495" fmla="*/ 467856 h 4305008"/>
              <a:gd name="connsiteX496" fmla="*/ 2428199 w 5593163"/>
              <a:gd name="connsiteY496" fmla="*/ 95636 h 4305008"/>
              <a:gd name="connsiteX497" fmla="*/ 2299523 w 5593163"/>
              <a:gd name="connsiteY497" fmla="*/ 1313979 h 4305008"/>
              <a:gd name="connsiteX498" fmla="*/ 2300894 w 5593163"/>
              <a:gd name="connsiteY498" fmla="*/ 1296998 h 4305008"/>
              <a:gd name="connsiteX499" fmla="*/ 2308358 w 5593163"/>
              <a:gd name="connsiteY499" fmla="*/ 1204541 h 4305008"/>
              <a:gd name="connsiteX500" fmla="*/ 2308898 w 5593163"/>
              <a:gd name="connsiteY500" fmla="*/ 1197851 h 4305008"/>
              <a:gd name="connsiteX501" fmla="*/ 2309404 w 5593163"/>
              <a:gd name="connsiteY501" fmla="*/ 1197788 h 4305008"/>
              <a:gd name="connsiteX502" fmla="*/ 2999570 w 5593163"/>
              <a:gd name="connsiteY502" fmla="*/ 504747 h 4305008"/>
              <a:gd name="connsiteX503" fmla="*/ 2999687 w 5593163"/>
              <a:gd name="connsiteY503" fmla="*/ 503599 h 4305008"/>
              <a:gd name="connsiteX504" fmla="*/ 3015899 w 5593163"/>
              <a:gd name="connsiteY504" fmla="*/ 502060 h 4305008"/>
              <a:gd name="connsiteX505" fmla="*/ 3111361 w 5593163"/>
              <a:gd name="connsiteY505" fmla="*/ 492995 h 4305008"/>
              <a:gd name="connsiteX506" fmla="*/ 3128448 w 5593163"/>
              <a:gd name="connsiteY506" fmla="*/ 491372 h 4305008"/>
              <a:gd name="connsiteX507" fmla="*/ 3128474 w 5593163"/>
              <a:gd name="connsiteY507" fmla="*/ 491866 h 4305008"/>
              <a:gd name="connsiteX508" fmla="*/ 3128972 w 5593163"/>
              <a:gd name="connsiteY508" fmla="*/ 491833 h 4305008"/>
              <a:gd name="connsiteX509" fmla="*/ 3129566 w 5593163"/>
              <a:gd name="connsiteY509" fmla="*/ 503273 h 4305008"/>
              <a:gd name="connsiteX510" fmla="*/ 3128196 w 5593163"/>
              <a:gd name="connsiteY510" fmla="*/ 520249 h 4305008"/>
              <a:gd name="connsiteX511" fmla="*/ 3120729 w 5593163"/>
              <a:gd name="connsiteY511" fmla="*/ 612725 h 4305008"/>
              <a:gd name="connsiteX512" fmla="*/ 3120190 w 5593163"/>
              <a:gd name="connsiteY512" fmla="*/ 619401 h 4305008"/>
              <a:gd name="connsiteX513" fmla="*/ 3119685 w 5593163"/>
              <a:gd name="connsiteY513" fmla="*/ 619464 h 4305008"/>
              <a:gd name="connsiteX514" fmla="*/ 2429519 w 5593163"/>
              <a:gd name="connsiteY514" fmla="*/ 1312505 h 4305008"/>
              <a:gd name="connsiteX515" fmla="*/ 2429403 w 5593163"/>
              <a:gd name="connsiteY515" fmla="*/ 1313653 h 4305008"/>
              <a:gd name="connsiteX516" fmla="*/ 2413186 w 5593163"/>
              <a:gd name="connsiteY516" fmla="*/ 1315193 h 4305008"/>
              <a:gd name="connsiteX517" fmla="*/ 2317760 w 5593163"/>
              <a:gd name="connsiteY517" fmla="*/ 1324255 h 4305008"/>
              <a:gd name="connsiteX518" fmla="*/ 2300641 w 5593163"/>
              <a:gd name="connsiteY518" fmla="*/ 1325881 h 4305008"/>
              <a:gd name="connsiteX519" fmla="*/ 2300615 w 5593163"/>
              <a:gd name="connsiteY519" fmla="*/ 1325386 h 4305008"/>
              <a:gd name="connsiteX520" fmla="*/ 2300116 w 5593163"/>
              <a:gd name="connsiteY520" fmla="*/ 1325419 h 4305008"/>
              <a:gd name="connsiteX521" fmla="*/ 2299523 w 5593163"/>
              <a:gd name="connsiteY521" fmla="*/ 1313979 h 4305008"/>
              <a:gd name="connsiteX522" fmla="*/ 2299523 w 5593163"/>
              <a:gd name="connsiteY522" fmla="*/ 1361805 h 4305008"/>
              <a:gd name="connsiteX523" fmla="*/ 2300117 w 5593163"/>
              <a:gd name="connsiteY523" fmla="*/ 1350455 h 4305008"/>
              <a:gd name="connsiteX524" fmla="*/ 2300615 w 5593163"/>
              <a:gd name="connsiteY524" fmla="*/ 1350487 h 4305008"/>
              <a:gd name="connsiteX525" fmla="*/ 2300641 w 5593163"/>
              <a:gd name="connsiteY525" fmla="*/ 1349997 h 4305008"/>
              <a:gd name="connsiteX526" fmla="*/ 2317729 w 5593163"/>
              <a:gd name="connsiteY526" fmla="*/ 1351607 h 4305008"/>
              <a:gd name="connsiteX527" fmla="*/ 2413190 w 5593163"/>
              <a:gd name="connsiteY527" fmla="*/ 1360601 h 4305008"/>
              <a:gd name="connsiteX528" fmla="*/ 2429403 w 5593163"/>
              <a:gd name="connsiteY528" fmla="*/ 1362128 h 4305008"/>
              <a:gd name="connsiteX529" fmla="*/ 2429520 w 5593163"/>
              <a:gd name="connsiteY529" fmla="*/ 1363267 h 4305008"/>
              <a:gd name="connsiteX530" fmla="*/ 3119686 w 5593163"/>
              <a:gd name="connsiteY530" fmla="*/ 2050865 h 4305008"/>
              <a:gd name="connsiteX531" fmla="*/ 3120191 w 5593163"/>
              <a:gd name="connsiteY531" fmla="*/ 2050928 h 4305008"/>
              <a:gd name="connsiteX532" fmla="*/ 3120732 w 5593163"/>
              <a:gd name="connsiteY532" fmla="*/ 2057565 h 4305008"/>
              <a:gd name="connsiteX533" fmla="*/ 3128196 w 5593163"/>
              <a:gd name="connsiteY533" fmla="*/ 2149296 h 4305008"/>
              <a:gd name="connsiteX534" fmla="*/ 3129566 w 5593163"/>
              <a:gd name="connsiteY534" fmla="*/ 2166144 h 4305008"/>
              <a:gd name="connsiteX535" fmla="*/ 3128973 w 5593163"/>
              <a:gd name="connsiteY535" fmla="*/ 2177494 h 4305008"/>
              <a:gd name="connsiteX536" fmla="*/ 3128474 w 5593163"/>
              <a:gd name="connsiteY536" fmla="*/ 2177461 h 4305008"/>
              <a:gd name="connsiteX537" fmla="*/ 3128448 w 5593163"/>
              <a:gd name="connsiteY537" fmla="*/ 2177952 h 4305008"/>
              <a:gd name="connsiteX538" fmla="*/ 3111330 w 5593163"/>
              <a:gd name="connsiteY538" fmla="*/ 2176339 h 4305008"/>
              <a:gd name="connsiteX539" fmla="*/ 3015903 w 5593163"/>
              <a:gd name="connsiteY539" fmla="*/ 2167348 h 4305008"/>
              <a:gd name="connsiteX540" fmla="*/ 2999687 w 5593163"/>
              <a:gd name="connsiteY540" fmla="*/ 2165820 h 4305008"/>
              <a:gd name="connsiteX541" fmla="*/ 2999571 w 5593163"/>
              <a:gd name="connsiteY541" fmla="*/ 2164681 h 4305008"/>
              <a:gd name="connsiteX542" fmla="*/ 2309405 w 5593163"/>
              <a:gd name="connsiteY542" fmla="*/ 1477083 h 4305008"/>
              <a:gd name="connsiteX543" fmla="*/ 2308899 w 5593163"/>
              <a:gd name="connsiteY543" fmla="*/ 1477021 h 4305008"/>
              <a:gd name="connsiteX544" fmla="*/ 2308361 w 5593163"/>
              <a:gd name="connsiteY544" fmla="*/ 1470397 h 4305008"/>
              <a:gd name="connsiteX545" fmla="*/ 2300894 w 5593163"/>
              <a:gd name="connsiteY545" fmla="*/ 1378647 h 4305008"/>
              <a:gd name="connsiteX546" fmla="*/ 2299523 w 5593163"/>
              <a:gd name="connsiteY546" fmla="*/ 1361805 h 4305008"/>
              <a:gd name="connsiteX547" fmla="*/ 2299523 w 5593163"/>
              <a:gd name="connsiteY547" fmla="*/ 3010804 h 4305008"/>
              <a:gd name="connsiteX548" fmla="*/ 2300894 w 5593163"/>
              <a:gd name="connsiteY548" fmla="*/ 2993823 h 4305008"/>
              <a:gd name="connsiteX549" fmla="*/ 2308358 w 5593163"/>
              <a:gd name="connsiteY549" fmla="*/ 2901366 h 4305008"/>
              <a:gd name="connsiteX550" fmla="*/ 2308898 w 5593163"/>
              <a:gd name="connsiteY550" fmla="*/ 2894676 h 4305008"/>
              <a:gd name="connsiteX551" fmla="*/ 2309404 w 5593163"/>
              <a:gd name="connsiteY551" fmla="*/ 2894613 h 4305008"/>
              <a:gd name="connsiteX552" fmla="*/ 2999570 w 5593163"/>
              <a:gd name="connsiteY552" fmla="*/ 2201572 h 4305008"/>
              <a:gd name="connsiteX553" fmla="*/ 2999687 w 5593163"/>
              <a:gd name="connsiteY553" fmla="*/ 2200424 h 4305008"/>
              <a:gd name="connsiteX554" fmla="*/ 3015899 w 5593163"/>
              <a:gd name="connsiteY554" fmla="*/ 2198885 h 4305008"/>
              <a:gd name="connsiteX555" fmla="*/ 3111361 w 5593163"/>
              <a:gd name="connsiteY555" fmla="*/ 2189820 h 4305008"/>
              <a:gd name="connsiteX556" fmla="*/ 3128448 w 5593163"/>
              <a:gd name="connsiteY556" fmla="*/ 2188197 h 4305008"/>
              <a:gd name="connsiteX557" fmla="*/ 3128474 w 5593163"/>
              <a:gd name="connsiteY557" fmla="*/ 2188691 h 4305008"/>
              <a:gd name="connsiteX558" fmla="*/ 3128972 w 5593163"/>
              <a:gd name="connsiteY558" fmla="*/ 2188658 h 4305008"/>
              <a:gd name="connsiteX559" fmla="*/ 3129566 w 5593163"/>
              <a:gd name="connsiteY559" fmla="*/ 2200098 h 4305008"/>
              <a:gd name="connsiteX560" fmla="*/ 3128196 w 5593163"/>
              <a:gd name="connsiteY560" fmla="*/ 2217074 h 4305008"/>
              <a:gd name="connsiteX561" fmla="*/ 3120729 w 5593163"/>
              <a:gd name="connsiteY561" fmla="*/ 2309550 h 4305008"/>
              <a:gd name="connsiteX562" fmla="*/ 3120190 w 5593163"/>
              <a:gd name="connsiteY562" fmla="*/ 2316226 h 4305008"/>
              <a:gd name="connsiteX563" fmla="*/ 3119685 w 5593163"/>
              <a:gd name="connsiteY563" fmla="*/ 2316289 h 4305008"/>
              <a:gd name="connsiteX564" fmla="*/ 2429519 w 5593163"/>
              <a:gd name="connsiteY564" fmla="*/ 3009330 h 4305008"/>
              <a:gd name="connsiteX565" fmla="*/ 2429403 w 5593163"/>
              <a:gd name="connsiteY565" fmla="*/ 3010478 h 4305008"/>
              <a:gd name="connsiteX566" fmla="*/ 2413186 w 5593163"/>
              <a:gd name="connsiteY566" fmla="*/ 3012018 h 4305008"/>
              <a:gd name="connsiteX567" fmla="*/ 2317760 w 5593163"/>
              <a:gd name="connsiteY567" fmla="*/ 3021080 h 4305008"/>
              <a:gd name="connsiteX568" fmla="*/ 2300641 w 5593163"/>
              <a:gd name="connsiteY568" fmla="*/ 3022706 h 4305008"/>
              <a:gd name="connsiteX569" fmla="*/ 2300615 w 5593163"/>
              <a:gd name="connsiteY569" fmla="*/ 3022211 h 4305008"/>
              <a:gd name="connsiteX570" fmla="*/ 2300116 w 5593163"/>
              <a:gd name="connsiteY570" fmla="*/ 3022244 h 4305008"/>
              <a:gd name="connsiteX571" fmla="*/ 2299523 w 5593163"/>
              <a:gd name="connsiteY571" fmla="*/ 3010804 h 4305008"/>
              <a:gd name="connsiteX572" fmla="*/ 2299523 w 5593163"/>
              <a:gd name="connsiteY572" fmla="*/ 3058630 h 4305008"/>
              <a:gd name="connsiteX573" fmla="*/ 2300117 w 5593163"/>
              <a:gd name="connsiteY573" fmla="*/ 3047280 h 4305008"/>
              <a:gd name="connsiteX574" fmla="*/ 2300615 w 5593163"/>
              <a:gd name="connsiteY574" fmla="*/ 3047312 h 4305008"/>
              <a:gd name="connsiteX575" fmla="*/ 2300641 w 5593163"/>
              <a:gd name="connsiteY575" fmla="*/ 3046822 h 4305008"/>
              <a:gd name="connsiteX576" fmla="*/ 2317729 w 5593163"/>
              <a:gd name="connsiteY576" fmla="*/ 3048432 h 4305008"/>
              <a:gd name="connsiteX577" fmla="*/ 2413190 w 5593163"/>
              <a:gd name="connsiteY577" fmla="*/ 3057426 h 4305008"/>
              <a:gd name="connsiteX578" fmla="*/ 2429403 w 5593163"/>
              <a:gd name="connsiteY578" fmla="*/ 3058953 h 4305008"/>
              <a:gd name="connsiteX579" fmla="*/ 2429520 w 5593163"/>
              <a:gd name="connsiteY579" fmla="*/ 3060092 h 4305008"/>
              <a:gd name="connsiteX580" fmla="*/ 3119686 w 5593163"/>
              <a:gd name="connsiteY580" fmla="*/ 3747690 h 4305008"/>
              <a:gd name="connsiteX581" fmla="*/ 3120191 w 5593163"/>
              <a:gd name="connsiteY581" fmla="*/ 3747753 h 4305008"/>
              <a:gd name="connsiteX582" fmla="*/ 3120732 w 5593163"/>
              <a:gd name="connsiteY582" fmla="*/ 3754390 h 4305008"/>
              <a:gd name="connsiteX583" fmla="*/ 3128196 w 5593163"/>
              <a:gd name="connsiteY583" fmla="*/ 3846121 h 4305008"/>
              <a:gd name="connsiteX584" fmla="*/ 3129566 w 5593163"/>
              <a:gd name="connsiteY584" fmla="*/ 3862969 h 4305008"/>
              <a:gd name="connsiteX585" fmla="*/ 3128973 w 5593163"/>
              <a:gd name="connsiteY585" fmla="*/ 3874319 h 4305008"/>
              <a:gd name="connsiteX586" fmla="*/ 3128474 w 5593163"/>
              <a:gd name="connsiteY586" fmla="*/ 3874286 h 4305008"/>
              <a:gd name="connsiteX587" fmla="*/ 3128448 w 5593163"/>
              <a:gd name="connsiteY587" fmla="*/ 3874777 h 4305008"/>
              <a:gd name="connsiteX588" fmla="*/ 3111330 w 5593163"/>
              <a:gd name="connsiteY588" fmla="*/ 3873164 h 4305008"/>
              <a:gd name="connsiteX589" fmla="*/ 3015903 w 5593163"/>
              <a:gd name="connsiteY589" fmla="*/ 3864173 h 4305008"/>
              <a:gd name="connsiteX590" fmla="*/ 2999687 w 5593163"/>
              <a:gd name="connsiteY590" fmla="*/ 3862645 h 4305008"/>
              <a:gd name="connsiteX591" fmla="*/ 2999571 w 5593163"/>
              <a:gd name="connsiteY591" fmla="*/ 3861506 h 4305008"/>
              <a:gd name="connsiteX592" fmla="*/ 2309405 w 5593163"/>
              <a:gd name="connsiteY592" fmla="*/ 3173908 h 4305008"/>
              <a:gd name="connsiteX593" fmla="*/ 2308899 w 5593163"/>
              <a:gd name="connsiteY593" fmla="*/ 3173846 h 4305008"/>
              <a:gd name="connsiteX594" fmla="*/ 2308361 w 5593163"/>
              <a:gd name="connsiteY594" fmla="*/ 3167222 h 4305008"/>
              <a:gd name="connsiteX595" fmla="*/ 2300894 w 5593163"/>
              <a:gd name="connsiteY595" fmla="*/ 3075472 h 4305008"/>
              <a:gd name="connsiteX596" fmla="*/ 2299523 w 5593163"/>
              <a:gd name="connsiteY596" fmla="*/ 3058630 h 4305008"/>
              <a:gd name="connsiteX597" fmla="*/ 1601297 w 5593163"/>
              <a:gd name="connsiteY597" fmla="*/ 636203 h 4305008"/>
              <a:gd name="connsiteX598" fmla="*/ 2144606 w 5593163"/>
              <a:gd name="connsiteY598" fmla="*/ 1181049 h 4305008"/>
              <a:gd name="connsiteX599" fmla="*/ 1601297 w 5593163"/>
              <a:gd name="connsiteY599" fmla="*/ 636203 h 4305008"/>
              <a:gd name="connsiteX600" fmla="*/ 1601297 w 5593163"/>
              <a:gd name="connsiteY600" fmla="*/ 2333028 h 4305008"/>
              <a:gd name="connsiteX601" fmla="*/ 2144606 w 5593163"/>
              <a:gd name="connsiteY601" fmla="*/ 2877874 h 4305008"/>
              <a:gd name="connsiteX602" fmla="*/ 1601297 w 5593163"/>
              <a:gd name="connsiteY602" fmla="*/ 2333028 h 4305008"/>
              <a:gd name="connsiteX603" fmla="*/ 1601295 w 5593163"/>
              <a:gd name="connsiteY603" fmla="*/ 2034258 h 4305008"/>
              <a:gd name="connsiteX604" fmla="*/ 2144604 w 5593163"/>
              <a:gd name="connsiteY604" fmla="*/ 1493690 h 4305008"/>
              <a:gd name="connsiteX605" fmla="*/ 1601295 w 5593163"/>
              <a:gd name="connsiteY605" fmla="*/ 2034258 h 4305008"/>
              <a:gd name="connsiteX606" fmla="*/ 1601295 w 5593163"/>
              <a:gd name="connsiteY606" fmla="*/ 3731083 h 4305008"/>
              <a:gd name="connsiteX607" fmla="*/ 2144604 w 5593163"/>
              <a:gd name="connsiteY607" fmla="*/ 3190516 h 4305008"/>
              <a:gd name="connsiteX608" fmla="*/ 1601295 w 5593163"/>
              <a:gd name="connsiteY608" fmla="*/ 3731083 h 4305008"/>
              <a:gd name="connsiteX609" fmla="*/ 1457930 w 5593163"/>
              <a:gd name="connsiteY609" fmla="*/ 503273 h 4305008"/>
              <a:gd name="connsiteX610" fmla="*/ 1458524 w 5593163"/>
              <a:gd name="connsiteY610" fmla="*/ 491833 h 4305008"/>
              <a:gd name="connsiteX611" fmla="*/ 1459022 w 5593163"/>
              <a:gd name="connsiteY611" fmla="*/ 491866 h 4305008"/>
              <a:gd name="connsiteX612" fmla="*/ 1459048 w 5593163"/>
              <a:gd name="connsiteY612" fmla="*/ 491372 h 4305008"/>
              <a:gd name="connsiteX613" fmla="*/ 1476135 w 5593163"/>
              <a:gd name="connsiteY613" fmla="*/ 492995 h 4305008"/>
              <a:gd name="connsiteX614" fmla="*/ 1571597 w 5593163"/>
              <a:gd name="connsiteY614" fmla="*/ 502060 h 4305008"/>
              <a:gd name="connsiteX615" fmla="*/ 1587809 w 5593163"/>
              <a:gd name="connsiteY615" fmla="*/ 503599 h 4305008"/>
              <a:gd name="connsiteX616" fmla="*/ 1587926 w 5593163"/>
              <a:gd name="connsiteY616" fmla="*/ 504747 h 4305008"/>
              <a:gd name="connsiteX617" fmla="*/ 2278092 w 5593163"/>
              <a:gd name="connsiteY617" fmla="*/ 1197788 h 4305008"/>
              <a:gd name="connsiteX618" fmla="*/ 2278598 w 5593163"/>
              <a:gd name="connsiteY618" fmla="*/ 1197851 h 4305008"/>
              <a:gd name="connsiteX619" fmla="*/ 2279138 w 5593163"/>
              <a:gd name="connsiteY619" fmla="*/ 1204541 h 4305008"/>
              <a:gd name="connsiteX620" fmla="*/ 2286602 w 5593163"/>
              <a:gd name="connsiteY620" fmla="*/ 1296998 h 4305008"/>
              <a:gd name="connsiteX621" fmla="*/ 2287973 w 5593163"/>
              <a:gd name="connsiteY621" fmla="*/ 1313979 h 4305008"/>
              <a:gd name="connsiteX622" fmla="*/ 2287380 w 5593163"/>
              <a:gd name="connsiteY622" fmla="*/ 1325419 h 4305008"/>
              <a:gd name="connsiteX623" fmla="*/ 2286881 w 5593163"/>
              <a:gd name="connsiteY623" fmla="*/ 1325386 h 4305008"/>
              <a:gd name="connsiteX624" fmla="*/ 2286855 w 5593163"/>
              <a:gd name="connsiteY624" fmla="*/ 1325881 h 4305008"/>
              <a:gd name="connsiteX625" fmla="*/ 2269736 w 5593163"/>
              <a:gd name="connsiteY625" fmla="*/ 1324255 h 4305008"/>
              <a:gd name="connsiteX626" fmla="*/ 2174310 w 5593163"/>
              <a:gd name="connsiteY626" fmla="*/ 1315193 h 4305008"/>
              <a:gd name="connsiteX627" fmla="*/ 2158093 w 5593163"/>
              <a:gd name="connsiteY627" fmla="*/ 1313653 h 4305008"/>
              <a:gd name="connsiteX628" fmla="*/ 2157977 w 5593163"/>
              <a:gd name="connsiteY628" fmla="*/ 1312505 h 4305008"/>
              <a:gd name="connsiteX629" fmla="*/ 1467811 w 5593163"/>
              <a:gd name="connsiteY629" fmla="*/ 619464 h 4305008"/>
              <a:gd name="connsiteX630" fmla="*/ 1467306 w 5593163"/>
              <a:gd name="connsiteY630" fmla="*/ 619401 h 4305008"/>
              <a:gd name="connsiteX631" fmla="*/ 1466767 w 5593163"/>
              <a:gd name="connsiteY631" fmla="*/ 612725 h 4305008"/>
              <a:gd name="connsiteX632" fmla="*/ 1459300 w 5593163"/>
              <a:gd name="connsiteY632" fmla="*/ 520249 h 4305008"/>
              <a:gd name="connsiteX633" fmla="*/ 1457930 w 5593163"/>
              <a:gd name="connsiteY633" fmla="*/ 503273 h 4305008"/>
              <a:gd name="connsiteX634" fmla="*/ 1457930 w 5593163"/>
              <a:gd name="connsiteY634" fmla="*/ 2200098 h 4305008"/>
              <a:gd name="connsiteX635" fmla="*/ 1458524 w 5593163"/>
              <a:gd name="connsiteY635" fmla="*/ 2188658 h 4305008"/>
              <a:gd name="connsiteX636" fmla="*/ 1459022 w 5593163"/>
              <a:gd name="connsiteY636" fmla="*/ 2188691 h 4305008"/>
              <a:gd name="connsiteX637" fmla="*/ 1459048 w 5593163"/>
              <a:gd name="connsiteY637" fmla="*/ 2188197 h 4305008"/>
              <a:gd name="connsiteX638" fmla="*/ 1476135 w 5593163"/>
              <a:gd name="connsiteY638" fmla="*/ 2189820 h 4305008"/>
              <a:gd name="connsiteX639" fmla="*/ 1571597 w 5593163"/>
              <a:gd name="connsiteY639" fmla="*/ 2198885 h 4305008"/>
              <a:gd name="connsiteX640" fmla="*/ 1587809 w 5593163"/>
              <a:gd name="connsiteY640" fmla="*/ 2200424 h 4305008"/>
              <a:gd name="connsiteX641" fmla="*/ 1587926 w 5593163"/>
              <a:gd name="connsiteY641" fmla="*/ 2201572 h 4305008"/>
              <a:gd name="connsiteX642" fmla="*/ 2278092 w 5593163"/>
              <a:gd name="connsiteY642" fmla="*/ 2894613 h 4305008"/>
              <a:gd name="connsiteX643" fmla="*/ 2278598 w 5593163"/>
              <a:gd name="connsiteY643" fmla="*/ 2894676 h 4305008"/>
              <a:gd name="connsiteX644" fmla="*/ 2279138 w 5593163"/>
              <a:gd name="connsiteY644" fmla="*/ 2901366 h 4305008"/>
              <a:gd name="connsiteX645" fmla="*/ 2286602 w 5593163"/>
              <a:gd name="connsiteY645" fmla="*/ 2993823 h 4305008"/>
              <a:gd name="connsiteX646" fmla="*/ 2287973 w 5593163"/>
              <a:gd name="connsiteY646" fmla="*/ 3010804 h 4305008"/>
              <a:gd name="connsiteX647" fmla="*/ 2287380 w 5593163"/>
              <a:gd name="connsiteY647" fmla="*/ 3022244 h 4305008"/>
              <a:gd name="connsiteX648" fmla="*/ 2286881 w 5593163"/>
              <a:gd name="connsiteY648" fmla="*/ 3022211 h 4305008"/>
              <a:gd name="connsiteX649" fmla="*/ 2286855 w 5593163"/>
              <a:gd name="connsiteY649" fmla="*/ 3022706 h 4305008"/>
              <a:gd name="connsiteX650" fmla="*/ 2269736 w 5593163"/>
              <a:gd name="connsiteY650" fmla="*/ 3021080 h 4305008"/>
              <a:gd name="connsiteX651" fmla="*/ 2174310 w 5593163"/>
              <a:gd name="connsiteY651" fmla="*/ 3012018 h 4305008"/>
              <a:gd name="connsiteX652" fmla="*/ 2158093 w 5593163"/>
              <a:gd name="connsiteY652" fmla="*/ 3010478 h 4305008"/>
              <a:gd name="connsiteX653" fmla="*/ 2157977 w 5593163"/>
              <a:gd name="connsiteY653" fmla="*/ 3009330 h 4305008"/>
              <a:gd name="connsiteX654" fmla="*/ 1467811 w 5593163"/>
              <a:gd name="connsiteY654" fmla="*/ 2316289 h 4305008"/>
              <a:gd name="connsiteX655" fmla="*/ 1467306 w 5593163"/>
              <a:gd name="connsiteY655" fmla="*/ 2316226 h 4305008"/>
              <a:gd name="connsiteX656" fmla="*/ 1466767 w 5593163"/>
              <a:gd name="connsiteY656" fmla="*/ 2309550 h 4305008"/>
              <a:gd name="connsiteX657" fmla="*/ 1459300 w 5593163"/>
              <a:gd name="connsiteY657" fmla="*/ 2217074 h 4305008"/>
              <a:gd name="connsiteX658" fmla="*/ 1457930 w 5593163"/>
              <a:gd name="connsiteY658" fmla="*/ 2200098 h 4305008"/>
              <a:gd name="connsiteX659" fmla="*/ 1457930 w 5593163"/>
              <a:gd name="connsiteY659" fmla="*/ 3896923 h 4305008"/>
              <a:gd name="connsiteX660" fmla="*/ 1458524 w 5593163"/>
              <a:gd name="connsiteY660" fmla="*/ 3885483 h 4305008"/>
              <a:gd name="connsiteX661" fmla="*/ 1459022 w 5593163"/>
              <a:gd name="connsiteY661" fmla="*/ 3885516 h 4305008"/>
              <a:gd name="connsiteX662" fmla="*/ 1459048 w 5593163"/>
              <a:gd name="connsiteY662" fmla="*/ 3885022 h 4305008"/>
              <a:gd name="connsiteX663" fmla="*/ 1476135 w 5593163"/>
              <a:gd name="connsiteY663" fmla="*/ 3886645 h 4305008"/>
              <a:gd name="connsiteX664" fmla="*/ 1571597 w 5593163"/>
              <a:gd name="connsiteY664" fmla="*/ 3895710 h 4305008"/>
              <a:gd name="connsiteX665" fmla="*/ 1587809 w 5593163"/>
              <a:gd name="connsiteY665" fmla="*/ 3897249 h 4305008"/>
              <a:gd name="connsiteX666" fmla="*/ 1587926 w 5593163"/>
              <a:gd name="connsiteY666" fmla="*/ 3898397 h 4305008"/>
              <a:gd name="connsiteX667" fmla="*/ 2148179 w 5593163"/>
              <a:gd name="connsiteY667" fmla="*/ 4255797 h 4305008"/>
              <a:gd name="connsiteX668" fmla="*/ 2176624 w 5593163"/>
              <a:gd name="connsiteY668" fmla="*/ 4305008 h 4305008"/>
              <a:gd name="connsiteX669" fmla="*/ 2025574 w 5593163"/>
              <a:gd name="connsiteY669" fmla="*/ 4305008 h 4305008"/>
              <a:gd name="connsiteX670" fmla="*/ 1973451 w 5593163"/>
              <a:gd name="connsiteY670" fmla="*/ 4241205 h 4305008"/>
              <a:gd name="connsiteX671" fmla="*/ 1601297 w 5593163"/>
              <a:gd name="connsiteY671" fmla="*/ 4029853 h 4305008"/>
              <a:gd name="connsiteX672" fmla="*/ 1700478 w 5593163"/>
              <a:gd name="connsiteY672" fmla="*/ 4271827 h 4305008"/>
              <a:gd name="connsiteX673" fmla="*/ 1727160 w 5593163"/>
              <a:gd name="connsiteY673" fmla="*/ 4305008 h 4305008"/>
              <a:gd name="connsiteX674" fmla="*/ 1573050 w 5593163"/>
              <a:gd name="connsiteY674" fmla="*/ 4305008 h 4305008"/>
              <a:gd name="connsiteX675" fmla="*/ 1542929 w 5593163"/>
              <a:gd name="connsiteY675" fmla="*/ 4254710 h 4305008"/>
              <a:gd name="connsiteX676" fmla="*/ 1467811 w 5593163"/>
              <a:gd name="connsiteY676" fmla="*/ 4013114 h 4305008"/>
              <a:gd name="connsiteX677" fmla="*/ 1467306 w 5593163"/>
              <a:gd name="connsiteY677" fmla="*/ 4013051 h 4305008"/>
              <a:gd name="connsiteX678" fmla="*/ 1466767 w 5593163"/>
              <a:gd name="connsiteY678" fmla="*/ 4006375 h 4305008"/>
              <a:gd name="connsiteX679" fmla="*/ 1459300 w 5593163"/>
              <a:gd name="connsiteY679" fmla="*/ 3913899 h 4305008"/>
              <a:gd name="connsiteX680" fmla="*/ 1457930 w 5593163"/>
              <a:gd name="connsiteY680" fmla="*/ 3896923 h 4305008"/>
              <a:gd name="connsiteX681" fmla="*/ 1457928 w 5593163"/>
              <a:gd name="connsiteY681" fmla="*/ 469318 h 4305008"/>
              <a:gd name="connsiteX682" fmla="*/ 1459298 w 5593163"/>
              <a:gd name="connsiteY682" fmla="*/ 452471 h 4305008"/>
              <a:gd name="connsiteX683" fmla="*/ 1466762 w 5593163"/>
              <a:gd name="connsiteY683" fmla="*/ 360740 h 4305008"/>
              <a:gd name="connsiteX684" fmla="*/ 1467303 w 5593163"/>
              <a:gd name="connsiteY684" fmla="*/ 354103 h 4305008"/>
              <a:gd name="connsiteX685" fmla="*/ 1467808 w 5593163"/>
              <a:gd name="connsiteY685" fmla="*/ 354040 h 4305008"/>
              <a:gd name="connsiteX686" fmla="*/ 1552022 w 5593163"/>
              <a:gd name="connsiteY686" fmla="*/ 96778 h 4305008"/>
              <a:gd name="connsiteX687" fmla="*/ 1614656 w 5593163"/>
              <a:gd name="connsiteY687" fmla="*/ 0 h 4305008"/>
              <a:gd name="connsiteX688" fmla="*/ 1783031 w 5593163"/>
              <a:gd name="connsiteY688" fmla="*/ 0 h 4305008"/>
              <a:gd name="connsiteX689" fmla="*/ 1714803 w 5593163"/>
              <a:gd name="connsiteY689" fmla="*/ 76659 h 4305008"/>
              <a:gd name="connsiteX690" fmla="*/ 1601295 w 5593163"/>
              <a:gd name="connsiteY690" fmla="*/ 337433 h 4305008"/>
              <a:gd name="connsiteX691" fmla="*/ 2040269 w 5593163"/>
              <a:gd name="connsiteY691" fmla="*/ 44350 h 4305008"/>
              <a:gd name="connsiteX692" fmla="*/ 2062497 w 5593163"/>
              <a:gd name="connsiteY692" fmla="*/ 0 h 4305008"/>
              <a:gd name="connsiteX693" fmla="*/ 2211135 w 5593163"/>
              <a:gd name="connsiteY693" fmla="*/ 0 h 4305008"/>
              <a:gd name="connsiteX694" fmla="*/ 2159296 w 5593163"/>
              <a:gd name="connsiteY694" fmla="*/ 95636 h 4305008"/>
              <a:gd name="connsiteX695" fmla="*/ 1587923 w 5593163"/>
              <a:gd name="connsiteY695" fmla="*/ 467856 h 4305008"/>
              <a:gd name="connsiteX696" fmla="*/ 1587807 w 5593163"/>
              <a:gd name="connsiteY696" fmla="*/ 468995 h 4305008"/>
              <a:gd name="connsiteX697" fmla="*/ 1571591 w 5593163"/>
              <a:gd name="connsiteY697" fmla="*/ 470523 h 4305008"/>
              <a:gd name="connsiteX698" fmla="*/ 1476164 w 5593163"/>
              <a:gd name="connsiteY698" fmla="*/ 479514 h 4305008"/>
              <a:gd name="connsiteX699" fmla="*/ 1459046 w 5593163"/>
              <a:gd name="connsiteY699" fmla="*/ 481127 h 4305008"/>
              <a:gd name="connsiteX700" fmla="*/ 1459020 w 5593163"/>
              <a:gd name="connsiteY700" fmla="*/ 480636 h 4305008"/>
              <a:gd name="connsiteX701" fmla="*/ 1458521 w 5593163"/>
              <a:gd name="connsiteY701" fmla="*/ 480669 h 4305008"/>
              <a:gd name="connsiteX702" fmla="*/ 1457928 w 5593163"/>
              <a:gd name="connsiteY702" fmla="*/ 469318 h 4305008"/>
              <a:gd name="connsiteX703" fmla="*/ 1457928 w 5593163"/>
              <a:gd name="connsiteY703" fmla="*/ 2166144 h 4305008"/>
              <a:gd name="connsiteX704" fmla="*/ 1459298 w 5593163"/>
              <a:gd name="connsiteY704" fmla="*/ 2149296 h 4305008"/>
              <a:gd name="connsiteX705" fmla="*/ 1466762 w 5593163"/>
              <a:gd name="connsiteY705" fmla="*/ 2057565 h 4305008"/>
              <a:gd name="connsiteX706" fmla="*/ 1467303 w 5593163"/>
              <a:gd name="connsiteY706" fmla="*/ 2050928 h 4305008"/>
              <a:gd name="connsiteX707" fmla="*/ 1467808 w 5593163"/>
              <a:gd name="connsiteY707" fmla="*/ 2050865 h 4305008"/>
              <a:gd name="connsiteX708" fmla="*/ 2157974 w 5593163"/>
              <a:gd name="connsiteY708" fmla="*/ 1363267 h 4305008"/>
              <a:gd name="connsiteX709" fmla="*/ 2158091 w 5593163"/>
              <a:gd name="connsiteY709" fmla="*/ 1362128 h 4305008"/>
              <a:gd name="connsiteX710" fmla="*/ 2174304 w 5593163"/>
              <a:gd name="connsiteY710" fmla="*/ 1360601 h 4305008"/>
              <a:gd name="connsiteX711" fmla="*/ 2269765 w 5593163"/>
              <a:gd name="connsiteY711" fmla="*/ 1351607 h 4305008"/>
              <a:gd name="connsiteX712" fmla="*/ 2286853 w 5593163"/>
              <a:gd name="connsiteY712" fmla="*/ 1349997 h 4305008"/>
              <a:gd name="connsiteX713" fmla="*/ 2286879 w 5593163"/>
              <a:gd name="connsiteY713" fmla="*/ 1350487 h 4305008"/>
              <a:gd name="connsiteX714" fmla="*/ 2287377 w 5593163"/>
              <a:gd name="connsiteY714" fmla="*/ 1350455 h 4305008"/>
              <a:gd name="connsiteX715" fmla="*/ 2287971 w 5593163"/>
              <a:gd name="connsiteY715" fmla="*/ 1361805 h 4305008"/>
              <a:gd name="connsiteX716" fmla="*/ 2286600 w 5593163"/>
              <a:gd name="connsiteY716" fmla="*/ 1378647 h 4305008"/>
              <a:gd name="connsiteX717" fmla="*/ 2279133 w 5593163"/>
              <a:gd name="connsiteY717" fmla="*/ 1470397 h 4305008"/>
              <a:gd name="connsiteX718" fmla="*/ 2278595 w 5593163"/>
              <a:gd name="connsiteY718" fmla="*/ 1477021 h 4305008"/>
              <a:gd name="connsiteX719" fmla="*/ 2278089 w 5593163"/>
              <a:gd name="connsiteY719" fmla="*/ 1477083 h 4305008"/>
              <a:gd name="connsiteX720" fmla="*/ 1587923 w 5593163"/>
              <a:gd name="connsiteY720" fmla="*/ 2164681 h 4305008"/>
              <a:gd name="connsiteX721" fmla="*/ 1587807 w 5593163"/>
              <a:gd name="connsiteY721" fmla="*/ 2165820 h 4305008"/>
              <a:gd name="connsiteX722" fmla="*/ 1571591 w 5593163"/>
              <a:gd name="connsiteY722" fmla="*/ 2167348 h 4305008"/>
              <a:gd name="connsiteX723" fmla="*/ 1476164 w 5593163"/>
              <a:gd name="connsiteY723" fmla="*/ 2176339 h 4305008"/>
              <a:gd name="connsiteX724" fmla="*/ 1459046 w 5593163"/>
              <a:gd name="connsiteY724" fmla="*/ 2177952 h 4305008"/>
              <a:gd name="connsiteX725" fmla="*/ 1459020 w 5593163"/>
              <a:gd name="connsiteY725" fmla="*/ 2177461 h 4305008"/>
              <a:gd name="connsiteX726" fmla="*/ 1458521 w 5593163"/>
              <a:gd name="connsiteY726" fmla="*/ 2177494 h 4305008"/>
              <a:gd name="connsiteX727" fmla="*/ 1457928 w 5593163"/>
              <a:gd name="connsiteY727" fmla="*/ 2166144 h 4305008"/>
              <a:gd name="connsiteX728" fmla="*/ 1457928 w 5593163"/>
              <a:gd name="connsiteY728" fmla="*/ 3862969 h 4305008"/>
              <a:gd name="connsiteX729" fmla="*/ 1459298 w 5593163"/>
              <a:gd name="connsiteY729" fmla="*/ 3846121 h 4305008"/>
              <a:gd name="connsiteX730" fmla="*/ 1466762 w 5593163"/>
              <a:gd name="connsiteY730" fmla="*/ 3754390 h 4305008"/>
              <a:gd name="connsiteX731" fmla="*/ 1467303 w 5593163"/>
              <a:gd name="connsiteY731" fmla="*/ 3747753 h 4305008"/>
              <a:gd name="connsiteX732" fmla="*/ 1467808 w 5593163"/>
              <a:gd name="connsiteY732" fmla="*/ 3747690 h 4305008"/>
              <a:gd name="connsiteX733" fmla="*/ 2157974 w 5593163"/>
              <a:gd name="connsiteY733" fmla="*/ 3060092 h 4305008"/>
              <a:gd name="connsiteX734" fmla="*/ 2158091 w 5593163"/>
              <a:gd name="connsiteY734" fmla="*/ 3058953 h 4305008"/>
              <a:gd name="connsiteX735" fmla="*/ 2174304 w 5593163"/>
              <a:gd name="connsiteY735" fmla="*/ 3057426 h 4305008"/>
              <a:gd name="connsiteX736" fmla="*/ 2269765 w 5593163"/>
              <a:gd name="connsiteY736" fmla="*/ 3048432 h 4305008"/>
              <a:gd name="connsiteX737" fmla="*/ 2286853 w 5593163"/>
              <a:gd name="connsiteY737" fmla="*/ 3046822 h 4305008"/>
              <a:gd name="connsiteX738" fmla="*/ 2286879 w 5593163"/>
              <a:gd name="connsiteY738" fmla="*/ 3047312 h 4305008"/>
              <a:gd name="connsiteX739" fmla="*/ 2287377 w 5593163"/>
              <a:gd name="connsiteY739" fmla="*/ 3047280 h 4305008"/>
              <a:gd name="connsiteX740" fmla="*/ 2287971 w 5593163"/>
              <a:gd name="connsiteY740" fmla="*/ 3058630 h 4305008"/>
              <a:gd name="connsiteX741" fmla="*/ 2286600 w 5593163"/>
              <a:gd name="connsiteY741" fmla="*/ 3075472 h 4305008"/>
              <a:gd name="connsiteX742" fmla="*/ 2279133 w 5593163"/>
              <a:gd name="connsiteY742" fmla="*/ 3167222 h 4305008"/>
              <a:gd name="connsiteX743" fmla="*/ 2278595 w 5593163"/>
              <a:gd name="connsiteY743" fmla="*/ 3173846 h 4305008"/>
              <a:gd name="connsiteX744" fmla="*/ 2278089 w 5593163"/>
              <a:gd name="connsiteY744" fmla="*/ 3173908 h 4305008"/>
              <a:gd name="connsiteX745" fmla="*/ 1587923 w 5593163"/>
              <a:gd name="connsiteY745" fmla="*/ 3861506 h 4305008"/>
              <a:gd name="connsiteX746" fmla="*/ 1587807 w 5593163"/>
              <a:gd name="connsiteY746" fmla="*/ 3862645 h 4305008"/>
              <a:gd name="connsiteX747" fmla="*/ 1571591 w 5593163"/>
              <a:gd name="connsiteY747" fmla="*/ 3864173 h 4305008"/>
              <a:gd name="connsiteX748" fmla="*/ 1476164 w 5593163"/>
              <a:gd name="connsiteY748" fmla="*/ 3873164 h 4305008"/>
              <a:gd name="connsiteX749" fmla="*/ 1459046 w 5593163"/>
              <a:gd name="connsiteY749" fmla="*/ 3874777 h 4305008"/>
              <a:gd name="connsiteX750" fmla="*/ 1459020 w 5593163"/>
              <a:gd name="connsiteY750" fmla="*/ 3874286 h 4305008"/>
              <a:gd name="connsiteX751" fmla="*/ 1458521 w 5593163"/>
              <a:gd name="connsiteY751" fmla="*/ 3874319 h 4305008"/>
              <a:gd name="connsiteX752" fmla="*/ 1457928 w 5593163"/>
              <a:gd name="connsiteY752" fmla="*/ 3862969 h 4305008"/>
              <a:gd name="connsiteX753" fmla="*/ 750739 w 5593163"/>
              <a:gd name="connsiteY753" fmla="*/ 1181049 h 4305008"/>
              <a:gd name="connsiteX754" fmla="*/ 1294048 w 5593163"/>
              <a:gd name="connsiteY754" fmla="*/ 636203 h 4305008"/>
              <a:gd name="connsiteX755" fmla="*/ 750739 w 5593163"/>
              <a:gd name="connsiteY755" fmla="*/ 1181049 h 4305008"/>
              <a:gd name="connsiteX756" fmla="*/ 750739 w 5593163"/>
              <a:gd name="connsiteY756" fmla="*/ 1493690 h 4305008"/>
              <a:gd name="connsiteX757" fmla="*/ 1294048 w 5593163"/>
              <a:gd name="connsiteY757" fmla="*/ 2034258 h 4305008"/>
              <a:gd name="connsiteX758" fmla="*/ 750739 w 5593163"/>
              <a:gd name="connsiteY758" fmla="*/ 1493690 h 4305008"/>
              <a:gd name="connsiteX759" fmla="*/ 750739 w 5593163"/>
              <a:gd name="connsiteY759" fmla="*/ 2877874 h 4305008"/>
              <a:gd name="connsiteX760" fmla="*/ 1294048 w 5593163"/>
              <a:gd name="connsiteY760" fmla="*/ 2333028 h 4305008"/>
              <a:gd name="connsiteX761" fmla="*/ 750739 w 5593163"/>
              <a:gd name="connsiteY761" fmla="*/ 2877874 h 4305008"/>
              <a:gd name="connsiteX762" fmla="*/ 750739 w 5593163"/>
              <a:gd name="connsiteY762" fmla="*/ 3190516 h 4305008"/>
              <a:gd name="connsiteX763" fmla="*/ 1294048 w 5593163"/>
              <a:gd name="connsiteY763" fmla="*/ 3731083 h 4305008"/>
              <a:gd name="connsiteX764" fmla="*/ 750739 w 5593163"/>
              <a:gd name="connsiteY764" fmla="*/ 3190516 h 4305008"/>
              <a:gd name="connsiteX765" fmla="*/ 718720 w 5593163"/>
              <a:gd name="connsiteY765" fmla="*/ 4305008 h 4305008"/>
              <a:gd name="connsiteX766" fmla="*/ 747165 w 5593163"/>
              <a:gd name="connsiteY766" fmla="*/ 4255797 h 4305008"/>
              <a:gd name="connsiteX767" fmla="*/ 1307418 w 5593163"/>
              <a:gd name="connsiteY767" fmla="*/ 3898397 h 4305008"/>
              <a:gd name="connsiteX768" fmla="*/ 1307535 w 5593163"/>
              <a:gd name="connsiteY768" fmla="*/ 3897249 h 4305008"/>
              <a:gd name="connsiteX769" fmla="*/ 1323748 w 5593163"/>
              <a:gd name="connsiteY769" fmla="*/ 3895710 h 4305008"/>
              <a:gd name="connsiteX770" fmla="*/ 1419209 w 5593163"/>
              <a:gd name="connsiteY770" fmla="*/ 3886645 h 4305008"/>
              <a:gd name="connsiteX771" fmla="*/ 1436297 w 5593163"/>
              <a:gd name="connsiteY771" fmla="*/ 3885022 h 4305008"/>
              <a:gd name="connsiteX772" fmla="*/ 1436323 w 5593163"/>
              <a:gd name="connsiteY772" fmla="*/ 3885516 h 4305008"/>
              <a:gd name="connsiteX773" fmla="*/ 1436821 w 5593163"/>
              <a:gd name="connsiteY773" fmla="*/ 3885483 h 4305008"/>
              <a:gd name="connsiteX774" fmla="*/ 1437415 w 5593163"/>
              <a:gd name="connsiteY774" fmla="*/ 3896923 h 4305008"/>
              <a:gd name="connsiteX775" fmla="*/ 1436044 w 5593163"/>
              <a:gd name="connsiteY775" fmla="*/ 3913899 h 4305008"/>
              <a:gd name="connsiteX776" fmla="*/ 1428577 w 5593163"/>
              <a:gd name="connsiteY776" fmla="*/ 4006375 h 4305008"/>
              <a:gd name="connsiteX777" fmla="*/ 1428039 w 5593163"/>
              <a:gd name="connsiteY777" fmla="*/ 4013051 h 4305008"/>
              <a:gd name="connsiteX778" fmla="*/ 1427533 w 5593163"/>
              <a:gd name="connsiteY778" fmla="*/ 4013114 h 4305008"/>
              <a:gd name="connsiteX779" fmla="*/ 1352416 w 5593163"/>
              <a:gd name="connsiteY779" fmla="*/ 4254710 h 4305008"/>
              <a:gd name="connsiteX780" fmla="*/ 1322295 w 5593163"/>
              <a:gd name="connsiteY780" fmla="*/ 4305008 h 4305008"/>
              <a:gd name="connsiteX781" fmla="*/ 1168185 w 5593163"/>
              <a:gd name="connsiteY781" fmla="*/ 4305008 h 4305008"/>
              <a:gd name="connsiteX782" fmla="*/ 1194867 w 5593163"/>
              <a:gd name="connsiteY782" fmla="*/ 4271827 h 4305008"/>
              <a:gd name="connsiteX783" fmla="*/ 1294048 w 5593163"/>
              <a:gd name="connsiteY783" fmla="*/ 4029853 h 4305008"/>
              <a:gd name="connsiteX784" fmla="*/ 921894 w 5593163"/>
              <a:gd name="connsiteY784" fmla="*/ 4241205 h 4305008"/>
              <a:gd name="connsiteX785" fmla="*/ 869771 w 5593163"/>
              <a:gd name="connsiteY785" fmla="*/ 4305008 h 4305008"/>
              <a:gd name="connsiteX786" fmla="*/ 684209 w 5593163"/>
              <a:gd name="connsiteY786" fmla="*/ 0 h 4305008"/>
              <a:gd name="connsiteX787" fmla="*/ 832847 w 5593163"/>
              <a:gd name="connsiteY787" fmla="*/ 0 h 4305008"/>
              <a:gd name="connsiteX788" fmla="*/ 855075 w 5593163"/>
              <a:gd name="connsiteY788" fmla="*/ 44350 h 4305008"/>
              <a:gd name="connsiteX789" fmla="*/ 1294048 w 5593163"/>
              <a:gd name="connsiteY789" fmla="*/ 337433 h 4305008"/>
              <a:gd name="connsiteX790" fmla="*/ 1180541 w 5593163"/>
              <a:gd name="connsiteY790" fmla="*/ 76659 h 4305008"/>
              <a:gd name="connsiteX791" fmla="*/ 1112313 w 5593163"/>
              <a:gd name="connsiteY791" fmla="*/ 0 h 4305008"/>
              <a:gd name="connsiteX792" fmla="*/ 1280688 w 5593163"/>
              <a:gd name="connsiteY792" fmla="*/ 0 h 4305008"/>
              <a:gd name="connsiteX793" fmla="*/ 1343322 w 5593163"/>
              <a:gd name="connsiteY793" fmla="*/ 96778 h 4305008"/>
              <a:gd name="connsiteX794" fmla="*/ 1427534 w 5593163"/>
              <a:gd name="connsiteY794" fmla="*/ 354040 h 4305008"/>
              <a:gd name="connsiteX795" fmla="*/ 1428040 w 5593163"/>
              <a:gd name="connsiteY795" fmla="*/ 354102 h 4305008"/>
              <a:gd name="connsiteX796" fmla="*/ 1428580 w 5593163"/>
              <a:gd name="connsiteY796" fmla="*/ 360740 h 4305008"/>
              <a:gd name="connsiteX797" fmla="*/ 1436044 w 5593163"/>
              <a:gd name="connsiteY797" fmla="*/ 452471 h 4305008"/>
              <a:gd name="connsiteX798" fmla="*/ 1437415 w 5593163"/>
              <a:gd name="connsiteY798" fmla="*/ 469318 h 4305008"/>
              <a:gd name="connsiteX799" fmla="*/ 1436822 w 5593163"/>
              <a:gd name="connsiteY799" fmla="*/ 480669 h 4305008"/>
              <a:gd name="connsiteX800" fmla="*/ 1436323 w 5593163"/>
              <a:gd name="connsiteY800" fmla="*/ 480636 h 4305008"/>
              <a:gd name="connsiteX801" fmla="*/ 1436297 w 5593163"/>
              <a:gd name="connsiteY801" fmla="*/ 481127 h 4305008"/>
              <a:gd name="connsiteX802" fmla="*/ 1419178 w 5593163"/>
              <a:gd name="connsiteY802" fmla="*/ 479514 h 4305008"/>
              <a:gd name="connsiteX803" fmla="*/ 1323752 w 5593163"/>
              <a:gd name="connsiteY803" fmla="*/ 470523 h 4305008"/>
              <a:gd name="connsiteX804" fmla="*/ 1307535 w 5593163"/>
              <a:gd name="connsiteY804" fmla="*/ 468995 h 4305008"/>
              <a:gd name="connsiteX805" fmla="*/ 1307419 w 5593163"/>
              <a:gd name="connsiteY805" fmla="*/ 467856 h 4305008"/>
              <a:gd name="connsiteX806" fmla="*/ 736048 w 5593163"/>
              <a:gd name="connsiteY806" fmla="*/ 95636 h 4305008"/>
              <a:gd name="connsiteX807" fmla="*/ 607372 w 5593163"/>
              <a:gd name="connsiteY807" fmla="*/ 1313979 h 4305008"/>
              <a:gd name="connsiteX808" fmla="*/ 608742 w 5593163"/>
              <a:gd name="connsiteY808" fmla="*/ 1296998 h 4305008"/>
              <a:gd name="connsiteX809" fmla="*/ 616206 w 5593163"/>
              <a:gd name="connsiteY809" fmla="*/ 1204541 h 4305008"/>
              <a:gd name="connsiteX810" fmla="*/ 616747 w 5593163"/>
              <a:gd name="connsiteY810" fmla="*/ 1197851 h 4305008"/>
              <a:gd name="connsiteX811" fmla="*/ 617252 w 5593163"/>
              <a:gd name="connsiteY811" fmla="*/ 1197788 h 4305008"/>
              <a:gd name="connsiteX812" fmla="*/ 1307418 w 5593163"/>
              <a:gd name="connsiteY812" fmla="*/ 504747 h 4305008"/>
              <a:gd name="connsiteX813" fmla="*/ 1307535 w 5593163"/>
              <a:gd name="connsiteY813" fmla="*/ 503599 h 4305008"/>
              <a:gd name="connsiteX814" fmla="*/ 1323748 w 5593163"/>
              <a:gd name="connsiteY814" fmla="*/ 502060 h 4305008"/>
              <a:gd name="connsiteX815" fmla="*/ 1419209 w 5593163"/>
              <a:gd name="connsiteY815" fmla="*/ 492995 h 4305008"/>
              <a:gd name="connsiteX816" fmla="*/ 1436297 w 5593163"/>
              <a:gd name="connsiteY816" fmla="*/ 491372 h 4305008"/>
              <a:gd name="connsiteX817" fmla="*/ 1436323 w 5593163"/>
              <a:gd name="connsiteY817" fmla="*/ 491866 h 4305008"/>
              <a:gd name="connsiteX818" fmla="*/ 1436821 w 5593163"/>
              <a:gd name="connsiteY818" fmla="*/ 491833 h 4305008"/>
              <a:gd name="connsiteX819" fmla="*/ 1437415 w 5593163"/>
              <a:gd name="connsiteY819" fmla="*/ 503273 h 4305008"/>
              <a:gd name="connsiteX820" fmla="*/ 1436044 w 5593163"/>
              <a:gd name="connsiteY820" fmla="*/ 520249 h 4305008"/>
              <a:gd name="connsiteX821" fmla="*/ 1428577 w 5593163"/>
              <a:gd name="connsiteY821" fmla="*/ 612725 h 4305008"/>
              <a:gd name="connsiteX822" fmla="*/ 1428039 w 5593163"/>
              <a:gd name="connsiteY822" fmla="*/ 619401 h 4305008"/>
              <a:gd name="connsiteX823" fmla="*/ 1427533 w 5593163"/>
              <a:gd name="connsiteY823" fmla="*/ 619464 h 4305008"/>
              <a:gd name="connsiteX824" fmla="*/ 737367 w 5593163"/>
              <a:gd name="connsiteY824" fmla="*/ 1312505 h 4305008"/>
              <a:gd name="connsiteX825" fmla="*/ 737251 w 5593163"/>
              <a:gd name="connsiteY825" fmla="*/ 1313653 h 4305008"/>
              <a:gd name="connsiteX826" fmla="*/ 721035 w 5593163"/>
              <a:gd name="connsiteY826" fmla="*/ 1315193 h 4305008"/>
              <a:gd name="connsiteX827" fmla="*/ 625608 w 5593163"/>
              <a:gd name="connsiteY827" fmla="*/ 1324255 h 4305008"/>
              <a:gd name="connsiteX828" fmla="*/ 608490 w 5593163"/>
              <a:gd name="connsiteY828" fmla="*/ 1325881 h 4305008"/>
              <a:gd name="connsiteX829" fmla="*/ 608464 w 5593163"/>
              <a:gd name="connsiteY829" fmla="*/ 1325386 h 4305008"/>
              <a:gd name="connsiteX830" fmla="*/ 607965 w 5593163"/>
              <a:gd name="connsiteY830" fmla="*/ 1325419 h 4305008"/>
              <a:gd name="connsiteX831" fmla="*/ 607372 w 5593163"/>
              <a:gd name="connsiteY831" fmla="*/ 1313979 h 4305008"/>
              <a:gd name="connsiteX832" fmla="*/ 607372 w 5593163"/>
              <a:gd name="connsiteY832" fmla="*/ 1361805 h 4305008"/>
              <a:gd name="connsiteX833" fmla="*/ 607966 w 5593163"/>
              <a:gd name="connsiteY833" fmla="*/ 1350455 h 4305008"/>
              <a:gd name="connsiteX834" fmla="*/ 608464 w 5593163"/>
              <a:gd name="connsiteY834" fmla="*/ 1350487 h 4305008"/>
              <a:gd name="connsiteX835" fmla="*/ 608490 w 5593163"/>
              <a:gd name="connsiteY835" fmla="*/ 1349997 h 4305008"/>
              <a:gd name="connsiteX836" fmla="*/ 625577 w 5593163"/>
              <a:gd name="connsiteY836" fmla="*/ 1351607 h 4305008"/>
              <a:gd name="connsiteX837" fmla="*/ 721039 w 5593163"/>
              <a:gd name="connsiteY837" fmla="*/ 1360601 h 4305008"/>
              <a:gd name="connsiteX838" fmla="*/ 737251 w 5593163"/>
              <a:gd name="connsiteY838" fmla="*/ 1362128 h 4305008"/>
              <a:gd name="connsiteX839" fmla="*/ 737368 w 5593163"/>
              <a:gd name="connsiteY839" fmla="*/ 1363267 h 4305008"/>
              <a:gd name="connsiteX840" fmla="*/ 1427534 w 5593163"/>
              <a:gd name="connsiteY840" fmla="*/ 2050865 h 4305008"/>
              <a:gd name="connsiteX841" fmla="*/ 1428040 w 5593163"/>
              <a:gd name="connsiteY841" fmla="*/ 2050928 h 4305008"/>
              <a:gd name="connsiteX842" fmla="*/ 1428580 w 5593163"/>
              <a:gd name="connsiteY842" fmla="*/ 2057565 h 4305008"/>
              <a:gd name="connsiteX843" fmla="*/ 1436044 w 5593163"/>
              <a:gd name="connsiteY843" fmla="*/ 2149296 h 4305008"/>
              <a:gd name="connsiteX844" fmla="*/ 1437415 w 5593163"/>
              <a:gd name="connsiteY844" fmla="*/ 2166144 h 4305008"/>
              <a:gd name="connsiteX845" fmla="*/ 1436822 w 5593163"/>
              <a:gd name="connsiteY845" fmla="*/ 2177494 h 4305008"/>
              <a:gd name="connsiteX846" fmla="*/ 1436323 w 5593163"/>
              <a:gd name="connsiteY846" fmla="*/ 2177461 h 4305008"/>
              <a:gd name="connsiteX847" fmla="*/ 1436297 w 5593163"/>
              <a:gd name="connsiteY847" fmla="*/ 2177952 h 4305008"/>
              <a:gd name="connsiteX848" fmla="*/ 1419178 w 5593163"/>
              <a:gd name="connsiteY848" fmla="*/ 2176339 h 4305008"/>
              <a:gd name="connsiteX849" fmla="*/ 1323752 w 5593163"/>
              <a:gd name="connsiteY849" fmla="*/ 2167348 h 4305008"/>
              <a:gd name="connsiteX850" fmla="*/ 1307535 w 5593163"/>
              <a:gd name="connsiteY850" fmla="*/ 2165820 h 4305008"/>
              <a:gd name="connsiteX851" fmla="*/ 1307419 w 5593163"/>
              <a:gd name="connsiteY851" fmla="*/ 2164681 h 4305008"/>
              <a:gd name="connsiteX852" fmla="*/ 617253 w 5593163"/>
              <a:gd name="connsiteY852" fmla="*/ 1477083 h 4305008"/>
              <a:gd name="connsiteX853" fmla="*/ 616748 w 5593163"/>
              <a:gd name="connsiteY853" fmla="*/ 1477021 h 4305008"/>
              <a:gd name="connsiteX854" fmla="*/ 616209 w 5593163"/>
              <a:gd name="connsiteY854" fmla="*/ 1470397 h 4305008"/>
              <a:gd name="connsiteX855" fmla="*/ 608742 w 5593163"/>
              <a:gd name="connsiteY855" fmla="*/ 1378647 h 4305008"/>
              <a:gd name="connsiteX856" fmla="*/ 607372 w 5593163"/>
              <a:gd name="connsiteY856" fmla="*/ 1361805 h 4305008"/>
              <a:gd name="connsiteX857" fmla="*/ 607372 w 5593163"/>
              <a:gd name="connsiteY857" fmla="*/ 3010804 h 4305008"/>
              <a:gd name="connsiteX858" fmla="*/ 608742 w 5593163"/>
              <a:gd name="connsiteY858" fmla="*/ 2993823 h 4305008"/>
              <a:gd name="connsiteX859" fmla="*/ 616206 w 5593163"/>
              <a:gd name="connsiteY859" fmla="*/ 2901366 h 4305008"/>
              <a:gd name="connsiteX860" fmla="*/ 616747 w 5593163"/>
              <a:gd name="connsiteY860" fmla="*/ 2894676 h 4305008"/>
              <a:gd name="connsiteX861" fmla="*/ 617252 w 5593163"/>
              <a:gd name="connsiteY861" fmla="*/ 2894613 h 4305008"/>
              <a:gd name="connsiteX862" fmla="*/ 1307418 w 5593163"/>
              <a:gd name="connsiteY862" fmla="*/ 2201572 h 4305008"/>
              <a:gd name="connsiteX863" fmla="*/ 1307535 w 5593163"/>
              <a:gd name="connsiteY863" fmla="*/ 2200424 h 4305008"/>
              <a:gd name="connsiteX864" fmla="*/ 1323748 w 5593163"/>
              <a:gd name="connsiteY864" fmla="*/ 2198885 h 4305008"/>
              <a:gd name="connsiteX865" fmla="*/ 1419209 w 5593163"/>
              <a:gd name="connsiteY865" fmla="*/ 2189820 h 4305008"/>
              <a:gd name="connsiteX866" fmla="*/ 1436297 w 5593163"/>
              <a:gd name="connsiteY866" fmla="*/ 2188197 h 4305008"/>
              <a:gd name="connsiteX867" fmla="*/ 1436323 w 5593163"/>
              <a:gd name="connsiteY867" fmla="*/ 2188691 h 4305008"/>
              <a:gd name="connsiteX868" fmla="*/ 1436821 w 5593163"/>
              <a:gd name="connsiteY868" fmla="*/ 2188658 h 4305008"/>
              <a:gd name="connsiteX869" fmla="*/ 1437415 w 5593163"/>
              <a:gd name="connsiteY869" fmla="*/ 2200098 h 4305008"/>
              <a:gd name="connsiteX870" fmla="*/ 1436044 w 5593163"/>
              <a:gd name="connsiteY870" fmla="*/ 2217074 h 4305008"/>
              <a:gd name="connsiteX871" fmla="*/ 1428577 w 5593163"/>
              <a:gd name="connsiteY871" fmla="*/ 2309550 h 4305008"/>
              <a:gd name="connsiteX872" fmla="*/ 1428039 w 5593163"/>
              <a:gd name="connsiteY872" fmla="*/ 2316226 h 4305008"/>
              <a:gd name="connsiteX873" fmla="*/ 1427533 w 5593163"/>
              <a:gd name="connsiteY873" fmla="*/ 2316289 h 4305008"/>
              <a:gd name="connsiteX874" fmla="*/ 737367 w 5593163"/>
              <a:gd name="connsiteY874" fmla="*/ 3009330 h 4305008"/>
              <a:gd name="connsiteX875" fmla="*/ 737251 w 5593163"/>
              <a:gd name="connsiteY875" fmla="*/ 3010478 h 4305008"/>
              <a:gd name="connsiteX876" fmla="*/ 721035 w 5593163"/>
              <a:gd name="connsiteY876" fmla="*/ 3012018 h 4305008"/>
              <a:gd name="connsiteX877" fmla="*/ 625608 w 5593163"/>
              <a:gd name="connsiteY877" fmla="*/ 3021080 h 4305008"/>
              <a:gd name="connsiteX878" fmla="*/ 608490 w 5593163"/>
              <a:gd name="connsiteY878" fmla="*/ 3022706 h 4305008"/>
              <a:gd name="connsiteX879" fmla="*/ 608464 w 5593163"/>
              <a:gd name="connsiteY879" fmla="*/ 3022211 h 4305008"/>
              <a:gd name="connsiteX880" fmla="*/ 607965 w 5593163"/>
              <a:gd name="connsiteY880" fmla="*/ 3022244 h 4305008"/>
              <a:gd name="connsiteX881" fmla="*/ 607372 w 5593163"/>
              <a:gd name="connsiteY881" fmla="*/ 3010804 h 4305008"/>
              <a:gd name="connsiteX882" fmla="*/ 607372 w 5593163"/>
              <a:gd name="connsiteY882" fmla="*/ 3058630 h 4305008"/>
              <a:gd name="connsiteX883" fmla="*/ 607966 w 5593163"/>
              <a:gd name="connsiteY883" fmla="*/ 3047280 h 4305008"/>
              <a:gd name="connsiteX884" fmla="*/ 608464 w 5593163"/>
              <a:gd name="connsiteY884" fmla="*/ 3047312 h 4305008"/>
              <a:gd name="connsiteX885" fmla="*/ 608490 w 5593163"/>
              <a:gd name="connsiteY885" fmla="*/ 3046822 h 4305008"/>
              <a:gd name="connsiteX886" fmla="*/ 625577 w 5593163"/>
              <a:gd name="connsiteY886" fmla="*/ 3048432 h 4305008"/>
              <a:gd name="connsiteX887" fmla="*/ 721039 w 5593163"/>
              <a:gd name="connsiteY887" fmla="*/ 3057426 h 4305008"/>
              <a:gd name="connsiteX888" fmla="*/ 737251 w 5593163"/>
              <a:gd name="connsiteY888" fmla="*/ 3058953 h 4305008"/>
              <a:gd name="connsiteX889" fmla="*/ 737368 w 5593163"/>
              <a:gd name="connsiteY889" fmla="*/ 3060092 h 4305008"/>
              <a:gd name="connsiteX890" fmla="*/ 1427534 w 5593163"/>
              <a:gd name="connsiteY890" fmla="*/ 3747690 h 4305008"/>
              <a:gd name="connsiteX891" fmla="*/ 1428040 w 5593163"/>
              <a:gd name="connsiteY891" fmla="*/ 3747753 h 4305008"/>
              <a:gd name="connsiteX892" fmla="*/ 1428580 w 5593163"/>
              <a:gd name="connsiteY892" fmla="*/ 3754390 h 4305008"/>
              <a:gd name="connsiteX893" fmla="*/ 1436044 w 5593163"/>
              <a:gd name="connsiteY893" fmla="*/ 3846121 h 4305008"/>
              <a:gd name="connsiteX894" fmla="*/ 1437415 w 5593163"/>
              <a:gd name="connsiteY894" fmla="*/ 3862969 h 4305008"/>
              <a:gd name="connsiteX895" fmla="*/ 1436822 w 5593163"/>
              <a:gd name="connsiteY895" fmla="*/ 3874319 h 4305008"/>
              <a:gd name="connsiteX896" fmla="*/ 1436323 w 5593163"/>
              <a:gd name="connsiteY896" fmla="*/ 3874286 h 4305008"/>
              <a:gd name="connsiteX897" fmla="*/ 1436297 w 5593163"/>
              <a:gd name="connsiteY897" fmla="*/ 3874777 h 4305008"/>
              <a:gd name="connsiteX898" fmla="*/ 1419178 w 5593163"/>
              <a:gd name="connsiteY898" fmla="*/ 3873164 h 4305008"/>
              <a:gd name="connsiteX899" fmla="*/ 1323752 w 5593163"/>
              <a:gd name="connsiteY899" fmla="*/ 3864173 h 4305008"/>
              <a:gd name="connsiteX900" fmla="*/ 1307535 w 5593163"/>
              <a:gd name="connsiteY900" fmla="*/ 3862645 h 4305008"/>
              <a:gd name="connsiteX901" fmla="*/ 1307419 w 5593163"/>
              <a:gd name="connsiteY901" fmla="*/ 3861506 h 4305008"/>
              <a:gd name="connsiteX902" fmla="*/ 617253 w 5593163"/>
              <a:gd name="connsiteY902" fmla="*/ 3173908 h 4305008"/>
              <a:gd name="connsiteX903" fmla="*/ 616748 w 5593163"/>
              <a:gd name="connsiteY903" fmla="*/ 3173846 h 4305008"/>
              <a:gd name="connsiteX904" fmla="*/ 616209 w 5593163"/>
              <a:gd name="connsiteY904" fmla="*/ 3167222 h 4305008"/>
              <a:gd name="connsiteX905" fmla="*/ 608742 w 5593163"/>
              <a:gd name="connsiteY905" fmla="*/ 3075472 h 4305008"/>
              <a:gd name="connsiteX906" fmla="*/ 607372 w 5593163"/>
              <a:gd name="connsiteY906" fmla="*/ 3058630 h 4305008"/>
              <a:gd name="connsiteX907" fmla="*/ 0 w 5593163"/>
              <a:gd name="connsiteY907" fmla="*/ 116373 h 4305008"/>
              <a:gd name="connsiteX908" fmla="*/ 0 w 5593163"/>
              <a:gd name="connsiteY908" fmla="*/ 0 h 4305008"/>
              <a:gd name="connsiteX909" fmla="*/ 90880 w 5593163"/>
              <a:gd name="connsiteY909" fmla="*/ 0 h 4305008"/>
              <a:gd name="connsiteX910" fmla="*/ 22652 w 5593163"/>
              <a:gd name="connsiteY910" fmla="*/ 76659 h 4305008"/>
              <a:gd name="connsiteX911" fmla="*/ 0 w 5593163"/>
              <a:gd name="connsiteY911" fmla="*/ 443121 h 4305008"/>
              <a:gd name="connsiteX912" fmla="*/ 0 w 5593163"/>
              <a:gd name="connsiteY912" fmla="*/ 311637 h 4305008"/>
              <a:gd name="connsiteX913" fmla="*/ 82171 w 5593163"/>
              <a:gd name="connsiteY913" fmla="*/ 276703 h 4305008"/>
              <a:gd name="connsiteX914" fmla="*/ 348118 w 5593163"/>
              <a:gd name="connsiteY914" fmla="*/ 44350 h 4305008"/>
              <a:gd name="connsiteX915" fmla="*/ 370347 w 5593163"/>
              <a:gd name="connsiteY915" fmla="*/ 0 h 4305008"/>
              <a:gd name="connsiteX916" fmla="*/ 518984 w 5593163"/>
              <a:gd name="connsiteY916" fmla="*/ 0 h 4305008"/>
              <a:gd name="connsiteX917" fmla="*/ 467145 w 5593163"/>
              <a:gd name="connsiteY917" fmla="*/ 95636 h 4305008"/>
              <a:gd name="connsiteX918" fmla="*/ 13323 w 5593163"/>
              <a:gd name="connsiteY918" fmla="*/ 439959 h 4305008"/>
              <a:gd name="connsiteX919" fmla="*/ 0 w 5593163"/>
              <a:gd name="connsiteY919" fmla="*/ 1070142 h 4305008"/>
              <a:gd name="connsiteX920" fmla="*/ 0 w 5593163"/>
              <a:gd name="connsiteY920" fmla="*/ 862064 h 4305008"/>
              <a:gd name="connsiteX921" fmla="*/ 31905 w 5593163"/>
              <a:gd name="connsiteY921" fmla="*/ 912052 h 4305008"/>
              <a:gd name="connsiteX922" fmla="*/ 452455 w 5593163"/>
              <a:gd name="connsiteY922" fmla="*/ 1181049 h 4305008"/>
              <a:gd name="connsiteX923" fmla="*/ 9316 w 5593163"/>
              <a:gd name="connsiteY923" fmla="*/ 665484 h 4305008"/>
              <a:gd name="connsiteX924" fmla="*/ 0 w 5593163"/>
              <a:gd name="connsiteY924" fmla="*/ 662760 h 4305008"/>
              <a:gd name="connsiteX925" fmla="*/ 0 w 5593163"/>
              <a:gd name="connsiteY925" fmla="*/ 530567 h 4305008"/>
              <a:gd name="connsiteX926" fmla="*/ 26399 w 5593163"/>
              <a:gd name="connsiteY926" fmla="*/ 537107 h 4305008"/>
              <a:gd name="connsiteX927" fmla="*/ 585941 w 5593163"/>
              <a:gd name="connsiteY927" fmla="*/ 1197788 h 4305008"/>
              <a:gd name="connsiteX928" fmla="*/ 586447 w 5593163"/>
              <a:gd name="connsiteY928" fmla="*/ 1197851 h 4305008"/>
              <a:gd name="connsiteX929" fmla="*/ 586987 w 5593163"/>
              <a:gd name="connsiteY929" fmla="*/ 1204541 h 4305008"/>
              <a:gd name="connsiteX930" fmla="*/ 594451 w 5593163"/>
              <a:gd name="connsiteY930" fmla="*/ 1296998 h 4305008"/>
              <a:gd name="connsiteX931" fmla="*/ 595822 w 5593163"/>
              <a:gd name="connsiteY931" fmla="*/ 1313979 h 4305008"/>
              <a:gd name="connsiteX932" fmla="*/ 595229 w 5593163"/>
              <a:gd name="connsiteY932" fmla="*/ 1325419 h 4305008"/>
              <a:gd name="connsiteX933" fmla="*/ 594730 w 5593163"/>
              <a:gd name="connsiteY933" fmla="*/ 1325386 h 4305008"/>
              <a:gd name="connsiteX934" fmla="*/ 594704 w 5593163"/>
              <a:gd name="connsiteY934" fmla="*/ 1325881 h 4305008"/>
              <a:gd name="connsiteX935" fmla="*/ 577585 w 5593163"/>
              <a:gd name="connsiteY935" fmla="*/ 1324255 h 4305008"/>
              <a:gd name="connsiteX936" fmla="*/ 482159 w 5593163"/>
              <a:gd name="connsiteY936" fmla="*/ 1315193 h 4305008"/>
              <a:gd name="connsiteX937" fmla="*/ 465942 w 5593163"/>
              <a:gd name="connsiteY937" fmla="*/ 1313653 h 4305008"/>
              <a:gd name="connsiteX938" fmla="*/ 465826 w 5593163"/>
              <a:gd name="connsiteY938" fmla="*/ 1312505 h 4305008"/>
              <a:gd name="connsiteX939" fmla="*/ 5028 w 5593163"/>
              <a:gd name="connsiteY939" fmla="*/ 1076034 h 4305008"/>
              <a:gd name="connsiteX940" fmla="*/ 0 w 5593163"/>
              <a:gd name="connsiteY940" fmla="*/ 2139063 h 4305008"/>
              <a:gd name="connsiteX941" fmla="*/ 0 w 5593163"/>
              <a:gd name="connsiteY941" fmla="*/ 2007909 h 4305008"/>
              <a:gd name="connsiteX942" fmla="*/ 9314 w 5593163"/>
              <a:gd name="connsiteY942" fmla="*/ 2005207 h 4305008"/>
              <a:gd name="connsiteX943" fmla="*/ 452453 w 5593163"/>
              <a:gd name="connsiteY943" fmla="*/ 1493690 h 4305008"/>
              <a:gd name="connsiteX944" fmla="*/ 31903 w 5593163"/>
              <a:gd name="connsiteY944" fmla="*/ 1760575 h 4305008"/>
              <a:gd name="connsiteX945" fmla="*/ 0 w 5593163"/>
              <a:gd name="connsiteY945" fmla="*/ 1810167 h 4305008"/>
              <a:gd name="connsiteX946" fmla="*/ 0 w 5593163"/>
              <a:gd name="connsiteY946" fmla="*/ 1603724 h 4305008"/>
              <a:gd name="connsiteX947" fmla="*/ 5025 w 5593163"/>
              <a:gd name="connsiteY947" fmla="*/ 1597880 h 4305008"/>
              <a:gd name="connsiteX948" fmla="*/ 465823 w 5593163"/>
              <a:gd name="connsiteY948" fmla="*/ 1363267 h 4305008"/>
              <a:gd name="connsiteX949" fmla="*/ 465940 w 5593163"/>
              <a:gd name="connsiteY949" fmla="*/ 1362128 h 4305008"/>
              <a:gd name="connsiteX950" fmla="*/ 482153 w 5593163"/>
              <a:gd name="connsiteY950" fmla="*/ 1360601 h 4305008"/>
              <a:gd name="connsiteX951" fmla="*/ 577614 w 5593163"/>
              <a:gd name="connsiteY951" fmla="*/ 1351607 h 4305008"/>
              <a:gd name="connsiteX952" fmla="*/ 594702 w 5593163"/>
              <a:gd name="connsiteY952" fmla="*/ 1349997 h 4305008"/>
              <a:gd name="connsiteX953" fmla="*/ 594728 w 5593163"/>
              <a:gd name="connsiteY953" fmla="*/ 1350487 h 4305008"/>
              <a:gd name="connsiteX954" fmla="*/ 595226 w 5593163"/>
              <a:gd name="connsiteY954" fmla="*/ 1350455 h 4305008"/>
              <a:gd name="connsiteX955" fmla="*/ 595820 w 5593163"/>
              <a:gd name="connsiteY955" fmla="*/ 1361805 h 4305008"/>
              <a:gd name="connsiteX956" fmla="*/ 594449 w 5593163"/>
              <a:gd name="connsiteY956" fmla="*/ 1378647 h 4305008"/>
              <a:gd name="connsiteX957" fmla="*/ 586982 w 5593163"/>
              <a:gd name="connsiteY957" fmla="*/ 1470397 h 4305008"/>
              <a:gd name="connsiteX958" fmla="*/ 586444 w 5593163"/>
              <a:gd name="connsiteY958" fmla="*/ 1477021 h 4305008"/>
              <a:gd name="connsiteX959" fmla="*/ 585938 w 5593163"/>
              <a:gd name="connsiteY959" fmla="*/ 1477083 h 4305008"/>
              <a:gd name="connsiteX960" fmla="*/ 26396 w 5593163"/>
              <a:gd name="connsiteY960" fmla="*/ 2132575 h 4305008"/>
              <a:gd name="connsiteX961" fmla="*/ 0 w 5593163"/>
              <a:gd name="connsiteY961" fmla="*/ 2766967 h 4305008"/>
              <a:gd name="connsiteX962" fmla="*/ 0 w 5593163"/>
              <a:gd name="connsiteY962" fmla="*/ 2558889 h 4305008"/>
              <a:gd name="connsiteX963" fmla="*/ 31905 w 5593163"/>
              <a:gd name="connsiteY963" fmla="*/ 2608877 h 4305008"/>
              <a:gd name="connsiteX964" fmla="*/ 452455 w 5593163"/>
              <a:gd name="connsiteY964" fmla="*/ 2877874 h 4305008"/>
              <a:gd name="connsiteX965" fmla="*/ 9316 w 5593163"/>
              <a:gd name="connsiteY965" fmla="*/ 2362309 h 4305008"/>
              <a:gd name="connsiteX966" fmla="*/ 0 w 5593163"/>
              <a:gd name="connsiteY966" fmla="*/ 2359585 h 4305008"/>
              <a:gd name="connsiteX967" fmla="*/ 0 w 5593163"/>
              <a:gd name="connsiteY967" fmla="*/ 2227392 h 4305008"/>
              <a:gd name="connsiteX968" fmla="*/ 26399 w 5593163"/>
              <a:gd name="connsiteY968" fmla="*/ 2233932 h 4305008"/>
              <a:gd name="connsiteX969" fmla="*/ 585941 w 5593163"/>
              <a:gd name="connsiteY969" fmla="*/ 2894613 h 4305008"/>
              <a:gd name="connsiteX970" fmla="*/ 586447 w 5593163"/>
              <a:gd name="connsiteY970" fmla="*/ 2894676 h 4305008"/>
              <a:gd name="connsiteX971" fmla="*/ 586987 w 5593163"/>
              <a:gd name="connsiteY971" fmla="*/ 2901366 h 4305008"/>
              <a:gd name="connsiteX972" fmla="*/ 594451 w 5593163"/>
              <a:gd name="connsiteY972" fmla="*/ 2993823 h 4305008"/>
              <a:gd name="connsiteX973" fmla="*/ 595822 w 5593163"/>
              <a:gd name="connsiteY973" fmla="*/ 3010804 h 4305008"/>
              <a:gd name="connsiteX974" fmla="*/ 595229 w 5593163"/>
              <a:gd name="connsiteY974" fmla="*/ 3022244 h 4305008"/>
              <a:gd name="connsiteX975" fmla="*/ 594730 w 5593163"/>
              <a:gd name="connsiteY975" fmla="*/ 3022211 h 4305008"/>
              <a:gd name="connsiteX976" fmla="*/ 594704 w 5593163"/>
              <a:gd name="connsiteY976" fmla="*/ 3022706 h 4305008"/>
              <a:gd name="connsiteX977" fmla="*/ 577585 w 5593163"/>
              <a:gd name="connsiteY977" fmla="*/ 3021080 h 4305008"/>
              <a:gd name="connsiteX978" fmla="*/ 482159 w 5593163"/>
              <a:gd name="connsiteY978" fmla="*/ 3012018 h 4305008"/>
              <a:gd name="connsiteX979" fmla="*/ 465942 w 5593163"/>
              <a:gd name="connsiteY979" fmla="*/ 3010478 h 4305008"/>
              <a:gd name="connsiteX980" fmla="*/ 465826 w 5593163"/>
              <a:gd name="connsiteY980" fmla="*/ 3009330 h 4305008"/>
              <a:gd name="connsiteX981" fmla="*/ 5028 w 5593163"/>
              <a:gd name="connsiteY981" fmla="*/ 2772859 h 4305008"/>
              <a:gd name="connsiteX982" fmla="*/ 0 w 5593163"/>
              <a:gd name="connsiteY982" fmla="*/ 3835888 h 4305008"/>
              <a:gd name="connsiteX983" fmla="*/ 0 w 5593163"/>
              <a:gd name="connsiteY983" fmla="*/ 3704734 h 4305008"/>
              <a:gd name="connsiteX984" fmla="*/ 9314 w 5593163"/>
              <a:gd name="connsiteY984" fmla="*/ 3702032 h 4305008"/>
              <a:gd name="connsiteX985" fmla="*/ 452453 w 5593163"/>
              <a:gd name="connsiteY985" fmla="*/ 3190516 h 4305008"/>
              <a:gd name="connsiteX986" fmla="*/ 31903 w 5593163"/>
              <a:gd name="connsiteY986" fmla="*/ 3457400 h 4305008"/>
              <a:gd name="connsiteX987" fmla="*/ 0 w 5593163"/>
              <a:gd name="connsiteY987" fmla="*/ 3506992 h 4305008"/>
              <a:gd name="connsiteX988" fmla="*/ 0 w 5593163"/>
              <a:gd name="connsiteY988" fmla="*/ 3300549 h 4305008"/>
              <a:gd name="connsiteX989" fmla="*/ 5025 w 5593163"/>
              <a:gd name="connsiteY989" fmla="*/ 3294705 h 4305008"/>
              <a:gd name="connsiteX990" fmla="*/ 465823 w 5593163"/>
              <a:gd name="connsiteY990" fmla="*/ 3060092 h 4305008"/>
              <a:gd name="connsiteX991" fmla="*/ 465940 w 5593163"/>
              <a:gd name="connsiteY991" fmla="*/ 3058953 h 4305008"/>
              <a:gd name="connsiteX992" fmla="*/ 482153 w 5593163"/>
              <a:gd name="connsiteY992" fmla="*/ 3057426 h 4305008"/>
              <a:gd name="connsiteX993" fmla="*/ 577614 w 5593163"/>
              <a:gd name="connsiteY993" fmla="*/ 3048432 h 4305008"/>
              <a:gd name="connsiteX994" fmla="*/ 594702 w 5593163"/>
              <a:gd name="connsiteY994" fmla="*/ 3046822 h 4305008"/>
              <a:gd name="connsiteX995" fmla="*/ 594728 w 5593163"/>
              <a:gd name="connsiteY995" fmla="*/ 3047312 h 4305008"/>
              <a:gd name="connsiteX996" fmla="*/ 595226 w 5593163"/>
              <a:gd name="connsiteY996" fmla="*/ 3047280 h 4305008"/>
              <a:gd name="connsiteX997" fmla="*/ 595820 w 5593163"/>
              <a:gd name="connsiteY997" fmla="*/ 3058630 h 4305008"/>
              <a:gd name="connsiteX998" fmla="*/ 594449 w 5593163"/>
              <a:gd name="connsiteY998" fmla="*/ 3075472 h 4305008"/>
              <a:gd name="connsiteX999" fmla="*/ 586982 w 5593163"/>
              <a:gd name="connsiteY999" fmla="*/ 3167222 h 4305008"/>
              <a:gd name="connsiteX1000" fmla="*/ 586444 w 5593163"/>
              <a:gd name="connsiteY1000" fmla="*/ 3173846 h 4305008"/>
              <a:gd name="connsiteX1001" fmla="*/ 585938 w 5593163"/>
              <a:gd name="connsiteY1001" fmla="*/ 3173908 h 4305008"/>
              <a:gd name="connsiteX1002" fmla="*/ 26396 w 5593163"/>
              <a:gd name="connsiteY1002" fmla="*/ 3829400 h 4305008"/>
              <a:gd name="connsiteX1003" fmla="*/ 0 w 5593163"/>
              <a:gd name="connsiteY1003" fmla="*/ 4056079 h 4305008"/>
              <a:gd name="connsiteX1004" fmla="*/ 0 w 5593163"/>
              <a:gd name="connsiteY1004" fmla="*/ 3923091 h 4305008"/>
              <a:gd name="connsiteX1005" fmla="*/ 9850 w 5593163"/>
              <a:gd name="connsiteY1005" fmla="*/ 3925425 h 4305008"/>
              <a:gd name="connsiteX1006" fmla="*/ 456028 w 5593163"/>
              <a:gd name="connsiteY1006" fmla="*/ 4255797 h 4305008"/>
              <a:gd name="connsiteX1007" fmla="*/ 484473 w 5593163"/>
              <a:gd name="connsiteY1007" fmla="*/ 4305008 h 4305008"/>
              <a:gd name="connsiteX1008" fmla="*/ 333423 w 5593163"/>
              <a:gd name="connsiteY1008" fmla="*/ 4305008 h 4305008"/>
              <a:gd name="connsiteX1009" fmla="*/ 281300 w 5593163"/>
              <a:gd name="connsiteY1009" fmla="*/ 4241205 h 4305008"/>
              <a:gd name="connsiteX1010" fmla="*/ 75476 w 5593163"/>
              <a:gd name="connsiteY1010" fmla="*/ 4087725 h 4305008"/>
              <a:gd name="connsiteX1011" fmla="*/ 0 w 5593163"/>
              <a:gd name="connsiteY1011" fmla="*/ 4305008 h 4305008"/>
              <a:gd name="connsiteX1012" fmla="*/ 0 w 5593163"/>
              <a:gd name="connsiteY1012" fmla="*/ 4256099 h 4305008"/>
              <a:gd name="connsiteX1013" fmla="*/ 8327 w 5593163"/>
              <a:gd name="connsiteY1013" fmla="*/ 4271827 h 4305008"/>
              <a:gd name="connsiteX1014" fmla="*/ 35009 w 5593163"/>
              <a:gd name="connsiteY1014" fmla="*/ 4305008 h 430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Lst>
            <a:rect l="l" t="t" r="r" b="b"/>
            <a:pathLst>
              <a:path w="5593163" h="4305008">
                <a:moveTo>
                  <a:pt x="4985599" y="636203"/>
                </a:moveTo>
                <a:cubicBezTo>
                  <a:pt x="5038875" y="907109"/>
                  <a:pt x="5253718" y="1121906"/>
                  <a:pt x="5528908" y="1181049"/>
                </a:cubicBezTo>
                <a:cubicBezTo>
                  <a:pt x="5475633" y="910143"/>
                  <a:pt x="5260789" y="695346"/>
                  <a:pt x="4985599" y="636203"/>
                </a:cubicBezTo>
                <a:close/>
                <a:moveTo>
                  <a:pt x="4985599" y="2333028"/>
                </a:moveTo>
                <a:cubicBezTo>
                  <a:pt x="5038875" y="2603934"/>
                  <a:pt x="5253718" y="2818731"/>
                  <a:pt x="5528908" y="2877874"/>
                </a:cubicBezTo>
                <a:cubicBezTo>
                  <a:pt x="5475633" y="2606968"/>
                  <a:pt x="5260789" y="2392171"/>
                  <a:pt x="4985599" y="2333028"/>
                </a:cubicBezTo>
                <a:close/>
                <a:moveTo>
                  <a:pt x="4985597" y="2034258"/>
                </a:moveTo>
                <a:cubicBezTo>
                  <a:pt x="5260787" y="1975579"/>
                  <a:pt x="5475630" y="1762469"/>
                  <a:pt x="5528906" y="1493690"/>
                </a:cubicBezTo>
                <a:cubicBezTo>
                  <a:pt x="5253716" y="1552369"/>
                  <a:pt x="5038872" y="1765479"/>
                  <a:pt x="4985597" y="2034258"/>
                </a:cubicBezTo>
                <a:close/>
                <a:moveTo>
                  <a:pt x="4985597" y="3731083"/>
                </a:moveTo>
                <a:cubicBezTo>
                  <a:pt x="5260787" y="3672404"/>
                  <a:pt x="5475630" y="3459294"/>
                  <a:pt x="5528906" y="3190516"/>
                </a:cubicBezTo>
                <a:cubicBezTo>
                  <a:pt x="5253716" y="3249194"/>
                  <a:pt x="5038872" y="3462304"/>
                  <a:pt x="4985597" y="3731083"/>
                </a:cubicBezTo>
                <a:close/>
                <a:moveTo>
                  <a:pt x="4842232" y="503273"/>
                </a:moveTo>
                <a:lnTo>
                  <a:pt x="4842826" y="491833"/>
                </a:lnTo>
                <a:lnTo>
                  <a:pt x="4843324" y="491866"/>
                </a:lnTo>
                <a:lnTo>
                  <a:pt x="4843350" y="491372"/>
                </a:lnTo>
                <a:lnTo>
                  <a:pt x="4860437" y="492995"/>
                </a:lnTo>
                <a:cubicBezTo>
                  <a:pt x="4892823" y="493522"/>
                  <a:pt x="4924716" y="496503"/>
                  <a:pt x="4955899" y="502060"/>
                </a:cubicBezTo>
                <a:cubicBezTo>
                  <a:pt x="4961475" y="501641"/>
                  <a:pt x="4966803" y="502589"/>
                  <a:pt x="4972112" y="503599"/>
                </a:cubicBezTo>
                <a:lnTo>
                  <a:pt x="4972229" y="504747"/>
                </a:lnTo>
                <a:cubicBezTo>
                  <a:pt x="5241367" y="549296"/>
                  <a:pt x="5466735" y="718370"/>
                  <a:pt x="5583809" y="948988"/>
                </a:cubicBezTo>
                <a:lnTo>
                  <a:pt x="5593163" y="971822"/>
                </a:lnTo>
                <a:lnTo>
                  <a:pt x="5593163" y="1318474"/>
                </a:lnTo>
                <a:lnTo>
                  <a:pt x="5558612" y="1315193"/>
                </a:lnTo>
                <a:cubicBezTo>
                  <a:pt x="5553035" y="1315612"/>
                  <a:pt x="5547706" y="1314664"/>
                  <a:pt x="5542395" y="1313653"/>
                </a:cubicBezTo>
                <a:lnTo>
                  <a:pt x="5542279" y="1312505"/>
                </a:lnTo>
                <a:cubicBezTo>
                  <a:pt x="5183428" y="1253106"/>
                  <a:pt x="4902389" y="972329"/>
                  <a:pt x="4852114" y="619464"/>
                </a:cubicBezTo>
                <a:cubicBezTo>
                  <a:pt x="4851946" y="619411"/>
                  <a:pt x="4851778" y="619406"/>
                  <a:pt x="4851608" y="619401"/>
                </a:cubicBezTo>
                <a:lnTo>
                  <a:pt x="4851070" y="612725"/>
                </a:lnTo>
                <a:cubicBezTo>
                  <a:pt x="4846011" y="582475"/>
                  <a:pt x="4843560" y="551584"/>
                  <a:pt x="4843603" y="520249"/>
                </a:cubicBezTo>
                <a:cubicBezTo>
                  <a:pt x="4842291" y="514621"/>
                  <a:pt x="4842232" y="508954"/>
                  <a:pt x="4842232" y="503273"/>
                </a:cubicBezTo>
                <a:close/>
                <a:moveTo>
                  <a:pt x="4842232" y="2200098"/>
                </a:moveTo>
                <a:lnTo>
                  <a:pt x="4842826" y="2188658"/>
                </a:lnTo>
                <a:lnTo>
                  <a:pt x="4843324" y="2188691"/>
                </a:lnTo>
                <a:lnTo>
                  <a:pt x="4843350" y="2188197"/>
                </a:lnTo>
                <a:lnTo>
                  <a:pt x="4860437" y="2189820"/>
                </a:lnTo>
                <a:cubicBezTo>
                  <a:pt x="4892823" y="2190347"/>
                  <a:pt x="4924716" y="2193328"/>
                  <a:pt x="4955899" y="2198885"/>
                </a:cubicBezTo>
                <a:cubicBezTo>
                  <a:pt x="4961475" y="2198466"/>
                  <a:pt x="4966803" y="2199414"/>
                  <a:pt x="4972112" y="2200424"/>
                </a:cubicBezTo>
                <a:lnTo>
                  <a:pt x="4972229" y="2201572"/>
                </a:lnTo>
                <a:cubicBezTo>
                  <a:pt x="5241367" y="2246121"/>
                  <a:pt x="5466735" y="2415195"/>
                  <a:pt x="5583809" y="2645813"/>
                </a:cubicBezTo>
                <a:lnTo>
                  <a:pt x="5593163" y="2668647"/>
                </a:lnTo>
                <a:lnTo>
                  <a:pt x="5593163" y="3015299"/>
                </a:lnTo>
                <a:lnTo>
                  <a:pt x="5558612" y="3012018"/>
                </a:lnTo>
                <a:cubicBezTo>
                  <a:pt x="5553035" y="3012437"/>
                  <a:pt x="5547706" y="3011489"/>
                  <a:pt x="5542395" y="3010478"/>
                </a:cubicBezTo>
                <a:lnTo>
                  <a:pt x="5542279" y="3009330"/>
                </a:lnTo>
                <a:cubicBezTo>
                  <a:pt x="5183428" y="2949931"/>
                  <a:pt x="4902389" y="2669154"/>
                  <a:pt x="4852114" y="2316289"/>
                </a:cubicBezTo>
                <a:cubicBezTo>
                  <a:pt x="4851946" y="2316236"/>
                  <a:pt x="4851778" y="2316231"/>
                  <a:pt x="4851608" y="2316226"/>
                </a:cubicBezTo>
                <a:lnTo>
                  <a:pt x="4851070" y="2309550"/>
                </a:lnTo>
                <a:cubicBezTo>
                  <a:pt x="4846011" y="2279300"/>
                  <a:pt x="4843560" y="2248409"/>
                  <a:pt x="4843603" y="2217074"/>
                </a:cubicBezTo>
                <a:cubicBezTo>
                  <a:pt x="4842291" y="2211446"/>
                  <a:pt x="4842232" y="2205779"/>
                  <a:pt x="4842232" y="2200098"/>
                </a:cubicBezTo>
                <a:close/>
                <a:moveTo>
                  <a:pt x="4842232" y="3896923"/>
                </a:moveTo>
                <a:lnTo>
                  <a:pt x="4842826" y="3885483"/>
                </a:lnTo>
                <a:lnTo>
                  <a:pt x="4843324" y="3885516"/>
                </a:lnTo>
                <a:lnTo>
                  <a:pt x="4843350" y="3885022"/>
                </a:lnTo>
                <a:lnTo>
                  <a:pt x="4860437" y="3886645"/>
                </a:lnTo>
                <a:cubicBezTo>
                  <a:pt x="4892823" y="3887172"/>
                  <a:pt x="4924716" y="3890153"/>
                  <a:pt x="4955899" y="3895710"/>
                </a:cubicBezTo>
                <a:cubicBezTo>
                  <a:pt x="4961475" y="3895291"/>
                  <a:pt x="4966803" y="3896239"/>
                  <a:pt x="4972112" y="3897249"/>
                </a:cubicBezTo>
                <a:lnTo>
                  <a:pt x="4972229" y="3898397"/>
                </a:lnTo>
                <a:cubicBezTo>
                  <a:pt x="5206288" y="3937139"/>
                  <a:pt x="5407245" y="4070062"/>
                  <a:pt x="5532481" y="4255797"/>
                </a:cubicBezTo>
                <a:lnTo>
                  <a:pt x="5560926" y="4305008"/>
                </a:lnTo>
                <a:lnTo>
                  <a:pt x="5409877" y="4305008"/>
                </a:lnTo>
                <a:lnTo>
                  <a:pt x="5357754" y="4241205"/>
                </a:lnTo>
                <a:cubicBezTo>
                  <a:pt x="5261058" y="4136681"/>
                  <a:pt x="5131850" y="4061285"/>
                  <a:pt x="4985599" y="4029853"/>
                </a:cubicBezTo>
                <a:cubicBezTo>
                  <a:pt x="5002846" y="4117553"/>
                  <a:pt x="5037026" y="4199373"/>
                  <a:pt x="5084780" y="4271827"/>
                </a:cubicBezTo>
                <a:lnTo>
                  <a:pt x="5111462" y="4305008"/>
                </a:lnTo>
                <a:lnTo>
                  <a:pt x="4957353" y="4305008"/>
                </a:lnTo>
                <a:lnTo>
                  <a:pt x="4927231" y="4254710"/>
                </a:lnTo>
                <a:cubicBezTo>
                  <a:pt x="4890029" y="4179889"/>
                  <a:pt x="4864297" y="4098618"/>
                  <a:pt x="4852114" y="4013114"/>
                </a:cubicBezTo>
                <a:cubicBezTo>
                  <a:pt x="4851946" y="4013061"/>
                  <a:pt x="4851778" y="4013056"/>
                  <a:pt x="4851608" y="4013051"/>
                </a:cubicBezTo>
                <a:lnTo>
                  <a:pt x="4851070" y="4006375"/>
                </a:lnTo>
                <a:cubicBezTo>
                  <a:pt x="4846011" y="3976125"/>
                  <a:pt x="4843560" y="3945234"/>
                  <a:pt x="4843603" y="3913899"/>
                </a:cubicBezTo>
                <a:cubicBezTo>
                  <a:pt x="4842291" y="3908271"/>
                  <a:pt x="4842232" y="3902604"/>
                  <a:pt x="4842232" y="3896923"/>
                </a:cubicBezTo>
                <a:close/>
                <a:moveTo>
                  <a:pt x="4842230" y="469318"/>
                </a:moveTo>
                <a:cubicBezTo>
                  <a:pt x="4842230" y="463681"/>
                  <a:pt x="4842289" y="458057"/>
                  <a:pt x="4843601" y="452471"/>
                </a:cubicBezTo>
                <a:cubicBezTo>
                  <a:pt x="4843558" y="421389"/>
                  <a:pt x="4846008" y="390746"/>
                  <a:pt x="4851065" y="360740"/>
                </a:cubicBezTo>
                <a:lnTo>
                  <a:pt x="4851605" y="354103"/>
                </a:lnTo>
                <a:cubicBezTo>
                  <a:pt x="4851774" y="354098"/>
                  <a:pt x="4851943" y="354093"/>
                  <a:pt x="4852110" y="354040"/>
                </a:cubicBezTo>
                <a:cubicBezTo>
                  <a:pt x="4865262" y="262463"/>
                  <a:pt x="4894203" y="175780"/>
                  <a:pt x="4936323" y="96778"/>
                </a:cubicBezTo>
                <a:lnTo>
                  <a:pt x="4998957" y="0"/>
                </a:lnTo>
                <a:lnTo>
                  <a:pt x="5167333" y="0"/>
                </a:lnTo>
                <a:lnTo>
                  <a:pt x="5099105" y="76659"/>
                </a:lnTo>
                <a:cubicBezTo>
                  <a:pt x="5043838" y="153496"/>
                  <a:pt x="5004523" y="241952"/>
                  <a:pt x="4985597" y="337433"/>
                </a:cubicBezTo>
                <a:cubicBezTo>
                  <a:pt x="5168636" y="298404"/>
                  <a:pt x="5324978" y="191052"/>
                  <a:pt x="5424571" y="44350"/>
                </a:cubicBezTo>
                <a:lnTo>
                  <a:pt x="5446799" y="0"/>
                </a:lnTo>
                <a:lnTo>
                  <a:pt x="5593163" y="0"/>
                </a:lnTo>
                <a:lnTo>
                  <a:pt x="5593163" y="4197"/>
                </a:lnTo>
                <a:lnTo>
                  <a:pt x="5543598" y="95636"/>
                </a:lnTo>
                <a:cubicBezTo>
                  <a:pt x="5419825" y="289169"/>
                  <a:pt x="5213633" y="428211"/>
                  <a:pt x="4972226" y="467856"/>
                </a:cubicBezTo>
                <a:lnTo>
                  <a:pt x="4972110" y="468995"/>
                </a:lnTo>
                <a:cubicBezTo>
                  <a:pt x="4966799" y="469998"/>
                  <a:pt x="4961470" y="470939"/>
                  <a:pt x="4955893" y="470523"/>
                </a:cubicBezTo>
                <a:cubicBezTo>
                  <a:pt x="4924721" y="476033"/>
                  <a:pt x="4892841" y="478991"/>
                  <a:pt x="4860466" y="479514"/>
                </a:cubicBezTo>
                <a:lnTo>
                  <a:pt x="4843348" y="481127"/>
                </a:lnTo>
                <a:lnTo>
                  <a:pt x="4843322" y="480636"/>
                </a:lnTo>
                <a:lnTo>
                  <a:pt x="4842823" y="480669"/>
                </a:lnTo>
                <a:cubicBezTo>
                  <a:pt x="4842257" y="476896"/>
                  <a:pt x="4842230" y="473110"/>
                  <a:pt x="4842230" y="469318"/>
                </a:cubicBezTo>
                <a:close/>
                <a:moveTo>
                  <a:pt x="4842230" y="2166144"/>
                </a:moveTo>
                <a:cubicBezTo>
                  <a:pt x="4842230" y="2160506"/>
                  <a:pt x="4842289" y="2154882"/>
                  <a:pt x="4843601" y="2149296"/>
                </a:cubicBezTo>
                <a:cubicBezTo>
                  <a:pt x="4843558" y="2118214"/>
                  <a:pt x="4846008" y="2087572"/>
                  <a:pt x="4851065" y="2057565"/>
                </a:cubicBezTo>
                <a:lnTo>
                  <a:pt x="4851605" y="2050928"/>
                </a:lnTo>
                <a:cubicBezTo>
                  <a:pt x="4851774" y="2050923"/>
                  <a:pt x="4851943" y="2050918"/>
                  <a:pt x="4852110" y="2050865"/>
                </a:cubicBezTo>
                <a:cubicBezTo>
                  <a:pt x="4902387" y="1700770"/>
                  <a:pt x="5183426" y="1422199"/>
                  <a:pt x="5542276" y="1363267"/>
                </a:cubicBezTo>
                <a:lnTo>
                  <a:pt x="5542393" y="1362128"/>
                </a:lnTo>
                <a:cubicBezTo>
                  <a:pt x="5547702" y="1361126"/>
                  <a:pt x="5553030" y="1360185"/>
                  <a:pt x="5558606" y="1360601"/>
                </a:cubicBezTo>
                <a:lnTo>
                  <a:pt x="5593163" y="1357345"/>
                </a:lnTo>
                <a:lnTo>
                  <a:pt x="5593163" y="1701268"/>
                </a:lnTo>
                <a:lnTo>
                  <a:pt x="5583807" y="1723929"/>
                </a:lnTo>
                <a:cubicBezTo>
                  <a:pt x="5466733" y="1952736"/>
                  <a:pt x="5241364" y="2120482"/>
                  <a:pt x="4972226" y="2164681"/>
                </a:cubicBezTo>
                <a:lnTo>
                  <a:pt x="4972110" y="2165820"/>
                </a:lnTo>
                <a:cubicBezTo>
                  <a:pt x="4966799" y="2166823"/>
                  <a:pt x="4961470" y="2167764"/>
                  <a:pt x="4955893" y="2167348"/>
                </a:cubicBezTo>
                <a:cubicBezTo>
                  <a:pt x="4924721" y="2172858"/>
                  <a:pt x="4892841" y="2175816"/>
                  <a:pt x="4860466" y="2176339"/>
                </a:cubicBezTo>
                <a:lnTo>
                  <a:pt x="4843348" y="2177952"/>
                </a:lnTo>
                <a:lnTo>
                  <a:pt x="4843322" y="2177461"/>
                </a:lnTo>
                <a:lnTo>
                  <a:pt x="4842823" y="2177494"/>
                </a:lnTo>
                <a:cubicBezTo>
                  <a:pt x="4842257" y="2173722"/>
                  <a:pt x="4842230" y="2169936"/>
                  <a:pt x="4842230" y="2166144"/>
                </a:cubicBezTo>
                <a:close/>
                <a:moveTo>
                  <a:pt x="4842230" y="3862969"/>
                </a:moveTo>
                <a:cubicBezTo>
                  <a:pt x="4842230" y="3857331"/>
                  <a:pt x="4842289" y="3851707"/>
                  <a:pt x="4843601" y="3846121"/>
                </a:cubicBezTo>
                <a:cubicBezTo>
                  <a:pt x="4843558" y="3815039"/>
                  <a:pt x="4846008" y="3784397"/>
                  <a:pt x="4851065" y="3754390"/>
                </a:cubicBezTo>
                <a:lnTo>
                  <a:pt x="4851605" y="3747753"/>
                </a:lnTo>
                <a:cubicBezTo>
                  <a:pt x="4851774" y="3747748"/>
                  <a:pt x="4851943" y="3747743"/>
                  <a:pt x="4852110" y="3747690"/>
                </a:cubicBezTo>
                <a:cubicBezTo>
                  <a:pt x="4902387" y="3397595"/>
                  <a:pt x="5183426" y="3119024"/>
                  <a:pt x="5542276" y="3060092"/>
                </a:cubicBezTo>
                <a:lnTo>
                  <a:pt x="5542393" y="3058953"/>
                </a:lnTo>
                <a:cubicBezTo>
                  <a:pt x="5547702" y="3057951"/>
                  <a:pt x="5553030" y="3057010"/>
                  <a:pt x="5558606" y="3057426"/>
                </a:cubicBezTo>
                <a:lnTo>
                  <a:pt x="5593163" y="3054170"/>
                </a:lnTo>
                <a:lnTo>
                  <a:pt x="5593163" y="3398093"/>
                </a:lnTo>
                <a:lnTo>
                  <a:pt x="5583807" y="3420754"/>
                </a:lnTo>
                <a:cubicBezTo>
                  <a:pt x="5466733" y="3649560"/>
                  <a:pt x="5241364" y="3817307"/>
                  <a:pt x="4972226" y="3861506"/>
                </a:cubicBezTo>
                <a:lnTo>
                  <a:pt x="4972110" y="3862645"/>
                </a:lnTo>
                <a:cubicBezTo>
                  <a:pt x="4966799" y="3863648"/>
                  <a:pt x="4961470" y="3864589"/>
                  <a:pt x="4955893" y="3864173"/>
                </a:cubicBezTo>
                <a:cubicBezTo>
                  <a:pt x="4924721" y="3869683"/>
                  <a:pt x="4892841" y="3872641"/>
                  <a:pt x="4860466" y="3873164"/>
                </a:cubicBezTo>
                <a:lnTo>
                  <a:pt x="4843348" y="3874777"/>
                </a:lnTo>
                <a:lnTo>
                  <a:pt x="4843322" y="3874286"/>
                </a:lnTo>
                <a:lnTo>
                  <a:pt x="4842823" y="3874319"/>
                </a:lnTo>
                <a:cubicBezTo>
                  <a:pt x="4842257" y="3870547"/>
                  <a:pt x="4842230" y="3866761"/>
                  <a:pt x="4842230" y="3862969"/>
                </a:cubicBezTo>
                <a:close/>
                <a:moveTo>
                  <a:pt x="4135041" y="1181049"/>
                </a:moveTo>
                <a:cubicBezTo>
                  <a:pt x="4410231" y="1121906"/>
                  <a:pt x="4625074" y="907109"/>
                  <a:pt x="4678350" y="636203"/>
                </a:cubicBezTo>
                <a:cubicBezTo>
                  <a:pt x="4403160" y="695346"/>
                  <a:pt x="4188316" y="910143"/>
                  <a:pt x="4135041" y="1181049"/>
                </a:cubicBezTo>
                <a:close/>
                <a:moveTo>
                  <a:pt x="4135041" y="1493690"/>
                </a:moveTo>
                <a:cubicBezTo>
                  <a:pt x="4188317" y="1762469"/>
                  <a:pt x="4403160" y="1975579"/>
                  <a:pt x="4678350" y="2034258"/>
                </a:cubicBezTo>
                <a:cubicBezTo>
                  <a:pt x="4625075" y="1765479"/>
                  <a:pt x="4410231" y="1552369"/>
                  <a:pt x="4135041" y="1493690"/>
                </a:cubicBezTo>
                <a:close/>
                <a:moveTo>
                  <a:pt x="4135041" y="2877874"/>
                </a:moveTo>
                <a:cubicBezTo>
                  <a:pt x="4410231" y="2818731"/>
                  <a:pt x="4625074" y="2603934"/>
                  <a:pt x="4678350" y="2333028"/>
                </a:cubicBezTo>
                <a:cubicBezTo>
                  <a:pt x="4403160" y="2392171"/>
                  <a:pt x="4188316" y="2606968"/>
                  <a:pt x="4135041" y="2877874"/>
                </a:cubicBezTo>
                <a:close/>
                <a:moveTo>
                  <a:pt x="4135041" y="3190516"/>
                </a:moveTo>
                <a:cubicBezTo>
                  <a:pt x="4188317" y="3459294"/>
                  <a:pt x="4403160" y="3672404"/>
                  <a:pt x="4678350" y="3731083"/>
                </a:cubicBezTo>
                <a:cubicBezTo>
                  <a:pt x="4625075" y="3462304"/>
                  <a:pt x="4410231" y="3249194"/>
                  <a:pt x="4135041" y="3190516"/>
                </a:cubicBezTo>
                <a:close/>
                <a:moveTo>
                  <a:pt x="4103022" y="4305008"/>
                </a:moveTo>
                <a:lnTo>
                  <a:pt x="4131467" y="4255797"/>
                </a:lnTo>
                <a:cubicBezTo>
                  <a:pt x="4256704" y="4070062"/>
                  <a:pt x="4457661" y="3937139"/>
                  <a:pt x="4691720" y="3898397"/>
                </a:cubicBezTo>
                <a:lnTo>
                  <a:pt x="4691837" y="3897249"/>
                </a:lnTo>
                <a:cubicBezTo>
                  <a:pt x="4697146" y="3896239"/>
                  <a:pt x="4702474" y="3895291"/>
                  <a:pt x="4708050" y="3895710"/>
                </a:cubicBezTo>
                <a:cubicBezTo>
                  <a:pt x="4739233" y="3890153"/>
                  <a:pt x="4771126" y="3887172"/>
                  <a:pt x="4803512" y="3886645"/>
                </a:cubicBezTo>
                <a:lnTo>
                  <a:pt x="4820599" y="3885022"/>
                </a:lnTo>
                <a:lnTo>
                  <a:pt x="4820625" y="3885516"/>
                </a:lnTo>
                <a:lnTo>
                  <a:pt x="4821123" y="3885483"/>
                </a:lnTo>
                <a:lnTo>
                  <a:pt x="4821717" y="3896923"/>
                </a:lnTo>
                <a:cubicBezTo>
                  <a:pt x="4821717" y="3902604"/>
                  <a:pt x="4821658" y="3908271"/>
                  <a:pt x="4820346" y="3913899"/>
                </a:cubicBezTo>
                <a:cubicBezTo>
                  <a:pt x="4820389" y="3945234"/>
                  <a:pt x="4817938" y="3976125"/>
                  <a:pt x="4812879" y="4006375"/>
                </a:cubicBezTo>
                <a:lnTo>
                  <a:pt x="4812341" y="4013051"/>
                </a:lnTo>
                <a:cubicBezTo>
                  <a:pt x="4812171" y="4013056"/>
                  <a:pt x="4812003" y="4013061"/>
                  <a:pt x="4811835" y="4013114"/>
                </a:cubicBezTo>
                <a:cubicBezTo>
                  <a:pt x="4799653" y="4098618"/>
                  <a:pt x="4773921" y="4179889"/>
                  <a:pt x="4736718" y="4254710"/>
                </a:cubicBezTo>
                <a:lnTo>
                  <a:pt x="4706597" y="4305008"/>
                </a:lnTo>
                <a:lnTo>
                  <a:pt x="4552487" y="4305008"/>
                </a:lnTo>
                <a:lnTo>
                  <a:pt x="4579169" y="4271827"/>
                </a:lnTo>
                <a:cubicBezTo>
                  <a:pt x="4626924" y="4199373"/>
                  <a:pt x="4661103" y="4117553"/>
                  <a:pt x="4678350" y="4029853"/>
                </a:cubicBezTo>
                <a:cubicBezTo>
                  <a:pt x="4532099" y="4061285"/>
                  <a:pt x="4402892" y="4136681"/>
                  <a:pt x="4306196" y="4241205"/>
                </a:cubicBezTo>
                <a:lnTo>
                  <a:pt x="4254073" y="4305008"/>
                </a:lnTo>
                <a:close/>
                <a:moveTo>
                  <a:pt x="4068511" y="0"/>
                </a:moveTo>
                <a:lnTo>
                  <a:pt x="4217148" y="0"/>
                </a:lnTo>
                <a:lnTo>
                  <a:pt x="4239376" y="44350"/>
                </a:lnTo>
                <a:cubicBezTo>
                  <a:pt x="4338970" y="191052"/>
                  <a:pt x="4495311" y="298404"/>
                  <a:pt x="4678350" y="337433"/>
                </a:cubicBezTo>
                <a:cubicBezTo>
                  <a:pt x="4659425" y="241952"/>
                  <a:pt x="4620110" y="153496"/>
                  <a:pt x="4564842" y="76659"/>
                </a:cubicBezTo>
                <a:lnTo>
                  <a:pt x="4496615" y="0"/>
                </a:lnTo>
                <a:lnTo>
                  <a:pt x="4664989" y="0"/>
                </a:lnTo>
                <a:lnTo>
                  <a:pt x="4727623" y="96778"/>
                </a:lnTo>
                <a:cubicBezTo>
                  <a:pt x="4769744" y="175780"/>
                  <a:pt x="4798685" y="262463"/>
                  <a:pt x="4811836" y="354040"/>
                </a:cubicBezTo>
                <a:cubicBezTo>
                  <a:pt x="4812004" y="354093"/>
                  <a:pt x="4812173" y="354098"/>
                  <a:pt x="4812342" y="354103"/>
                </a:cubicBezTo>
                <a:lnTo>
                  <a:pt x="4812882" y="360740"/>
                </a:lnTo>
                <a:cubicBezTo>
                  <a:pt x="4817939" y="390746"/>
                  <a:pt x="4820389" y="421389"/>
                  <a:pt x="4820346" y="452471"/>
                </a:cubicBezTo>
                <a:cubicBezTo>
                  <a:pt x="4821658" y="458057"/>
                  <a:pt x="4821717" y="463681"/>
                  <a:pt x="4821717" y="469318"/>
                </a:cubicBezTo>
                <a:cubicBezTo>
                  <a:pt x="4821717" y="473110"/>
                  <a:pt x="4821690" y="476896"/>
                  <a:pt x="4821124" y="480669"/>
                </a:cubicBezTo>
                <a:lnTo>
                  <a:pt x="4820625" y="480636"/>
                </a:lnTo>
                <a:lnTo>
                  <a:pt x="4820599" y="481127"/>
                </a:lnTo>
                <a:lnTo>
                  <a:pt x="4803481" y="479514"/>
                </a:lnTo>
                <a:cubicBezTo>
                  <a:pt x="4771106" y="478991"/>
                  <a:pt x="4739226" y="476033"/>
                  <a:pt x="4708054" y="470523"/>
                </a:cubicBezTo>
                <a:cubicBezTo>
                  <a:pt x="4702477" y="470939"/>
                  <a:pt x="4697148" y="469998"/>
                  <a:pt x="4691837" y="468995"/>
                </a:cubicBezTo>
                <a:lnTo>
                  <a:pt x="4691721" y="467856"/>
                </a:lnTo>
                <a:cubicBezTo>
                  <a:pt x="4450315" y="428211"/>
                  <a:pt x="4244123" y="289169"/>
                  <a:pt x="4120350" y="95636"/>
                </a:cubicBezTo>
                <a:close/>
                <a:moveTo>
                  <a:pt x="3991674" y="1313979"/>
                </a:moveTo>
                <a:cubicBezTo>
                  <a:pt x="3991674" y="1308297"/>
                  <a:pt x="3991733" y="1302628"/>
                  <a:pt x="3993045" y="1296998"/>
                </a:cubicBezTo>
                <a:cubicBezTo>
                  <a:pt x="3993003" y="1265670"/>
                  <a:pt x="3995452" y="1234785"/>
                  <a:pt x="4000509" y="1204541"/>
                </a:cubicBezTo>
                <a:lnTo>
                  <a:pt x="4001049" y="1197851"/>
                </a:lnTo>
                <a:cubicBezTo>
                  <a:pt x="4001218" y="1197846"/>
                  <a:pt x="4001387" y="1197841"/>
                  <a:pt x="4001555" y="1197788"/>
                </a:cubicBezTo>
                <a:cubicBezTo>
                  <a:pt x="4051831" y="844922"/>
                  <a:pt x="4332870" y="564145"/>
                  <a:pt x="4691720" y="504747"/>
                </a:cubicBezTo>
                <a:lnTo>
                  <a:pt x="4691837" y="503599"/>
                </a:lnTo>
                <a:cubicBezTo>
                  <a:pt x="4697146" y="502589"/>
                  <a:pt x="4702474" y="501641"/>
                  <a:pt x="4708050" y="502060"/>
                </a:cubicBezTo>
                <a:cubicBezTo>
                  <a:pt x="4739233" y="496503"/>
                  <a:pt x="4771126" y="493522"/>
                  <a:pt x="4803512" y="492995"/>
                </a:cubicBezTo>
                <a:lnTo>
                  <a:pt x="4820599" y="491372"/>
                </a:lnTo>
                <a:lnTo>
                  <a:pt x="4820625" y="491866"/>
                </a:lnTo>
                <a:lnTo>
                  <a:pt x="4821123" y="491833"/>
                </a:lnTo>
                <a:lnTo>
                  <a:pt x="4821717" y="503273"/>
                </a:lnTo>
                <a:cubicBezTo>
                  <a:pt x="4821717" y="508954"/>
                  <a:pt x="4821658" y="514621"/>
                  <a:pt x="4820346" y="520249"/>
                </a:cubicBezTo>
                <a:cubicBezTo>
                  <a:pt x="4820389" y="551584"/>
                  <a:pt x="4817938" y="582475"/>
                  <a:pt x="4812879" y="612725"/>
                </a:cubicBezTo>
                <a:lnTo>
                  <a:pt x="4812341" y="619401"/>
                </a:lnTo>
                <a:cubicBezTo>
                  <a:pt x="4812171" y="619406"/>
                  <a:pt x="4812003" y="619411"/>
                  <a:pt x="4811835" y="619464"/>
                </a:cubicBezTo>
                <a:cubicBezTo>
                  <a:pt x="4761560" y="972329"/>
                  <a:pt x="4480521" y="1253106"/>
                  <a:pt x="4121670" y="1312505"/>
                </a:cubicBezTo>
                <a:lnTo>
                  <a:pt x="4121554" y="1313653"/>
                </a:lnTo>
                <a:cubicBezTo>
                  <a:pt x="4116243" y="1314664"/>
                  <a:pt x="4110914" y="1315612"/>
                  <a:pt x="4105337" y="1315193"/>
                </a:cubicBezTo>
                <a:cubicBezTo>
                  <a:pt x="4074165" y="1320747"/>
                  <a:pt x="4042285" y="1323728"/>
                  <a:pt x="4009911" y="1324255"/>
                </a:cubicBezTo>
                <a:lnTo>
                  <a:pt x="3992792" y="1325881"/>
                </a:lnTo>
                <a:lnTo>
                  <a:pt x="3992766" y="1325386"/>
                </a:lnTo>
                <a:lnTo>
                  <a:pt x="3992267" y="1325419"/>
                </a:lnTo>
                <a:cubicBezTo>
                  <a:pt x="3991701" y="1321617"/>
                  <a:pt x="3991674" y="1317801"/>
                  <a:pt x="3991674" y="1313979"/>
                </a:cubicBezTo>
                <a:close/>
                <a:moveTo>
                  <a:pt x="3991674" y="1361805"/>
                </a:moveTo>
                <a:lnTo>
                  <a:pt x="3992268" y="1350455"/>
                </a:lnTo>
                <a:lnTo>
                  <a:pt x="3992766" y="1350487"/>
                </a:lnTo>
                <a:lnTo>
                  <a:pt x="3992792" y="1349997"/>
                </a:lnTo>
                <a:lnTo>
                  <a:pt x="4009880" y="1351607"/>
                </a:lnTo>
                <a:cubicBezTo>
                  <a:pt x="4042265" y="1352130"/>
                  <a:pt x="4074158" y="1355088"/>
                  <a:pt x="4105341" y="1360601"/>
                </a:cubicBezTo>
                <a:cubicBezTo>
                  <a:pt x="4110917" y="1360185"/>
                  <a:pt x="4116245" y="1361126"/>
                  <a:pt x="4121554" y="1362128"/>
                </a:cubicBezTo>
                <a:lnTo>
                  <a:pt x="4121671" y="1363267"/>
                </a:lnTo>
                <a:cubicBezTo>
                  <a:pt x="4480521" y="1422199"/>
                  <a:pt x="4761560" y="1700770"/>
                  <a:pt x="4811836" y="2050865"/>
                </a:cubicBezTo>
                <a:cubicBezTo>
                  <a:pt x="4812004" y="2050918"/>
                  <a:pt x="4812173" y="2050923"/>
                  <a:pt x="4812342" y="2050928"/>
                </a:cubicBezTo>
                <a:lnTo>
                  <a:pt x="4812882" y="2057565"/>
                </a:lnTo>
                <a:cubicBezTo>
                  <a:pt x="4817939" y="2087572"/>
                  <a:pt x="4820389" y="2118214"/>
                  <a:pt x="4820346" y="2149296"/>
                </a:cubicBezTo>
                <a:cubicBezTo>
                  <a:pt x="4821658" y="2154882"/>
                  <a:pt x="4821717" y="2160506"/>
                  <a:pt x="4821717" y="2166144"/>
                </a:cubicBezTo>
                <a:cubicBezTo>
                  <a:pt x="4821717" y="2169936"/>
                  <a:pt x="4821690" y="2173722"/>
                  <a:pt x="4821124" y="2177494"/>
                </a:cubicBezTo>
                <a:lnTo>
                  <a:pt x="4820625" y="2177461"/>
                </a:lnTo>
                <a:lnTo>
                  <a:pt x="4820599" y="2177952"/>
                </a:lnTo>
                <a:lnTo>
                  <a:pt x="4803481" y="2176339"/>
                </a:lnTo>
                <a:cubicBezTo>
                  <a:pt x="4771106" y="2175816"/>
                  <a:pt x="4739226" y="2172858"/>
                  <a:pt x="4708054" y="2167348"/>
                </a:cubicBezTo>
                <a:cubicBezTo>
                  <a:pt x="4702477" y="2167764"/>
                  <a:pt x="4697148" y="2166823"/>
                  <a:pt x="4691837" y="2165820"/>
                </a:cubicBezTo>
                <a:lnTo>
                  <a:pt x="4691721" y="2164681"/>
                </a:lnTo>
                <a:cubicBezTo>
                  <a:pt x="4332870" y="2105749"/>
                  <a:pt x="4051831" y="1827177"/>
                  <a:pt x="4001556" y="1477083"/>
                </a:cubicBezTo>
                <a:cubicBezTo>
                  <a:pt x="4001388" y="1477030"/>
                  <a:pt x="4001220" y="1477026"/>
                  <a:pt x="4001050" y="1477021"/>
                </a:cubicBezTo>
                <a:lnTo>
                  <a:pt x="4000512" y="1470397"/>
                </a:lnTo>
                <a:cubicBezTo>
                  <a:pt x="3995453" y="1440385"/>
                  <a:pt x="3993003" y="1409736"/>
                  <a:pt x="3993045" y="1378647"/>
                </a:cubicBezTo>
                <a:cubicBezTo>
                  <a:pt x="3991733" y="1373063"/>
                  <a:pt x="3991674" y="1367441"/>
                  <a:pt x="3991674" y="1361805"/>
                </a:cubicBezTo>
                <a:close/>
                <a:moveTo>
                  <a:pt x="3991674" y="3010804"/>
                </a:moveTo>
                <a:cubicBezTo>
                  <a:pt x="3991674" y="3005122"/>
                  <a:pt x="3991733" y="2999453"/>
                  <a:pt x="3993045" y="2993823"/>
                </a:cubicBezTo>
                <a:cubicBezTo>
                  <a:pt x="3993003" y="2962495"/>
                  <a:pt x="3995452" y="2931610"/>
                  <a:pt x="4000509" y="2901366"/>
                </a:cubicBezTo>
                <a:lnTo>
                  <a:pt x="4001049" y="2894676"/>
                </a:lnTo>
                <a:cubicBezTo>
                  <a:pt x="4001218" y="2894671"/>
                  <a:pt x="4001387" y="2894666"/>
                  <a:pt x="4001555" y="2894613"/>
                </a:cubicBezTo>
                <a:cubicBezTo>
                  <a:pt x="4051831" y="2541747"/>
                  <a:pt x="4332870" y="2260970"/>
                  <a:pt x="4691720" y="2201572"/>
                </a:cubicBezTo>
                <a:lnTo>
                  <a:pt x="4691837" y="2200424"/>
                </a:lnTo>
                <a:cubicBezTo>
                  <a:pt x="4697146" y="2199414"/>
                  <a:pt x="4702474" y="2198466"/>
                  <a:pt x="4708050" y="2198885"/>
                </a:cubicBezTo>
                <a:cubicBezTo>
                  <a:pt x="4739233" y="2193328"/>
                  <a:pt x="4771126" y="2190347"/>
                  <a:pt x="4803512" y="2189820"/>
                </a:cubicBezTo>
                <a:lnTo>
                  <a:pt x="4820599" y="2188197"/>
                </a:lnTo>
                <a:lnTo>
                  <a:pt x="4820625" y="2188691"/>
                </a:lnTo>
                <a:lnTo>
                  <a:pt x="4821123" y="2188658"/>
                </a:lnTo>
                <a:lnTo>
                  <a:pt x="4821717" y="2200098"/>
                </a:lnTo>
                <a:cubicBezTo>
                  <a:pt x="4821717" y="2205779"/>
                  <a:pt x="4821658" y="2211446"/>
                  <a:pt x="4820346" y="2217074"/>
                </a:cubicBezTo>
                <a:cubicBezTo>
                  <a:pt x="4820389" y="2248409"/>
                  <a:pt x="4817938" y="2279300"/>
                  <a:pt x="4812879" y="2309550"/>
                </a:cubicBezTo>
                <a:lnTo>
                  <a:pt x="4812341" y="2316226"/>
                </a:lnTo>
                <a:cubicBezTo>
                  <a:pt x="4812171" y="2316231"/>
                  <a:pt x="4812003" y="2316236"/>
                  <a:pt x="4811835" y="2316289"/>
                </a:cubicBezTo>
                <a:cubicBezTo>
                  <a:pt x="4761560" y="2669154"/>
                  <a:pt x="4480521" y="2949931"/>
                  <a:pt x="4121670" y="3009330"/>
                </a:cubicBezTo>
                <a:lnTo>
                  <a:pt x="4121554" y="3010478"/>
                </a:lnTo>
                <a:cubicBezTo>
                  <a:pt x="4116243" y="3011489"/>
                  <a:pt x="4110914" y="3012437"/>
                  <a:pt x="4105337" y="3012018"/>
                </a:cubicBezTo>
                <a:cubicBezTo>
                  <a:pt x="4074165" y="3017572"/>
                  <a:pt x="4042285" y="3020553"/>
                  <a:pt x="4009911" y="3021080"/>
                </a:cubicBezTo>
                <a:lnTo>
                  <a:pt x="3992792" y="3022706"/>
                </a:lnTo>
                <a:lnTo>
                  <a:pt x="3992766" y="3022211"/>
                </a:lnTo>
                <a:lnTo>
                  <a:pt x="3992267" y="3022244"/>
                </a:lnTo>
                <a:cubicBezTo>
                  <a:pt x="3991701" y="3018442"/>
                  <a:pt x="3991674" y="3014626"/>
                  <a:pt x="3991674" y="3010804"/>
                </a:cubicBezTo>
                <a:close/>
                <a:moveTo>
                  <a:pt x="3991674" y="3058630"/>
                </a:moveTo>
                <a:lnTo>
                  <a:pt x="3992268" y="3047280"/>
                </a:lnTo>
                <a:lnTo>
                  <a:pt x="3992766" y="3047312"/>
                </a:lnTo>
                <a:lnTo>
                  <a:pt x="3992792" y="3046822"/>
                </a:lnTo>
                <a:lnTo>
                  <a:pt x="4009880" y="3048432"/>
                </a:lnTo>
                <a:cubicBezTo>
                  <a:pt x="4042265" y="3048955"/>
                  <a:pt x="4074158" y="3051913"/>
                  <a:pt x="4105341" y="3057426"/>
                </a:cubicBezTo>
                <a:cubicBezTo>
                  <a:pt x="4110917" y="3057010"/>
                  <a:pt x="4116245" y="3057951"/>
                  <a:pt x="4121554" y="3058953"/>
                </a:cubicBezTo>
                <a:lnTo>
                  <a:pt x="4121671" y="3060092"/>
                </a:lnTo>
                <a:cubicBezTo>
                  <a:pt x="4480521" y="3119024"/>
                  <a:pt x="4761560" y="3397595"/>
                  <a:pt x="4811836" y="3747690"/>
                </a:cubicBezTo>
                <a:cubicBezTo>
                  <a:pt x="4812004" y="3747743"/>
                  <a:pt x="4812173" y="3747748"/>
                  <a:pt x="4812342" y="3747753"/>
                </a:cubicBezTo>
                <a:lnTo>
                  <a:pt x="4812882" y="3754390"/>
                </a:lnTo>
                <a:cubicBezTo>
                  <a:pt x="4817939" y="3784397"/>
                  <a:pt x="4820389" y="3815039"/>
                  <a:pt x="4820346" y="3846121"/>
                </a:cubicBezTo>
                <a:cubicBezTo>
                  <a:pt x="4821658" y="3851707"/>
                  <a:pt x="4821717" y="3857331"/>
                  <a:pt x="4821717" y="3862969"/>
                </a:cubicBezTo>
                <a:cubicBezTo>
                  <a:pt x="4821717" y="3866761"/>
                  <a:pt x="4821690" y="3870547"/>
                  <a:pt x="4821124" y="3874319"/>
                </a:cubicBezTo>
                <a:lnTo>
                  <a:pt x="4820625" y="3874286"/>
                </a:lnTo>
                <a:lnTo>
                  <a:pt x="4820599" y="3874777"/>
                </a:lnTo>
                <a:lnTo>
                  <a:pt x="4803481" y="3873164"/>
                </a:lnTo>
                <a:cubicBezTo>
                  <a:pt x="4771106" y="3872641"/>
                  <a:pt x="4739226" y="3869683"/>
                  <a:pt x="4708054" y="3864173"/>
                </a:cubicBezTo>
                <a:cubicBezTo>
                  <a:pt x="4702477" y="3864589"/>
                  <a:pt x="4697148" y="3863648"/>
                  <a:pt x="4691837" y="3862645"/>
                </a:cubicBezTo>
                <a:lnTo>
                  <a:pt x="4691721" y="3861506"/>
                </a:lnTo>
                <a:cubicBezTo>
                  <a:pt x="4332870" y="3802574"/>
                  <a:pt x="4051831" y="3524002"/>
                  <a:pt x="4001556" y="3173908"/>
                </a:cubicBezTo>
                <a:cubicBezTo>
                  <a:pt x="4001388" y="3173856"/>
                  <a:pt x="4001220" y="3173851"/>
                  <a:pt x="4001050" y="3173846"/>
                </a:cubicBezTo>
                <a:lnTo>
                  <a:pt x="4000512" y="3167222"/>
                </a:lnTo>
                <a:cubicBezTo>
                  <a:pt x="3995453" y="3137210"/>
                  <a:pt x="3993003" y="3106561"/>
                  <a:pt x="3993045" y="3075472"/>
                </a:cubicBezTo>
                <a:cubicBezTo>
                  <a:pt x="3991733" y="3069889"/>
                  <a:pt x="3991674" y="3064266"/>
                  <a:pt x="3991674" y="3058630"/>
                </a:cubicBezTo>
                <a:close/>
                <a:moveTo>
                  <a:pt x="3293448" y="636203"/>
                </a:moveTo>
                <a:cubicBezTo>
                  <a:pt x="3346724" y="907109"/>
                  <a:pt x="3561567" y="1121906"/>
                  <a:pt x="3836757" y="1181049"/>
                </a:cubicBezTo>
                <a:cubicBezTo>
                  <a:pt x="3783482" y="910143"/>
                  <a:pt x="3568638" y="695346"/>
                  <a:pt x="3293448" y="636203"/>
                </a:cubicBezTo>
                <a:close/>
                <a:moveTo>
                  <a:pt x="3293448" y="2333028"/>
                </a:moveTo>
                <a:cubicBezTo>
                  <a:pt x="3346724" y="2603934"/>
                  <a:pt x="3561567" y="2818731"/>
                  <a:pt x="3836757" y="2877874"/>
                </a:cubicBezTo>
                <a:cubicBezTo>
                  <a:pt x="3783482" y="2606968"/>
                  <a:pt x="3568638" y="2392171"/>
                  <a:pt x="3293448" y="2333028"/>
                </a:cubicBezTo>
                <a:close/>
                <a:moveTo>
                  <a:pt x="3293446" y="2034258"/>
                </a:moveTo>
                <a:cubicBezTo>
                  <a:pt x="3568636" y="1975579"/>
                  <a:pt x="3783479" y="1762469"/>
                  <a:pt x="3836755" y="1493690"/>
                </a:cubicBezTo>
                <a:cubicBezTo>
                  <a:pt x="3561565" y="1552369"/>
                  <a:pt x="3346721" y="1765479"/>
                  <a:pt x="3293446" y="2034258"/>
                </a:cubicBezTo>
                <a:close/>
                <a:moveTo>
                  <a:pt x="3293446" y="3731083"/>
                </a:moveTo>
                <a:cubicBezTo>
                  <a:pt x="3568636" y="3672404"/>
                  <a:pt x="3783479" y="3459294"/>
                  <a:pt x="3836755" y="3190516"/>
                </a:cubicBezTo>
                <a:cubicBezTo>
                  <a:pt x="3561565" y="3249194"/>
                  <a:pt x="3346721" y="3462304"/>
                  <a:pt x="3293446" y="3731083"/>
                </a:cubicBezTo>
                <a:close/>
                <a:moveTo>
                  <a:pt x="3150081" y="503273"/>
                </a:moveTo>
                <a:lnTo>
                  <a:pt x="3150675" y="491833"/>
                </a:lnTo>
                <a:lnTo>
                  <a:pt x="3151173" y="491866"/>
                </a:lnTo>
                <a:lnTo>
                  <a:pt x="3151199" y="491372"/>
                </a:lnTo>
                <a:lnTo>
                  <a:pt x="3168287" y="492995"/>
                </a:lnTo>
                <a:cubicBezTo>
                  <a:pt x="3200672" y="493522"/>
                  <a:pt x="3232565" y="496503"/>
                  <a:pt x="3263748" y="502060"/>
                </a:cubicBezTo>
                <a:cubicBezTo>
                  <a:pt x="3269324" y="501641"/>
                  <a:pt x="3274652" y="502589"/>
                  <a:pt x="3279961" y="503599"/>
                </a:cubicBezTo>
                <a:lnTo>
                  <a:pt x="3280078" y="504747"/>
                </a:lnTo>
                <a:cubicBezTo>
                  <a:pt x="3638928" y="564145"/>
                  <a:pt x="3919967" y="844922"/>
                  <a:pt x="3970244" y="1197788"/>
                </a:cubicBezTo>
                <a:cubicBezTo>
                  <a:pt x="3970411" y="1197841"/>
                  <a:pt x="3970581" y="1197846"/>
                  <a:pt x="3970749" y="1197851"/>
                </a:cubicBezTo>
                <a:lnTo>
                  <a:pt x="3971290" y="1204541"/>
                </a:lnTo>
                <a:cubicBezTo>
                  <a:pt x="3976346" y="1234785"/>
                  <a:pt x="3978796" y="1265670"/>
                  <a:pt x="3978754" y="1296998"/>
                </a:cubicBezTo>
                <a:cubicBezTo>
                  <a:pt x="3980066" y="1302628"/>
                  <a:pt x="3980124" y="1308297"/>
                  <a:pt x="3980124" y="1313979"/>
                </a:cubicBezTo>
                <a:cubicBezTo>
                  <a:pt x="3980124" y="1317801"/>
                  <a:pt x="3980097" y="1321617"/>
                  <a:pt x="3979531" y="1325419"/>
                </a:cubicBezTo>
                <a:lnTo>
                  <a:pt x="3979032" y="1325386"/>
                </a:lnTo>
                <a:lnTo>
                  <a:pt x="3979006" y="1325881"/>
                </a:lnTo>
                <a:lnTo>
                  <a:pt x="3961888" y="1324255"/>
                </a:lnTo>
                <a:cubicBezTo>
                  <a:pt x="3929514" y="1323728"/>
                  <a:pt x="3897633" y="1320747"/>
                  <a:pt x="3866461" y="1315193"/>
                </a:cubicBezTo>
                <a:cubicBezTo>
                  <a:pt x="3860884" y="1315612"/>
                  <a:pt x="3855555" y="1314664"/>
                  <a:pt x="3850245" y="1313653"/>
                </a:cubicBezTo>
                <a:lnTo>
                  <a:pt x="3850129" y="1312505"/>
                </a:lnTo>
                <a:cubicBezTo>
                  <a:pt x="3491277" y="1253106"/>
                  <a:pt x="3210238" y="972329"/>
                  <a:pt x="3159963" y="619464"/>
                </a:cubicBezTo>
                <a:cubicBezTo>
                  <a:pt x="3159795" y="619411"/>
                  <a:pt x="3159627" y="619406"/>
                  <a:pt x="3159457" y="619401"/>
                </a:cubicBezTo>
                <a:lnTo>
                  <a:pt x="3158919" y="612725"/>
                </a:lnTo>
                <a:cubicBezTo>
                  <a:pt x="3153860" y="582475"/>
                  <a:pt x="3151410" y="551584"/>
                  <a:pt x="3151452" y="520249"/>
                </a:cubicBezTo>
                <a:cubicBezTo>
                  <a:pt x="3150140" y="514621"/>
                  <a:pt x="3150081" y="508954"/>
                  <a:pt x="3150081" y="503273"/>
                </a:cubicBezTo>
                <a:close/>
                <a:moveTo>
                  <a:pt x="3150081" y="2200098"/>
                </a:moveTo>
                <a:lnTo>
                  <a:pt x="3150675" y="2188658"/>
                </a:lnTo>
                <a:lnTo>
                  <a:pt x="3151173" y="2188691"/>
                </a:lnTo>
                <a:lnTo>
                  <a:pt x="3151199" y="2188197"/>
                </a:lnTo>
                <a:lnTo>
                  <a:pt x="3168287" y="2189820"/>
                </a:lnTo>
                <a:cubicBezTo>
                  <a:pt x="3200672" y="2190347"/>
                  <a:pt x="3232565" y="2193328"/>
                  <a:pt x="3263748" y="2198885"/>
                </a:cubicBezTo>
                <a:cubicBezTo>
                  <a:pt x="3269324" y="2198466"/>
                  <a:pt x="3274652" y="2199414"/>
                  <a:pt x="3279961" y="2200424"/>
                </a:cubicBezTo>
                <a:lnTo>
                  <a:pt x="3280078" y="2201572"/>
                </a:lnTo>
                <a:cubicBezTo>
                  <a:pt x="3638928" y="2260970"/>
                  <a:pt x="3919967" y="2541747"/>
                  <a:pt x="3970244" y="2894613"/>
                </a:cubicBezTo>
                <a:cubicBezTo>
                  <a:pt x="3970411" y="2894666"/>
                  <a:pt x="3970581" y="2894671"/>
                  <a:pt x="3970749" y="2894676"/>
                </a:cubicBezTo>
                <a:lnTo>
                  <a:pt x="3971290" y="2901366"/>
                </a:lnTo>
                <a:cubicBezTo>
                  <a:pt x="3976346" y="2931610"/>
                  <a:pt x="3978796" y="2962495"/>
                  <a:pt x="3978754" y="2993823"/>
                </a:cubicBezTo>
                <a:cubicBezTo>
                  <a:pt x="3980066" y="2999453"/>
                  <a:pt x="3980124" y="3005122"/>
                  <a:pt x="3980124" y="3010804"/>
                </a:cubicBezTo>
                <a:cubicBezTo>
                  <a:pt x="3980124" y="3014626"/>
                  <a:pt x="3980097" y="3018442"/>
                  <a:pt x="3979531" y="3022244"/>
                </a:cubicBezTo>
                <a:lnTo>
                  <a:pt x="3979032" y="3022211"/>
                </a:lnTo>
                <a:lnTo>
                  <a:pt x="3979006" y="3022706"/>
                </a:lnTo>
                <a:lnTo>
                  <a:pt x="3961888" y="3021080"/>
                </a:lnTo>
                <a:cubicBezTo>
                  <a:pt x="3929514" y="3020553"/>
                  <a:pt x="3897633" y="3017572"/>
                  <a:pt x="3866461" y="3012018"/>
                </a:cubicBezTo>
                <a:cubicBezTo>
                  <a:pt x="3860884" y="3012437"/>
                  <a:pt x="3855555" y="3011489"/>
                  <a:pt x="3850245" y="3010478"/>
                </a:cubicBezTo>
                <a:lnTo>
                  <a:pt x="3850129" y="3009330"/>
                </a:lnTo>
                <a:cubicBezTo>
                  <a:pt x="3491277" y="2949931"/>
                  <a:pt x="3210238" y="2669154"/>
                  <a:pt x="3159963" y="2316289"/>
                </a:cubicBezTo>
                <a:cubicBezTo>
                  <a:pt x="3159795" y="2316236"/>
                  <a:pt x="3159627" y="2316231"/>
                  <a:pt x="3159457" y="2316226"/>
                </a:cubicBezTo>
                <a:lnTo>
                  <a:pt x="3158919" y="2309550"/>
                </a:lnTo>
                <a:cubicBezTo>
                  <a:pt x="3153860" y="2279300"/>
                  <a:pt x="3151410" y="2248409"/>
                  <a:pt x="3151452" y="2217074"/>
                </a:cubicBezTo>
                <a:cubicBezTo>
                  <a:pt x="3150140" y="2211446"/>
                  <a:pt x="3150081" y="2205779"/>
                  <a:pt x="3150081" y="2200098"/>
                </a:cubicBezTo>
                <a:close/>
                <a:moveTo>
                  <a:pt x="3150081" y="3896923"/>
                </a:moveTo>
                <a:lnTo>
                  <a:pt x="3150675" y="3885483"/>
                </a:lnTo>
                <a:lnTo>
                  <a:pt x="3151173" y="3885516"/>
                </a:lnTo>
                <a:lnTo>
                  <a:pt x="3151199" y="3885022"/>
                </a:lnTo>
                <a:lnTo>
                  <a:pt x="3168287" y="3886645"/>
                </a:lnTo>
                <a:cubicBezTo>
                  <a:pt x="3200672" y="3887172"/>
                  <a:pt x="3232565" y="3890153"/>
                  <a:pt x="3263748" y="3895710"/>
                </a:cubicBezTo>
                <a:cubicBezTo>
                  <a:pt x="3269324" y="3895291"/>
                  <a:pt x="3274652" y="3896239"/>
                  <a:pt x="3279961" y="3897249"/>
                </a:cubicBezTo>
                <a:lnTo>
                  <a:pt x="3280078" y="3898397"/>
                </a:lnTo>
                <a:cubicBezTo>
                  <a:pt x="3514137" y="3937139"/>
                  <a:pt x="3715094" y="4070062"/>
                  <a:pt x="3840331" y="4255797"/>
                </a:cubicBezTo>
                <a:lnTo>
                  <a:pt x="3868775" y="4305008"/>
                </a:lnTo>
                <a:lnTo>
                  <a:pt x="3717725" y="4305008"/>
                </a:lnTo>
                <a:lnTo>
                  <a:pt x="3665602" y="4241205"/>
                </a:lnTo>
                <a:cubicBezTo>
                  <a:pt x="3568906" y="4136681"/>
                  <a:pt x="3439699" y="4061285"/>
                  <a:pt x="3293448" y="4029853"/>
                </a:cubicBezTo>
                <a:cubicBezTo>
                  <a:pt x="3310695" y="4117553"/>
                  <a:pt x="3344874" y="4199373"/>
                  <a:pt x="3392629" y="4271827"/>
                </a:cubicBezTo>
                <a:lnTo>
                  <a:pt x="3419311" y="4305008"/>
                </a:lnTo>
                <a:lnTo>
                  <a:pt x="3265201" y="4305008"/>
                </a:lnTo>
                <a:lnTo>
                  <a:pt x="3235080" y="4254710"/>
                </a:lnTo>
                <a:cubicBezTo>
                  <a:pt x="3197877" y="4179889"/>
                  <a:pt x="3172145" y="4098618"/>
                  <a:pt x="3159963" y="4013114"/>
                </a:cubicBezTo>
                <a:cubicBezTo>
                  <a:pt x="3159795" y="4013061"/>
                  <a:pt x="3159627" y="4013056"/>
                  <a:pt x="3159457" y="4013051"/>
                </a:cubicBezTo>
                <a:lnTo>
                  <a:pt x="3158919" y="4006375"/>
                </a:lnTo>
                <a:cubicBezTo>
                  <a:pt x="3153860" y="3976125"/>
                  <a:pt x="3151410" y="3945234"/>
                  <a:pt x="3151452" y="3913899"/>
                </a:cubicBezTo>
                <a:cubicBezTo>
                  <a:pt x="3150140" y="3908271"/>
                  <a:pt x="3150081" y="3902604"/>
                  <a:pt x="3150081" y="3896923"/>
                </a:cubicBezTo>
                <a:close/>
                <a:moveTo>
                  <a:pt x="3150079" y="469318"/>
                </a:moveTo>
                <a:cubicBezTo>
                  <a:pt x="3150079" y="463681"/>
                  <a:pt x="3150138" y="458057"/>
                  <a:pt x="3151450" y="452471"/>
                </a:cubicBezTo>
                <a:cubicBezTo>
                  <a:pt x="3151408" y="421389"/>
                  <a:pt x="3153857" y="390746"/>
                  <a:pt x="3158914" y="360740"/>
                </a:cubicBezTo>
                <a:lnTo>
                  <a:pt x="3159454" y="354103"/>
                </a:lnTo>
                <a:cubicBezTo>
                  <a:pt x="3159623" y="354098"/>
                  <a:pt x="3159792" y="354093"/>
                  <a:pt x="3159960" y="354040"/>
                </a:cubicBezTo>
                <a:cubicBezTo>
                  <a:pt x="3173111" y="262463"/>
                  <a:pt x="3202052" y="175780"/>
                  <a:pt x="3244173" y="96778"/>
                </a:cubicBezTo>
                <a:lnTo>
                  <a:pt x="3306807" y="0"/>
                </a:lnTo>
                <a:lnTo>
                  <a:pt x="3475182" y="0"/>
                </a:lnTo>
                <a:lnTo>
                  <a:pt x="3406954" y="76659"/>
                </a:lnTo>
                <a:cubicBezTo>
                  <a:pt x="3351687" y="153496"/>
                  <a:pt x="3312372" y="241952"/>
                  <a:pt x="3293446" y="337433"/>
                </a:cubicBezTo>
                <a:cubicBezTo>
                  <a:pt x="3476486" y="298404"/>
                  <a:pt x="3632827" y="191052"/>
                  <a:pt x="3732420" y="44350"/>
                </a:cubicBezTo>
                <a:lnTo>
                  <a:pt x="3754649" y="0"/>
                </a:lnTo>
                <a:lnTo>
                  <a:pt x="3903287" y="0"/>
                </a:lnTo>
                <a:lnTo>
                  <a:pt x="3851448" y="95636"/>
                </a:lnTo>
                <a:cubicBezTo>
                  <a:pt x="3727674" y="289169"/>
                  <a:pt x="3521481" y="428211"/>
                  <a:pt x="3280075" y="467856"/>
                </a:cubicBezTo>
                <a:lnTo>
                  <a:pt x="3279959" y="468995"/>
                </a:lnTo>
                <a:cubicBezTo>
                  <a:pt x="3274648" y="469998"/>
                  <a:pt x="3269319" y="470939"/>
                  <a:pt x="3263742" y="470523"/>
                </a:cubicBezTo>
                <a:cubicBezTo>
                  <a:pt x="3232570" y="476033"/>
                  <a:pt x="3200690" y="478991"/>
                  <a:pt x="3168316" y="479514"/>
                </a:cubicBezTo>
                <a:lnTo>
                  <a:pt x="3151197" y="481127"/>
                </a:lnTo>
                <a:lnTo>
                  <a:pt x="3151171" y="480636"/>
                </a:lnTo>
                <a:lnTo>
                  <a:pt x="3150672" y="480669"/>
                </a:lnTo>
                <a:cubicBezTo>
                  <a:pt x="3150106" y="476896"/>
                  <a:pt x="3150079" y="473110"/>
                  <a:pt x="3150079" y="469318"/>
                </a:cubicBezTo>
                <a:close/>
                <a:moveTo>
                  <a:pt x="3150079" y="2166144"/>
                </a:moveTo>
                <a:cubicBezTo>
                  <a:pt x="3150079" y="2160506"/>
                  <a:pt x="3150138" y="2154882"/>
                  <a:pt x="3151450" y="2149296"/>
                </a:cubicBezTo>
                <a:cubicBezTo>
                  <a:pt x="3151408" y="2118214"/>
                  <a:pt x="3153857" y="2087572"/>
                  <a:pt x="3158914" y="2057565"/>
                </a:cubicBezTo>
                <a:lnTo>
                  <a:pt x="3159454" y="2050928"/>
                </a:lnTo>
                <a:cubicBezTo>
                  <a:pt x="3159623" y="2050923"/>
                  <a:pt x="3159792" y="2050918"/>
                  <a:pt x="3159960" y="2050865"/>
                </a:cubicBezTo>
                <a:cubicBezTo>
                  <a:pt x="3210236" y="1700770"/>
                  <a:pt x="3491275" y="1422199"/>
                  <a:pt x="3850126" y="1363267"/>
                </a:cubicBezTo>
                <a:lnTo>
                  <a:pt x="3850243" y="1362128"/>
                </a:lnTo>
                <a:cubicBezTo>
                  <a:pt x="3855551" y="1361126"/>
                  <a:pt x="3860879" y="1360185"/>
                  <a:pt x="3866455" y="1360601"/>
                </a:cubicBezTo>
                <a:cubicBezTo>
                  <a:pt x="3897639" y="1355088"/>
                  <a:pt x="3929531" y="1352130"/>
                  <a:pt x="3961917" y="1351607"/>
                </a:cubicBezTo>
                <a:lnTo>
                  <a:pt x="3979004" y="1349997"/>
                </a:lnTo>
                <a:lnTo>
                  <a:pt x="3979030" y="1350487"/>
                </a:lnTo>
                <a:lnTo>
                  <a:pt x="3979528" y="1350455"/>
                </a:lnTo>
                <a:lnTo>
                  <a:pt x="3980122" y="1361805"/>
                </a:lnTo>
                <a:cubicBezTo>
                  <a:pt x="3980122" y="1367441"/>
                  <a:pt x="3980064" y="1373063"/>
                  <a:pt x="3978752" y="1378647"/>
                </a:cubicBezTo>
                <a:cubicBezTo>
                  <a:pt x="3978794" y="1409736"/>
                  <a:pt x="3976343" y="1440385"/>
                  <a:pt x="3971285" y="1470397"/>
                </a:cubicBezTo>
                <a:lnTo>
                  <a:pt x="3970746" y="1477021"/>
                </a:lnTo>
                <a:cubicBezTo>
                  <a:pt x="3970577" y="1477026"/>
                  <a:pt x="3970408" y="1477030"/>
                  <a:pt x="3970241" y="1477083"/>
                </a:cubicBezTo>
                <a:cubicBezTo>
                  <a:pt x="3919965" y="1827177"/>
                  <a:pt x="3638926" y="2105749"/>
                  <a:pt x="3280075" y="2164681"/>
                </a:cubicBezTo>
                <a:lnTo>
                  <a:pt x="3279959" y="2165820"/>
                </a:lnTo>
                <a:cubicBezTo>
                  <a:pt x="3274648" y="2166823"/>
                  <a:pt x="3269319" y="2167764"/>
                  <a:pt x="3263742" y="2167348"/>
                </a:cubicBezTo>
                <a:cubicBezTo>
                  <a:pt x="3232570" y="2172858"/>
                  <a:pt x="3200690" y="2175816"/>
                  <a:pt x="3168316" y="2176339"/>
                </a:cubicBezTo>
                <a:lnTo>
                  <a:pt x="3151197" y="2177952"/>
                </a:lnTo>
                <a:lnTo>
                  <a:pt x="3151171" y="2177461"/>
                </a:lnTo>
                <a:lnTo>
                  <a:pt x="3150672" y="2177494"/>
                </a:lnTo>
                <a:cubicBezTo>
                  <a:pt x="3150106" y="2173722"/>
                  <a:pt x="3150079" y="2169936"/>
                  <a:pt x="3150079" y="2166144"/>
                </a:cubicBezTo>
                <a:close/>
                <a:moveTo>
                  <a:pt x="3150079" y="3862969"/>
                </a:moveTo>
                <a:cubicBezTo>
                  <a:pt x="3150079" y="3857331"/>
                  <a:pt x="3150138" y="3851707"/>
                  <a:pt x="3151450" y="3846121"/>
                </a:cubicBezTo>
                <a:cubicBezTo>
                  <a:pt x="3151408" y="3815039"/>
                  <a:pt x="3153857" y="3784397"/>
                  <a:pt x="3158914" y="3754390"/>
                </a:cubicBezTo>
                <a:lnTo>
                  <a:pt x="3159454" y="3747753"/>
                </a:lnTo>
                <a:cubicBezTo>
                  <a:pt x="3159623" y="3747748"/>
                  <a:pt x="3159792" y="3747743"/>
                  <a:pt x="3159960" y="3747690"/>
                </a:cubicBezTo>
                <a:cubicBezTo>
                  <a:pt x="3210236" y="3397595"/>
                  <a:pt x="3491275" y="3119024"/>
                  <a:pt x="3850126" y="3060092"/>
                </a:cubicBezTo>
                <a:lnTo>
                  <a:pt x="3850243" y="3058953"/>
                </a:lnTo>
                <a:cubicBezTo>
                  <a:pt x="3855551" y="3057951"/>
                  <a:pt x="3860879" y="3057010"/>
                  <a:pt x="3866455" y="3057426"/>
                </a:cubicBezTo>
                <a:cubicBezTo>
                  <a:pt x="3897639" y="3051913"/>
                  <a:pt x="3929531" y="3048955"/>
                  <a:pt x="3961917" y="3048432"/>
                </a:cubicBezTo>
                <a:lnTo>
                  <a:pt x="3979004" y="3046822"/>
                </a:lnTo>
                <a:lnTo>
                  <a:pt x="3979030" y="3047312"/>
                </a:lnTo>
                <a:lnTo>
                  <a:pt x="3979528" y="3047280"/>
                </a:lnTo>
                <a:lnTo>
                  <a:pt x="3980122" y="3058630"/>
                </a:lnTo>
                <a:cubicBezTo>
                  <a:pt x="3980122" y="3064266"/>
                  <a:pt x="3980064" y="3069889"/>
                  <a:pt x="3978752" y="3075472"/>
                </a:cubicBezTo>
                <a:cubicBezTo>
                  <a:pt x="3978794" y="3106561"/>
                  <a:pt x="3976343" y="3137210"/>
                  <a:pt x="3971285" y="3167222"/>
                </a:cubicBezTo>
                <a:lnTo>
                  <a:pt x="3970746" y="3173846"/>
                </a:lnTo>
                <a:cubicBezTo>
                  <a:pt x="3970577" y="3173851"/>
                  <a:pt x="3970408" y="3173856"/>
                  <a:pt x="3970241" y="3173908"/>
                </a:cubicBezTo>
                <a:cubicBezTo>
                  <a:pt x="3919965" y="3524002"/>
                  <a:pt x="3638926" y="3802574"/>
                  <a:pt x="3280075" y="3861506"/>
                </a:cubicBezTo>
                <a:lnTo>
                  <a:pt x="3279959" y="3862645"/>
                </a:lnTo>
                <a:cubicBezTo>
                  <a:pt x="3274648" y="3863648"/>
                  <a:pt x="3269319" y="3864589"/>
                  <a:pt x="3263742" y="3864173"/>
                </a:cubicBezTo>
                <a:cubicBezTo>
                  <a:pt x="3232570" y="3869683"/>
                  <a:pt x="3200690" y="3872641"/>
                  <a:pt x="3168316" y="3873164"/>
                </a:cubicBezTo>
                <a:lnTo>
                  <a:pt x="3151197" y="3874777"/>
                </a:lnTo>
                <a:lnTo>
                  <a:pt x="3151171" y="3874286"/>
                </a:lnTo>
                <a:lnTo>
                  <a:pt x="3150672" y="3874319"/>
                </a:lnTo>
                <a:cubicBezTo>
                  <a:pt x="3150106" y="3870547"/>
                  <a:pt x="3150079" y="3866761"/>
                  <a:pt x="3150079" y="3862969"/>
                </a:cubicBezTo>
                <a:close/>
                <a:moveTo>
                  <a:pt x="2442890" y="1181049"/>
                </a:moveTo>
                <a:cubicBezTo>
                  <a:pt x="2718080" y="1121906"/>
                  <a:pt x="2932923" y="907109"/>
                  <a:pt x="2986199" y="636203"/>
                </a:cubicBezTo>
                <a:cubicBezTo>
                  <a:pt x="2711009" y="695346"/>
                  <a:pt x="2496165" y="910143"/>
                  <a:pt x="2442890" y="1181049"/>
                </a:cubicBezTo>
                <a:close/>
                <a:moveTo>
                  <a:pt x="2442890" y="1493690"/>
                </a:moveTo>
                <a:cubicBezTo>
                  <a:pt x="2496166" y="1762469"/>
                  <a:pt x="2711009" y="1975579"/>
                  <a:pt x="2986199" y="2034258"/>
                </a:cubicBezTo>
                <a:cubicBezTo>
                  <a:pt x="2932924" y="1765479"/>
                  <a:pt x="2718080" y="1552369"/>
                  <a:pt x="2442890" y="1493690"/>
                </a:cubicBezTo>
                <a:close/>
                <a:moveTo>
                  <a:pt x="2442890" y="2877874"/>
                </a:moveTo>
                <a:cubicBezTo>
                  <a:pt x="2718080" y="2818731"/>
                  <a:pt x="2932923" y="2603934"/>
                  <a:pt x="2986199" y="2333028"/>
                </a:cubicBezTo>
                <a:cubicBezTo>
                  <a:pt x="2711009" y="2392171"/>
                  <a:pt x="2496165" y="2606968"/>
                  <a:pt x="2442890" y="2877874"/>
                </a:cubicBezTo>
                <a:close/>
                <a:moveTo>
                  <a:pt x="2442890" y="3190516"/>
                </a:moveTo>
                <a:cubicBezTo>
                  <a:pt x="2496166" y="3459294"/>
                  <a:pt x="2711009" y="3672404"/>
                  <a:pt x="2986199" y="3731083"/>
                </a:cubicBezTo>
                <a:cubicBezTo>
                  <a:pt x="2932924" y="3462304"/>
                  <a:pt x="2718080" y="3249194"/>
                  <a:pt x="2442890" y="3190516"/>
                </a:cubicBezTo>
                <a:close/>
                <a:moveTo>
                  <a:pt x="2410871" y="4305008"/>
                </a:moveTo>
                <a:lnTo>
                  <a:pt x="2439316" y="4255797"/>
                </a:lnTo>
                <a:cubicBezTo>
                  <a:pt x="2564553" y="4070062"/>
                  <a:pt x="2765510" y="3937139"/>
                  <a:pt x="2999569" y="3898397"/>
                </a:cubicBezTo>
                <a:lnTo>
                  <a:pt x="2999686" y="3897249"/>
                </a:lnTo>
                <a:cubicBezTo>
                  <a:pt x="3004995" y="3896239"/>
                  <a:pt x="3010323" y="3895291"/>
                  <a:pt x="3015899" y="3895710"/>
                </a:cubicBezTo>
                <a:cubicBezTo>
                  <a:pt x="3047082" y="3890153"/>
                  <a:pt x="3078975" y="3887172"/>
                  <a:pt x="3111360" y="3886645"/>
                </a:cubicBezTo>
                <a:lnTo>
                  <a:pt x="3128448" y="3885022"/>
                </a:lnTo>
                <a:lnTo>
                  <a:pt x="3128474" y="3885516"/>
                </a:lnTo>
                <a:lnTo>
                  <a:pt x="3128972" y="3885483"/>
                </a:lnTo>
                <a:lnTo>
                  <a:pt x="3129566" y="3896923"/>
                </a:lnTo>
                <a:cubicBezTo>
                  <a:pt x="3129566" y="3902604"/>
                  <a:pt x="3129507" y="3908271"/>
                  <a:pt x="3128195" y="3913899"/>
                </a:cubicBezTo>
                <a:cubicBezTo>
                  <a:pt x="3128237" y="3945234"/>
                  <a:pt x="3125787" y="3976125"/>
                  <a:pt x="3120728" y="4006375"/>
                </a:cubicBezTo>
                <a:lnTo>
                  <a:pt x="3120190" y="4013051"/>
                </a:lnTo>
                <a:cubicBezTo>
                  <a:pt x="3120020" y="4013056"/>
                  <a:pt x="3119852" y="4013061"/>
                  <a:pt x="3119684" y="4013114"/>
                </a:cubicBezTo>
                <a:cubicBezTo>
                  <a:pt x="3107502" y="4098618"/>
                  <a:pt x="3081770" y="4179889"/>
                  <a:pt x="3044567" y="4254710"/>
                </a:cubicBezTo>
                <a:lnTo>
                  <a:pt x="3014445" y="4305008"/>
                </a:lnTo>
                <a:lnTo>
                  <a:pt x="2860336" y="4305008"/>
                </a:lnTo>
                <a:lnTo>
                  <a:pt x="2887018" y="4271827"/>
                </a:lnTo>
                <a:cubicBezTo>
                  <a:pt x="2934773" y="4199373"/>
                  <a:pt x="2968952" y="4117553"/>
                  <a:pt x="2986199" y="4029853"/>
                </a:cubicBezTo>
                <a:cubicBezTo>
                  <a:pt x="2839947" y="4061285"/>
                  <a:pt x="2710740" y="4136681"/>
                  <a:pt x="2614045" y="4241205"/>
                </a:cubicBezTo>
                <a:lnTo>
                  <a:pt x="2561922" y="4305008"/>
                </a:lnTo>
                <a:close/>
                <a:moveTo>
                  <a:pt x="2376360" y="0"/>
                </a:moveTo>
                <a:lnTo>
                  <a:pt x="2524998" y="0"/>
                </a:lnTo>
                <a:lnTo>
                  <a:pt x="2547226" y="44350"/>
                </a:lnTo>
                <a:cubicBezTo>
                  <a:pt x="2646819" y="191052"/>
                  <a:pt x="2803160" y="298404"/>
                  <a:pt x="2986199" y="337433"/>
                </a:cubicBezTo>
                <a:cubicBezTo>
                  <a:pt x="2967274" y="241952"/>
                  <a:pt x="2927959" y="153496"/>
                  <a:pt x="2872691" y="76659"/>
                </a:cubicBezTo>
                <a:lnTo>
                  <a:pt x="2804464" y="0"/>
                </a:lnTo>
                <a:lnTo>
                  <a:pt x="2972839" y="0"/>
                </a:lnTo>
                <a:lnTo>
                  <a:pt x="3035473" y="96778"/>
                </a:lnTo>
                <a:cubicBezTo>
                  <a:pt x="3077594" y="175780"/>
                  <a:pt x="3106535" y="262463"/>
                  <a:pt x="3119686" y="354040"/>
                </a:cubicBezTo>
                <a:cubicBezTo>
                  <a:pt x="3119853" y="354093"/>
                  <a:pt x="3120023" y="354098"/>
                  <a:pt x="3120191" y="354103"/>
                </a:cubicBezTo>
                <a:lnTo>
                  <a:pt x="3120732" y="360740"/>
                </a:lnTo>
                <a:cubicBezTo>
                  <a:pt x="3125788" y="390746"/>
                  <a:pt x="3128238" y="421389"/>
                  <a:pt x="3128196" y="452471"/>
                </a:cubicBezTo>
                <a:cubicBezTo>
                  <a:pt x="3129508" y="458057"/>
                  <a:pt x="3129566" y="463681"/>
                  <a:pt x="3129566" y="469318"/>
                </a:cubicBezTo>
                <a:cubicBezTo>
                  <a:pt x="3129566" y="473110"/>
                  <a:pt x="3129539" y="476896"/>
                  <a:pt x="3128973" y="480669"/>
                </a:cubicBezTo>
                <a:lnTo>
                  <a:pt x="3128474" y="480636"/>
                </a:lnTo>
                <a:lnTo>
                  <a:pt x="3128448" y="481127"/>
                </a:lnTo>
                <a:lnTo>
                  <a:pt x="3111330" y="479514"/>
                </a:lnTo>
                <a:cubicBezTo>
                  <a:pt x="3078956" y="478991"/>
                  <a:pt x="3047075" y="476033"/>
                  <a:pt x="3015903" y="470523"/>
                </a:cubicBezTo>
                <a:cubicBezTo>
                  <a:pt x="3010326" y="470939"/>
                  <a:pt x="3004997" y="469998"/>
                  <a:pt x="2999687" y="468995"/>
                </a:cubicBezTo>
                <a:lnTo>
                  <a:pt x="2999571" y="467856"/>
                </a:lnTo>
                <a:cubicBezTo>
                  <a:pt x="2758165" y="428211"/>
                  <a:pt x="2551973" y="289169"/>
                  <a:pt x="2428199" y="95636"/>
                </a:cubicBezTo>
                <a:close/>
                <a:moveTo>
                  <a:pt x="2299523" y="1313979"/>
                </a:moveTo>
                <a:cubicBezTo>
                  <a:pt x="2299523" y="1308297"/>
                  <a:pt x="2299582" y="1302628"/>
                  <a:pt x="2300894" y="1296998"/>
                </a:cubicBezTo>
                <a:cubicBezTo>
                  <a:pt x="2300852" y="1265670"/>
                  <a:pt x="2303301" y="1234785"/>
                  <a:pt x="2308358" y="1204541"/>
                </a:cubicBezTo>
                <a:lnTo>
                  <a:pt x="2308898" y="1197851"/>
                </a:lnTo>
                <a:cubicBezTo>
                  <a:pt x="2309067" y="1197846"/>
                  <a:pt x="2309236" y="1197841"/>
                  <a:pt x="2309404" y="1197788"/>
                </a:cubicBezTo>
                <a:cubicBezTo>
                  <a:pt x="2359680" y="844922"/>
                  <a:pt x="2640719" y="564145"/>
                  <a:pt x="2999570" y="504747"/>
                </a:cubicBezTo>
                <a:lnTo>
                  <a:pt x="2999687" y="503599"/>
                </a:lnTo>
                <a:cubicBezTo>
                  <a:pt x="3004995" y="502589"/>
                  <a:pt x="3010323" y="501641"/>
                  <a:pt x="3015899" y="502060"/>
                </a:cubicBezTo>
                <a:cubicBezTo>
                  <a:pt x="3047083" y="496503"/>
                  <a:pt x="3078975" y="493522"/>
                  <a:pt x="3111361" y="492995"/>
                </a:cubicBezTo>
                <a:lnTo>
                  <a:pt x="3128448" y="491372"/>
                </a:lnTo>
                <a:lnTo>
                  <a:pt x="3128474" y="491866"/>
                </a:lnTo>
                <a:lnTo>
                  <a:pt x="3128972" y="491833"/>
                </a:lnTo>
                <a:lnTo>
                  <a:pt x="3129566" y="503273"/>
                </a:lnTo>
                <a:cubicBezTo>
                  <a:pt x="3129566" y="508954"/>
                  <a:pt x="3129508" y="514621"/>
                  <a:pt x="3128196" y="520249"/>
                </a:cubicBezTo>
                <a:cubicBezTo>
                  <a:pt x="3128238" y="551584"/>
                  <a:pt x="3125787" y="582475"/>
                  <a:pt x="3120729" y="612725"/>
                </a:cubicBezTo>
                <a:lnTo>
                  <a:pt x="3120190" y="619401"/>
                </a:lnTo>
                <a:cubicBezTo>
                  <a:pt x="3120021" y="619406"/>
                  <a:pt x="3119852" y="619411"/>
                  <a:pt x="3119685" y="619464"/>
                </a:cubicBezTo>
                <a:cubicBezTo>
                  <a:pt x="3069409" y="972329"/>
                  <a:pt x="2788370" y="1253106"/>
                  <a:pt x="2429519" y="1312505"/>
                </a:cubicBezTo>
                <a:lnTo>
                  <a:pt x="2429403" y="1313653"/>
                </a:lnTo>
                <a:cubicBezTo>
                  <a:pt x="2424092" y="1314664"/>
                  <a:pt x="2418763" y="1315612"/>
                  <a:pt x="2413186" y="1315193"/>
                </a:cubicBezTo>
                <a:cubicBezTo>
                  <a:pt x="2382014" y="1320747"/>
                  <a:pt x="2350134" y="1323728"/>
                  <a:pt x="2317760" y="1324255"/>
                </a:cubicBezTo>
                <a:lnTo>
                  <a:pt x="2300641" y="1325881"/>
                </a:lnTo>
                <a:lnTo>
                  <a:pt x="2300615" y="1325386"/>
                </a:lnTo>
                <a:lnTo>
                  <a:pt x="2300116" y="1325419"/>
                </a:lnTo>
                <a:cubicBezTo>
                  <a:pt x="2299550" y="1321617"/>
                  <a:pt x="2299523" y="1317801"/>
                  <a:pt x="2299523" y="1313979"/>
                </a:cubicBezTo>
                <a:close/>
                <a:moveTo>
                  <a:pt x="2299523" y="1361805"/>
                </a:moveTo>
                <a:lnTo>
                  <a:pt x="2300117" y="1350455"/>
                </a:lnTo>
                <a:lnTo>
                  <a:pt x="2300615" y="1350487"/>
                </a:lnTo>
                <a:lnTo>
                  <a:pt x="2300641" y="1349997"/>
                </a:lnTo>
                <a:lnTo>
                  <a:pt x="2317729" y="1351607"/>
                </a:lnTo>
                <a:cubicBezTo>
                  <a:pt x="2350114" y="1352130"/>
                  <a:pt x="2382007" y="1355088"/>
                  <a:pt x="2413190" y="1360601"/>
                </a:cubicBezTo>
                <a:cubicBezTo>
                  <a:pt x="2418766" y="1360185"/>
                  <a:pt x="2424094" y="1361126"/>
                  <a:pt x="2429403" y="1362128"/>
                </a:cubicBezTo>
                <a:lnTo>
                  <a:pt x="2429520" y="1363267"/>
                </a:lnTo>
                <a:cubicBezTo>
                  <a:pt x="2788370" y="1422199"/>
                  <a:pt x="3069409" y="1700770"/>
                  <a:pt x="3119686" y="2050865"/>
                </a:cubicBezTo>
                <a:cubicBezTo>
                  <a:pt x="3119853" y="2050918"/>
                  <a:pt x="3120023" y="2050923"/>
                  <a:pt x="3120191" y="2050928"/>
                </a:cubicBezTo>
                <a:lnTo>
                  <a:pt x="3120732" y="2057565"/>
                </a:lnTo>
                <a:cubicBezTo>
                  <a:pt x="3125788" y="2087572"/>
                  <a:pt x="3128238" y="2118214"/>
                  <a:pt x="3128196" y="2149296"/>
                </a:cubicBezTo>
                <a:cubicBezTo>
                  <a:pt x="3129508" y="2154882"/>
                  <a:pt x="3129566" y="2160506"/>
                  <a:pt x="3129566" y="2166144"/>
                </a:cubicBezTo>
                <a:cubicBezTo>
                  <a:pt x="3129566" y="2169936"/>
                  <a:pt x="3129539" y="2173722"/>
                  <a:pt x="3128973" y="2177494"/>
                </a:cubicBezTo>
                <a:lnTo>
                  <a:pt x="3128474" y="2177461"/>
                </a:lnTo>
                <a:lnTo>
                  <a:pt x="3128448" y="2177952"/>
                </a:lnTo>
                <a:lnTo>
                  <a:pt x="3111330" y="2176339"/>
                </a:lnTo>
                <a:cubicBezTo>
                  <a:pt x="3078956" y="2175816"/>
                  <a:pt x="3047075" y="2172858"/>
                  <a:pt x="3015903" y="2167348"/>
                </a:cubicBezTo>
                <a:cubicBezTo>
                  <a:pt x="3010326" y="2167764"/>
                  <a:pt x="3004997" y="2166823"/>
                  <a:pt x="2999687" y="2165820"/>
                </a:cubicBezTo>
                <a:lnTo>
                  <a:pt x="2999571" y="2164681"/>
                </a:lnTo>
                <a:cubicBezTo>
                  <a:pt x="2640719" y="2105749"/>
                  <a:pt x="2359680" y="1827177"/>
                  <a:pt x="2309405" y="1477083"/>
                </a:cubicBezTo>
                <a:cubicBezTo>
                  <a:pt x="2309237" y="1477030"/>
                  <a:pt x="2309069" y="1477026"/>
                  <a:pt x="2308899" y="1477021"/>
                </a:cubicBezTo>
                <a:lnTo>
                  <a:pt x="2308361" y="1470397"/>
                </a:lnTo>
                <a:cubicBezTo>
                  <a:pt x="2303302" y="1440385"/>
                  <a:pt x="2300852" y="1409736"/>
                  <a:pt x="2300894" y="1378647"/>
                </a:cubicBezTo>
                <a:cubicBezTo>
                  <a:pt x="2299582" y="1373063"/>
                  <a:pt x="2299523" y="1367441"/>
                  <a:pt x="2299523" y="1361805"/>
                </a:cubicBezTo>
                <a:close/>
                <a:moveTo>
                  <a:pt x="2299523" y="3010804"/>
                </a:moveTo>
                <a:cubicBezTo>
                  <a:pt x="2299523" y="3005122"/>
                  <a:pt x="2299582" y="2999453"/>
                  <a:pt x="2300894" y="2993823"/>
                </a:cubicBezTo>
                <a:cubicBezTo>
                  <a:pt x="2300852" y="2962495"/>
                  <a:pt x="2303301" y="2931610"/>
                  <a:pt x="2308358" y="2901366"/>
                </a:cubicBezTo>
                <a:lnTo>
                  <a:pt x="2308898" y="2894676"/>
                </a:lnTo>
                <a:cubicBezTo>
                  <a:pt x="2309067" y="2894671"/>
                  <a:pt x="2309236" y="2894666"/>
                  <a:pt x="2309404" y="2894613"/>
                </a:cubicBezTo>
                <a:cubicBezTo>
                  <a:pt x="2359680" y="2541747"/>
                  <a:pt x="2640719" y="2260970"/>
                  <a:pt x="2999570" y="2201572"/>
                </a:cubicBezTo>
                <a:lnTo>
                  <a:pt x="2999687" y="2200424"/>
                </a:lnTo>
                <a:cubicBezTo>
                  <a:pt x="3004995" y="2199414"/>
                  <a:pt x="3010323" y="2198466"/>
                  <a:pt x="3015899" y="2198885"/>
                </a:cubicBezTo>
                <a:cubicBezTo>
                  <a:pt x="3047083" y="2193328"/>
                  <a:pt x="3078975" y="2190347"/>
                  <a:pt x="3111361" y="2189820"/>
                </a:cubicBezTo>
                <a:lnTo>
                  <a:pt x="3128448" y="2188197"/>
                </a:lnTo>
                <a:lnTo>
                  <a:pt x="3128474" y="2188691"/>
                </a:lnTo>
                <a:lnTo>
                  <a:pt x="3128972" y="2188658"/>
                </a:lnTo>
                <a:lnTo>
                  <a:pt x="3129566" y="2200098"/>
                </a:lnTo>
                <a:cubicBezTo>
                  <a:pt x="3129566" y="2205779"/>
                  <a:pt x="3129508" y="2211446"/>
                  <a:pt x="3128196" y="2217074"/>
                </a:cubicBezTo>
                <a:cubicBezTo>
                  <a:pt x="3128238" y="2248409"/>
                  <a:pt x="3125787" y="2279300"/>
                  <a:pt x="3120729" y="2309550"/>
                </a:cubicBezTo>
                <a:lnTo>
                  <a:pt x="3120190" y="2316226"/>
                </a:lnTo>
                <a:cubicBezTo>
                  <a:pt x="3120021" y="2316231"/>
                  <a:pt x="3119852" y="2316236"/>
                  <a:pt x="3119685" y="2316289"/>
                </a:cubicBezTo>
                <a:cubicBezTo>
                  <a:pt x="3069409" y="2669154"/>
                  <a:pt x="2788370" y="2949931"/>
                  <a:pt x="2429519" y="3009330"/>
                </a:cubicBezTo>
                <a:lnTo>
                  <a:pt x="2429403" y="3010478"/>
                </a:lnTo>
                <a:cubicBezTo>
                  <a:pt x="2424092" y="3011489"/>
                  <a:pt x="2418763" y="3012437"/>
                  <a:pt x="2413186" y="3012018"/>
                </a:cubicBezTo>
                <a:cubicBezTo>
                  <a:pt x="2382014" y="3017572"/>
                  <a:pt x="2350134" y="3020553"/>
                  <a:pt x="2317760" y="3021080"/>
                </a:cubicBezTo>
                <a:lnTo>
                  <a:pt x="2300641" y="3022706"/>
                </a:lnTo>
                <a:lnTo>
                  <a:pt x="2300615" y="3022211"/>
                </a:lnTo>
                <a:lnTo>
                  <a:pt x="2300116" y="3022244"/>
                </a:lnTo>
                <a:cubicBezTo>
                  <a:pt x="2299550" y="3018442"/>
                  <a:pt x="2299523" y="3014626"/>
                  <a:pt x="2299523" y="3010804"/>
                </a:cubicBezTo>
                <a:close/>
                <a:moveTo>
                  <a:pt x="2299523" y="3058630"/>
                </a:moveTo>
                <a:lnTo>
                  <a:pt x="2300117" y="3047280"/>
                </a:lnTo>
                <a:lnTo>
                  <a:pt x="2300615" y="3047312"/>
                </a:lnTo>
                <a:lnTo>
                  <a:pt x="2300641" y="3046822"/>
                </a:lnTo>
                <a:lnTo>
                  <a:pt x="2317729" y="3048432"/>
                </a:lnTo>
                <a:cubicBezTo>
                  <a:pt x="2350114" y="3048955"/>
                  <a:pt x="2382007" y="3051913"/>
                  <a:pt x="2413190" y="3057426"/>
                </a:cubicBezTo>
                <a:cubicBezTo>
                  <a:pt x="2418766" y="3057010"/>
                  <a:pt x="2424094" y="3057951"/>
                  <a:pt x="2429403" y="3058953"/>
                </a:cubicBezTo>
                <a:lnTo>
                  <a:pt x="2429520" y="3060092"/>
                </a:lnTo>
                <a:cubicBezTo>
                  <a:pt x="2788370" y="3119024"/>
                  <a:pt x="3069409" y="3397595"/>
                  <a:pt x="3119686" y="3747690"/>
                </a:cubicBezTo>
                <a:cubicBezTo>
                  <a:pt x="3119853" y="3747743"/>
                  <a:pt x="3120023" y="3747748"/>
                  <a:pt x="3120191" y="3747753"/>
                </a:cubicBezTo>
                <a:lnTo>
                  <a:pt x="3120732" y="3754390"/>
                </a:lnTo>
                <a:cubicBezTo>
                  <a:pt x="3125788" y="3784397"/>
                  <a:pt x="3128238" y="3815039"/>
                  <a:pt x="3128196" y="3846121"/>
                </a:cubicBezTo>
                <a:cubicBezTo>
                  <a:pt x="3129508" y="3851707"/>
                  <a:pt x="3129566" y="3857331"/>
                  <a:pt x="3129566" y="3862969"/>
                </a:cubicBezTo>
                <a:cubicBezTo>
                  <a:pt x="3129566" y="3866761"/>
                  <a:pt x="3129539" y="3870547"/>
                  <a:pt x="3128973" y="3874319"/>
                </a:cubicBezTo>
                <a:lnTo>
                  <a:pt x="3128474" y="3874286"/>
                </a:lnTo>
                <a:lnTo>
                  <a:pt x="3128448" y="3874777"/>
                </a:lnTo>
                <a:lnTo>
                  <a:pt x="3111330" y="3873164"/>
                </a:lnTo>
                <a:cubicBezTo>
                  <a:pt x="3078956" y="3872641"/>
                  <a:pt x="3047075" y="3869683"/>
                  <a:pt x="3015903" y="3864173"/>
                </a:cubicBezTo>
                <a:cubicBezTo>
                  <a:pt x="3010326" y="3864589"/>
                  <a:pt x="3004997" y="3863648"/>
                  <a:pt x="2999687" y="3862645"/>
                </a:cubicBezTo>
                <a:lnTo>
                  <a:pt x="2999571" y="3861506"/>
                </a:lnTo>
                <a:cubicBezTo>
                  <a:pt x="2640719" y="3802574"/>
                  <a:pt x="2359680" y="3524002"/>
                  <a:pt x="2309405" y="3173908"/>
                </a:cubicBezTo>
                <a:cubicBezTo>
                  <a:pt x="2309237" y="3173856"/>
                  <a:pt x="2309069" y="3173851"/>
                  <a:pt x="2308899" y="3173846"/>
                </a:cubicBezTo>
                <a:lnTo>
                  <a:pt x="2308361" y="3167222"/>
                </a:lnTo>
                <a:cubicBezTo>
                  <a:pt x="2303302" y="3137210"/>
                  <a:pt x="2300852" y="3106561"/>
                  <a:pt x="2300894" y="3075472"/>
                </a:cubicBezTo>
                <a:cubicBezTo>
                  <a:pt x="2299582" y="3069889"/>
                  <a:pt x="2299523" y="3064266"/>
                  <a:pt x="2299523" y="3058630"/>
                </a:cubicBezTo>
                <a:close/>
                <a:moveTo>
                  <a:pt x="1601297" y="636203"/>
                </a:moveTo>
                <a:cubicBezTo>
                  <a:pt x="1654573" y="907109"/>
                  <a:pt x="1869416" y="1121906"/>
                  <a:pt x="2144606" y="1181049"/>
                </a:cubicBezTo>
                <a:cubicBezTo>
                  <a:pt x="2091331" y="910143"/>
                  <a:pt x="1876487" y="695346"/>
                  <a:pt x="1601297" y="636203"/>
                </a:cubicBezTo>
                <a:close/>
                <a:moveTo>
                  <a:pt x="1601297" y="2333028"/>
                </a:moveTo>
                <a:cubicBezTo>
                  <a:pt x="1654573" y="2603934"/>
                  <a:pt x="1869416" y="2818731"/>
                  <a:pt x="2144606" y="2877874"/>
                </a:cubicBezTo>
                <a:cubicBezTo>
                  <a:pt x="2091331" y="2606968"/>
                  <a:pt x="1876487" y="2392171"/>
                  <a:pt x="1601297" y="2333028"/>
                </a:cubicBezTo>
                <a:close/>
                <a:moveTo>
                  <a:pt x="1601295" y="2034258"/>
                </a:moveTo>
                <a:cubicBezTo>
                  <a:pt x="1876485" y="1975579"/>
                  <a:pt x="2091328" y="1762469"/>
                  <a:pt x="2144604" y="1493690"/>
                </a:cubicBezTo>
                <a:cubicBezTo>
                  <a:pt x="1869414" y="1552369"/>
                  <a:pt x="1654570" y="1765479"/>
                  <a:pt x="1601295" y="2034258"/>
                </a:cubicBezTo>
                <a:close/>
                <a:moveTo>
                  <a:pt x="1601295" y="3731083"/>
                </a:moveTo>
                <a:cubicBezTo>
                  <a:pt x="1876485" y="3672404"/>
                  <a:pt x="2091328" y="3459294"/>
                  <a:pt x="2144604" y="3190516"/>
                </a:cubicBezTo>
                <a:cubicBezTo>
                  <a:pt x="1869414" y="3249194"/>
                  <a:pt x="1654570" y="3462304"/>
                  <a:pt x="1601295" y="3731083"/>
                </a:cubicBezTo>
                <a:close/>
                <a:moveTo>
                  <a:pt x="1457930" y="503273"/>
                </a:moveTo>
                <a:lnTo>
                  <a:pt x="1458524" y="491833"/>
                </a:lnTo>
                <a:lnTo>
                  <a:pt x="1459022" y="491866"/>
                </a:lnTo>
                <a:lnTo>
                  <a:pt x="1459048" y="491372"/>
                </a:lnTo>
                <a:lnTo>
                  <a:pt x="1476135" y="492995"/>
                </a:lnTo>
                <a:cubicBezTo>
                  <a:pt x="1508521" y="493522"/>
                  <a:pt x="1540413" y="496503"/>
                  <a:pt x="1571597" y="502060"/>
                </a:cubicBezTo>
                <a:cubicBezTo>
                  <a:pt x="1577173" y="501641"/>
                  <a:pt x="1582501" y="502589"/>
                  <a:pt x="1587809" y="503599"/>
                </a:cubicBezTo>
                <a:lnTo>
                  <a:pt x="1587926" y="504747"/>
                </a:lnTo>
                <a:cubicBezTo>
                  <a:pt x="1946777" y="564145"/>
                  <a:pt x="2227816" y="844922"/>
                  <a:pt x="2278092" y="1197788"/>
                </a:cubicBezTo>
                <a:cubicBezTo>
                  <a:pt x="2278260" y="1197841"/>
                  <a:pt x="2278429" y="1197846"/>
                  <a:pt x="2278598" y="1197851"/>
                </a:cubicBezTo>
                <a:lnTo>
                  <a:pt x="2279138" y="1204541"/>
                </a:lnTo>
                <a:cubicBezTo>
                  <a:pt x="2284195" y="1234785"/>
                  <a:pt x="2286644" y="1265670"/>
                  <a:pt x="2286602" y="1296998"/>
                </a:cubicBezTo>
                <a:cubicBezTo>
                  <a:pt x="2287914" y="1302628"/>
                  <a:pt x="2287973" y="1308297"/>
                  <a:pt x="2287973" y="1313979"/>
                </a:cubicBezTo>
                <a:cubicBezTo>
                  <a:pt x="2287973" y="1317801"/>
                  <a:pt x="2287946" y="1321617"/>
                  <a:pt x="2287380" y="1325419"/>
                </a:cubicBezTo>
                <a:lnTo>
                  <a:pt x="2286881" y="1325386"/>
                </a:lnTo>
                <a:lnTo>
                  <a:pt x="2286855" y="1325881"/>
                </a:lnTo>
                <a:lnTo>
                  <a:pt x="2269736" y="1324255"/>
                </a:lnTo>
                <a:cubicBezTo>
                  <a:pt x="2237362" y="1323728"/>
                  <a:pt x="2205482" y="1320747"/>
                  <a:pt x="2174310" y="1315193"/>
                </a:cubicBezTo>
                <a:cubicBezTo>
                  <a:pt x="2168733" y="1315612"/>
                  <a:pt x="2163404" y="1314664"/>
                  <a:pt x="2158093" y="1313653"/>
                </a:cubicBezTo>
                <a:lnTo>
                  <a:pt x="2157977" y="1312505"/>
                </a:lnTo>
                <a:cubicBezTo>
                  <a:pt x="1799126" y="1253106"/>
                  <a:pt x="1518087" y="972329"/>
                  <a:pt x="1467811" y="619464"/>
                </a:cubicBezTo>
                <a:cubicBezTo>
                  <a:pt x="1467644" y="619411"/>
                  <a:pt x="1467475" y="619406"/>
                  <a:pt x="1467306" y="619401"/>
                </a:cubicBezTo>
                <a:lnTo>
                  <a:pt x="1466767" y="612725"/>
                </a:lnTo>
                <a:cubicBezTo>
                  <a:pt x="1461709" y="582475"/>
                  <a:pt x="1459258" y="551584"/>
                  <a:pt x="1459300" y="520249"/>
                </a:cubicBezTo>
                <a:cubicBezTo>
                  <a:pt x="1457988" y="514621"/>
                  <a:pt x="1457930" y="508954"/>
                  <a:pt x="1457930" y="503273"/>
                </a:cubicBezTo>
                <a:close/>
                <a:moveTo>
                  <a:pt x="1457930" y="2200098"/>
                </a:moveTo>
                <a:lnTo>
                  <a:pt x="1458524" y="2188658"/>
                </a:lnTo>
                <a:lnTo>
                  <a:pt x="1459022" y="2188691"/>
                </a:lnTo>
                <a:lnTo>
                  <a:pt x="1459048" y="2188197"/>
                </a:lnTo>
                <a:lnTo>
                  <a:pt x="1476135" y="2189820"/>
                </a:lnTo>
                <a:cubicBezTo>
                  <a:pt x="1508521" y="2190347"/>
                  <a:pt x="1540413" y="2193328"/>
                  <a:pt x="1571597" y="2198885"/>
                </a:cubicBezTo>
                <a:cubicBezTo>
                  <a:pt x="1577173" y="2198466"/>
                  <a:pt x="1582501" y="2199414"/>
                  <a:pt x="1587809" y="2200424"/>
                </a:cubicBezTo>
                <a:lnTo>
                  <a:pt x="1587926" y="2201572"/>
                </a:lnTo>
                <a:cubicBezTo>
                  <a:pt x="1946777" y="2260970"/>
                  <a:pt x="2227816" y="2541747"/>
                  <a:pt x="2278092" y="2894613"/>
                </a:cubicBezTo>
                <a:cubicBezTo>
                  <a:pt x="2278260" y="2894666"/>
                  <a:pt x="2278429" y="2894671"/>
                  <a:pt x="2278598" y="2894676"/>
                </a:cubicBezTo>
                <a:lnTo>
                  <a:pt x="2279138" y="2901366"/>
                </a:lnTo>
                <a:cubicBezTo>
                  <a:pt x="2284195" y="2931610"/>
                  <a:pt x="2286644" y="2962495"/>
                  <a:pt x="2286602" y="2993823"/>
                </a:cubicBezTo>
                <a:cubicBezTo>
                  <a:pt x="2287914" y="2999453"/>
                  <a:pt x="2287973" y="3005122"/>
                  <a:pt x="2287973" y="3010804"/>
                </a:cubicBezTo>
                <a:cubicBezTo>
                  <a:pt x="2287973" y="3014626"/>
                  <a:pt x="2287946" y="3018442"/>
                  <a:pt x="2287380" y="3022244"/>
                </a:cubicBezTo>
                <a:lnTo>
                  <a:pt x="2286881" y="3022211"/>
                </a:lnTo>
                <a:lnTo>
                  <a:pt x="2286855" y="3022706"/>
                </a:lnTo>
                <a:lnTo>
                  <a:pt x="2269736" y="3021080"/>
                </a:lnTo>
                <a:cubicBezTo>
                  <a:pt x="2237362" y="3020553"/>
                  <a:pt x="2205482" y="3017572"/>
                  <a:pt x="2174310" y="3012018"/>
                </a:cubicBezTo>
                <a:cubicBezTo>
                  <a:pt x="2168733" y="3012437"/>
                  <a:pt x="2163404" y="3011489"/>
                  <a:pt x="2158093" y="3010478"/>
                </a:cubicBezTo>
                <a:lnTo>
                  <a:pt x="2157977" y="3009330"/>
                </a:lnTo>
                <a:cubicBezTo>
                  <a:pt x="1799126" y="2949931"/>
                  <a:pt x="1518087" y="2669154"/>
                  <a:pt x="1467811" y="2316289"/>
                </a:cubicBezTo>
                <a:cubicBezTo>
                  <a:pt x="1467644" y="2316236"/>
                  <a:pt x="1467475" y="2316231"/>
                  <a:pt x="1467306" y="2316226"/>
                </a:cubicBezTo>
                <a:lnTo>
                  <a:pt x="1466767" y="2309550"/>
                </a:lnTo>
                <a:cubicBezTo>
                  <a:pt x="1461709" y="2279300"/>
                  <a:pt x="1459258" y="2248409"/>
                  <a:pt x="1459300" y="2217074"/>
                </a:cubicBezTo>
                <a:cubicBezTo>
                  <a:pt x="1457988" y="2211446"/>
                  <a:pt x="1457930" y="2205779"/>
                  <a:pt x="1457930" y="2200098"/>
                </a:cubicBezTo>
                <a:close/>
                <a:moveTo>
                  <a:pt x="1457930" y="3896923"/>
                </a:moveTo>
                <a:lnTo>
                  <a:pt x="1458524" y="3885483"/>
                </a:lnTo>
                <a:lnTo>
                  <a:pt x="1459022" y="3885516"/>
                </a:lnTo>
                <a:lnTo>
                  <a:pt x="1459048" y="3885022"/>
                </a:lnTo>
                <a:lnTo>
                  <a:pt x="1476135" y="3886645"/>
                </a:lnTo>
                <a:cubicBezTo>
                  <a:pt x="1508521" y="3887172"/>
                  <a:pt x="1540413" y="3890153"/>
                  <a:pt x="1571597" y="3895710"/>
                </a:cubicBezTo>
                <a:cubicBezTo>
                  <a:pt x="1577173" y="3895291"/>
                  <a:pt x="1582501" y="3896239"/>
                  <a:pt x="1587809" y="3897249"/>
                </a:cubicBezTo>
                <a:lnTo>
                  <a:pt x="1587926" y="3898397"/>
                </a:lnTo>
                <a:cubicBezTo>
                  <a:pt x="1821986" y="3937139"/>
                  <a:pt x="2022942" y="4070062"/>
                  <a:pt x="2148179" y="4255797"/>
                </a:cubicBezTo>
                <a:lnTo>
                  <a:pt x="2176624" y="4305008"/>
                </a:lnTo>
                <a:lnTo>
                  <a:pt x="2025574" y="4305008"/>
                </a:lnTo>
                <a:lnTo>
                  <a:pt x="1973451" y="4241205"/>
                </a:lnTo>
                <a:cubicBezTo>
                  <a:pt x="1876755" y="4136681"/>
                  <a:pt x="1747549" y="4061285"/>
                  <a:pt x="1601297" y="4029853"/>
                </a:cubicBezTo>
                <a:cubicBezTo>
                  <a:pt x="1618544" y="4117553"/>
                  <a:pt x="1652724" y="4199373"/>
                  <a:pt x="1700478" y="4271827"/>
                </a:cubicBezTo>
                <a:lnTo>
                  <a:pt x="1727160" y="4305008"/>
                </a:lnTo>
                <a:lnTo>
                  <a:pt x="1573050" y="4305008"/>
                </a:lnTo>
                <a:lnTo>
                  <a:pt x="1542929" y="4254710"/>
                </a:lnTo>
                <a:cubicBezTo>
                  <a:pt x="1505726" y="4179889"/>
                  <a:pt x="1479994" y="4098618"/>
                  <a:pt x="1467811" y="4013114"/>
                </a:cubicBezTo>
                <a:cubicBezTo>
                  <a:pt x="1467644" y="4013061"/>
                  <a:pt x="1467475" y="4013056"/>
                  <a:pt x="1467306" y="4013051"/>
                </a:cubicBezTo>
                <a:lnTo>
                  <a:pt x="1466767" y="4006375"/>
                </a:lnTo>
                <a:cubicBezTo>
                  <a:pt x="1461709" y="3976125"/>
                  <a:pt x="1459258" y="3945234"/>
                  <a:pt x="1459300" y="3913899"/>
                </a:cubicBezTo>
                <a:cubicBezTo>
                  <a:pt x="1457988" y="3908271"/>
                  <a:pt x="1457930" y="3902604"/>
                  <a:pt x="1457930" y="3896923"/>
                </a:cubicBezTo>
                <a:close/>
                <a:moveTo>
                  <a:pt x="1457928" y="469318"/>
                </a:moveTo>
                <a:cubicBezTo>
                  <a:pt x="1457928" y="463681"/>
                  <a:pt x="1457986" y="458057"/>
                  <a:pt x="1459298" y="452471"/>
                </a:cubicBezTo>
                <a:cubicBezTo>
                  <a:pt x="1459256" y="421389"/>
                  <a:pt x="1461706" y="390746"/>
                  <a:pt x="1466762" y="360740"/>
                </a:cubicBezTo>
                <a:lnTo>
                  <a:pt x="1467303" y="354103"/>
                </a:lnTo>
                <a:cubicBezTo>
                  <a:pt x="1467471" y="354098"/>
                  <a:pt x="1467641" y="354093"/>
                  <a:pt x="1467808" y="354040"/>
                </a:cubicBezTo>
                <a:cubicBezTo>
                  <a:pt x="1480960" y="262463"/>
                  <a:pt x="1509901" y="175780"/>
                  <a:pt x="1552022" y="96778"/>
                </a:cubicBezTo>
                <a:lnTo>
                  <a:pt x="1614656" y="0"/>
                </a:lnTo>
                <a:lnTo>
                  <a:pt x="1783031" y="0"/>
                </a:lnTo>
                <a:lnTo>
                  <a:pt x="1714803" y="76659"/>
                </a:lnTo>
                <a:cubicBezTo>
                  <a:pt x="1659536" y="153496"/>
                  <a:pt x="1620221" y="241952"/>
                  <a:pt x="1601295" y="337433"/>
                </a:cubicBezTo>
                <a:cubicBezTo>
                  <a:pt x="1784335" y="298404"/>
                  <a:pt x="1940676" y="191052"/>
                  <a:pt x="2040269" y="44350"/>
                </a:cubicBezTo>
                <a:lnTo>
                  <a:pt x="2062497" y="0"/>
                </a:lnTo>
                <a:lnTo>
                  <a:pt x="2211135" y="0"/>
                </a:lnTo>
                <a:lnTo>
                  <a:pt x="2159296" y="95636"/>
                </a:lnTo>
                <a:cubicBezTo>
                  <a:pt x="2035522" y="289169"/>
                  <a:pt x="1829330" y="428211"/>
                  <a:pt x="1587923" y="467856"/>
                </a:cubicBezTo>
                <a:lnTo>
                  <a:pt x="1587807" y="468995"/>
                </a:lnTo>
                <a:cubicBezTo>
                  <a:pt x="1582497" y="469998"/>
                  <a:pt x="1577168" y="470939"/>
                  <a:pt x="1571591" y="470523"/>
                </a:cubicBezTo>
                <a:cubicBezTo>
                  <a:pt x="1540419" y="476033"/>
                  <a:pt x="1508538" y="478991"/>
                  <a:pt x="1476164" y="479514"/>
                </a:cubicBezTo>
                <a:lnTo>
                  <a:pt x="1459046" y="481127"/>
                </a:lnTo>
                <a:lnTo>
                  <a:pt x="1459020" y="480636"/>
                </a:lnTo>
                <a:lnTo>
                  <a:pt x="1458521" y="480669"/>
                </a:lnTo>
                <a:cubicBezTo>
                  <a:pt x="1457955" y="476896"/>
                  <a:pt x="1457928" y="473110"/>
                  <a:pt x="1457928" y="469318"/>
                </a:cubicBezTo>
                <a:close/>
                <a:moveTo>
                  <a:pt x="1457928" y="2166144"/>
                </a:moveTo>
                <a:cubicBezTo>
                  <a:pt x="1457928" y="2160506"/>
                  <a:pt x="1457986" y="2154882"/>
                  <a:pt x="1459298" y="2149296"/>
                </a:cubicBezTo>
                <a:cubicBezTo>
                  <a:pt x="1459256" y="2118214"/>
                  <a:pt x="1461706" y="2087572"/>
                  <a:pt x="1466762" y="2057565"/>
                </a:cubicBezTo>
                <a:lnTo>
                  <a:pt x="1467303" y="2050928"/>
                </a:lnTo>
                <a:cubicBezTo>
                  <a:pt x="1467471" y="2050923"/>
                  <a:pt x="1467641" y="2050918"/>
                  <a:pt x="1467808" y="2050865"/>
                </a:cubicBezTo>
                <a:cubicBezTo>
                  <a:pt x="1518085" y="1700770"/>
                  <a:pt x="1799124" y="1422199"/>
                  <a:pt x="2157974" y="1363267"/>
                </a:cubicBezTo>
                <a:lnTo>
                  <a:pt x="2158091" y="1362128"/>
                </a:lnTo>
                <a:cubicBezTo>
                  <a:pt x="2163400" y="1361126"/>
                  <a:pt x="2168728" y="1360185"/>
                  <a:pt x="2174304" y="1360601"/>
                </a:cubicBezTo>
                <a:cubicBezTo>
                  <a:pt x="2205487" y="1355088"/>
                  <a:pt x="2237380" y="1352130"/>
                  <a:pt x="2269765" y="1351607"/>
                </a:cubicBezTo>
                <a:lnTo>
                  <a:pt x="2286853" y="1349997"/>
                </a:lnTo>
                <a:lnTo>
                  <a:pt x="2286879" y="1350487"/>
                </a:lnTo>
                <a:lnTo>
                  <a:pt x="2287377" y="1350455"/>
                </a:lnTo>
                <a:lnTo>
                  <a:pt x="2287971" y="1361805"/>
                </a:lnTo>
                <a:cubicBezTo>
                  <a:pt x="2287971" y="1367441"/>
                  <a:pt x="2287912" y="1373063"/>
                  <a:pt x="2286600" y="1378647"/>
                </a:cubicBezTo>
                <a:cubicBezTo>
                  <a:pt x="2286642" y="1409736"/>
                  <a:pt x="2284192" y="1440385"/>
                  <a:pt x="2279133" y="1470397"/>
                </a:cubicBezTo>
                <a:lnTo>
                  <a:pt x="2278595" y="1477021"/>
                </a:lnTo>
                <a:cubicBezTo>
                  <a:pt x="2278425" y="1477026"/>
                  <a:pt x="2278257" y="1477030"/>
                  <a:pt x="2278089" y="1477083"/>
                </a:cubicBezTo>
                <a:cubicBezTo>
                  <a:pt x="2227814" y="1827177"/>
                  <a:pt x="1946775" y="2105749"/>
                  <a:pt x="1587923" y="2164681"/>
                </a:cubicBezTo>
                <a:lnTo>
                  <a:pt x="1587807" y="2165820"/>
                </a:lnTo>
                <a:cubicBezTo>
                  <a:pt x="1582497" y="2166823"/>
                  <a:pt x="1577168" y="2167764"/>
                  <a:pt x="1571591" y="2167348"/>
                </a:cubicBezTo>
                <a:cubicBezTo>
                  <a:pt x="1540419" y="2172858"/>
                  <a:pt x="1508538" y="2175816"/>
                  <a:pt x="1476164" y="2176339"/>
                </a:cubicBezTo>
                <a:lnTo>
                  <a:pt x="1459046" y="2177952"/>
                </a:lnTo>
                <a:lnTo>
                  <a:pt x="1459020" y="2177461"/>
                </a:lnTo>
                <a:lnTo>
                  <a:pt x="1458521" y="2177494"/>
                </a:lnTo>
                <a:cubicBezTo>
                  <a:pt x="1457955" y="2173722"/>
                  <a:pt x="1457928" y="2169936"/>
                  <a:pt x="1457928" y="2166144"/>
                </a:cubicBezTo>
                <a:close/>
                <a:moveTo>
                  <a:pt x="1457928" y="3862969"/>
                </a:moveTo>
                <a:cubicBezTo>
                  <a:pt x="1457928" y="3857331"/>
                  <a:pt x="1457986" y="3851707"/>
                  <a:pt x="1459298" y="3846121"/>
                </a:cubicBezTo>
                <a:cubicBezTo>
                  <a:pt x="1459256" y="3815039"/>
                  <a:pt x="1461706" y="3784397"/>
                  <a:pt x="1466762" y="3754390"/>
                </a:cubicBezTo>
                <a:lnTo>
                  <a:pt x="1467303" y="3747753"/>
                </a:lnTo>
                <a:cubicBezTo>
                  <a:pt x="1467471" y="3747748"/>
                  <a:pt x="1467641" y="3747743"/>
                  <a:pt x="1467808" y="3747690"/>
                </a:cubicBezTo>
                <a:cubicBezTo>
                  <a:pt x="1518085" y="3397595"/>
                  <a:pt x="1799124" y="3119024"/>
                  <a:pt x="2157974" y="3060092"/>
                </a:cubicBezTo>
                <a:lnTo>
                  <a:pt x="2158091" y="3058953"/>
                </a:lnTo>
                <a:cubicBezTo>
                  <a:pt x="2163400" y="3057951"/>
                  <a:pt x="2168728" y="3057010"/>
                  <a:pt x="2174304" y="3057426"/>
                </a:cubicBezTo>
                <a:cubicBezTo>
                  <a:pt x="2205487" y="3051913"/>
                  <a:pt x="2237380" y="3048955"/>
                  <a:pt x="2269765" y="3048432"/>
                </a:cubicBezTo>
                <a:lnTo>
                  <a:pt x="2286853" y="3046822"/>
                </a:lnTo>
                <a:lnTo>
                  <a:pt x="2286879" y="3047312"/>
                </a:lnTo>
                <a:lnTo>
                  <a:pt x="2287377" y="3047280"/>
                </a:lnTo>
                <a:lnTo>
                  <a:pt x="2287971" y="3058630"/>
                </a:lnTo>
                <a:cubicBezTo>
                  <a:pt x="2287971" y="3064266"/>
                  <a:pt x="2287912" y="3069889"/>
                  <a:pt x="2286600" y="3075472"/>
                </a:cubicBezTo>
                <a:cubicBezTo>
                  <a:pt x="2286642" y="3106561"/>
                  <a:pt x="2284192" y="3137210"/>
                  <a:pt x="2279133" y="3167222"/>
                </a:cubicBezTo>
                <a:lnTo>
                  <a:pt x="2278595" y="3173846"/>
                </a:lnTo>
                <a:cubicBezTo>
                  <a:pt x="2278425" y="3173851"/>
                  <a:pt x="2278257" y="3173856"/>
                  <a:pt x="2278089" y="3173908"/>
                </a:cubicBezTo>
                <a:cubicBezTo>
                  <a:pt x="2227814" y="3524002"/>
                  <a:pt x="1946775" y="3802574"/>
                  <a:pt x="1587923" y="3861506"/>
                </a:cubicBezTo>
                <a:lnTo>
                  <a:pt x="1587807" y="3862645"/>
                </a:lnTo>
                <a:cubicBezTo>
                  <a:pt x="1582497" y="3863648"/>
                  <a:pt x="1577168" y="3864589"/>
                  <a:pt x="1571591" y="3864173"/>
                </a:cubicBezTo>
                <a:cubicBezTo>
                  <a:pt x="1540419" y="3869683"/>
                  <a:pt x="1508538" y="3872641"/>
                  <a:pt x="1476164" y="3873164"/>
                </a:cubicBezTo>
                <a:lnTo>
                  <a:pt x="1459046" y="3874777"/>
                </a:lnTo>
                <a:lnTo>
                  <a:pt x="1459020" y="3874286"/>
                </a:lnTo>
                <a:lnTo>
                  <a:pt x="1458521" y="3874319"/>
                </a:lnTo>
                <a:cubicBezTo>
                  <a:pt x="1457955" y="3870547"/>
                  <a:pt x="1457928" y="3866761"/>
                  <a:pt x="1457928" y="3862969"/>
                </a:cubicBezTo>
                <a:close/>
                <a:moveTo>
                  <a:pt x="750739" y="1181049"/>
                </a:moveTo>
                <a:cubicBezTo>
                  <a:pt x="1025929" y="1121906"/>
                  <a:pt x="1240772" y="907109"/>
                  <a:pt x="1294048" y="636203"/>
                </a:cubicBezTo>
                <a:cubicBezTo>
                  <a:pt x="1018858" y="695346"/>
                  <a:pt x="804014" y="910143"/>
                  <a:pt x="750739" y="1181049"/>
                </a:cubicBezTo>
                <a:close/>
                <a:moveTo>
                  <a:pt x="750739" y="1493690"/>
                </a:moveTo>
                <a:cubicBezTo>
                  <a:pt x="804015" y="1762469"/>
                  <a:pt x="1018858" y="1975579"/>
                  <a:pt x="1294048" y="2034258"/>
                </a:cubicBezTo>
                <a:cubicBezTo>
                  <a:pt x="1240773" y="1765479"/>
                  <a:pt x="1025929" y="1552369"/>
                  <a:pt x="750739" y="1493690"/>
                </a:cubicBezTo>
                <a:close/>
                <a:moveTo>
                  <a:pt x="750739" y="2877874"/>
                </a:moveTo>
                <a:cubicBezTo>
                  <a:pt x="1025929" y="2818731"/>
                  <a:pt x="1240772" y="2603934"/>
                  <a:pt x="1294048" y="2333028"/>
                </a:cubicBezTo>
                <a:cubicBezTo>
                  <a:pt x="1018858" y="2392171"/>
                  <a:pt x="804014" y="2606968"/>
                  <a:pt x="750739" y="2877874"/>
                </a:cubicBezTo>
                <a:close/>
                <a:moveTo>
                  <a:pt x="750739" y="3190516"/>
                </a:moveTo>
                <a:cubicBezTo>
                  <a:pt x="804015" y="3459294"/>
                  <a:pt x="1018858" y="3672404"/>
                  <a:pt x="1294048" y="3731083"/>
                </a:cubicBezTo>
                <a:cubicBezTo>
                  <a:pt x="1240773" y="3462304"/>
                  <a:pt x="1025929" y="3249194"/>
                  <a:pt x="750739" y="3190516"/>
                </a:cubicBezTo>
                <a:close/>
                <a:moveTo>
                  <a:pt x="718720" y="4305008"/>
                </a:moveTo>
                <a:lnTo>
                  <a:pt x="747165" y="4255797"/>
                </a:lnTo>
                <a:cubicBezTo>
                  <a:pt x="872402" y="4070062"/>
                  <a:pt x="1073359" y="3937139"/>
                  <a:pt x="1307418" y="3898397"/>
                </a:cubicBezTo>
                <a:lnTo>
                  <a:pt x="1307535" y="3897249"/>
                </a:lnTo>
                <a:cubicBezTo>
                  <a:pt x="1312844" y="3896239"/>
                  <a:pt x="1318172" y="3895291"/>
                  <a:pt x="1323748" y="3895710"/>
                </a:cubicBezTo>
                <a:cubicBezTo>
                  <a:pt x="1354931" y="3890153"/>
                  <a:pt x="1386824" y="3887172"/>
                  <a:pt x="1419209" y="3886645"/>
                </a:cubicBezTo>
                <a:lnTo>
                  <a:pt x="1436297" y="3885022"/>
                </a:lnTo>
                <a:lnTo>
                  <a:pt x="1436323" y="3885516"/>
                </a:lnTo>
                <a:lnTo>
                  <a:pt x="1436821" y="3885483"/>
                </a:lnTo>
                <a:lnTo>
                  <a:pt x="1437415" y="3896923"/>
                </a:lnTo>
                <a:cubicBezTo>
                  <a:pt x="1437415" y="3902604"/>
                  <a:pt x="1437356" y="3908271"/>
                  <a:pt x="1436044" y="3913899"/>
                </a:cubicBezTo>
                <a:cubicBezTo>
                  <a:pt x="1436086" y="3945234"/>
                  <a:pt x="1433636" y="3976125"/>
                  <a:pt x="1428577" y="4006375"/>
                </a:cubicBezTo>
                <a:lnTo>
                  <a:pt x="1428039" y="4013051"/>
                </a:lnTo>
                <a:cubicBezTo>
                  <a:pt x="1427869" y="4013056"/>
                  <a:pt x="1427701" y="4013061"/>
                  <a:pt x="1427533" y="4013114"/>
                </a:cubicBezTo>
                <a:cubicBezTo>
                  <a:pt x="1415351" y="4098618"/>
                  <a:pt x="1389619" y="4179889"/>
                  <a:pt x="1352416" y="4254710"/>
                </a:cubicBezTo>
                <a:lnTo>
                  <a:pt x="1322295" y="4305008"/>
                </a:lnTo>
                <a:lnTo>
                  <a:pt x="1168185" y="4305008"/>
                </a:lnTo>
                <a:lnTo>
                  <a:pt x="1194867" y="4271827"/>
                </a:lnTo>
                <a:cubicBezTo>
                  <a:pt x="1242622" y="4199373"/>
                  <a:pt x="1276801" y="4117553"/>
                  <a:pt x="1294048" y="4029853"/>
                </a:cubicBezTo>
                <a:cubicBezTo>
                  <a:pt x="1147796" y="4061285"/>
                  <a:pt x="1018589" y="4136681"/>
                  <a:pt x="921894" y="4241205"/>
                </a:cubicBezTo>
                <a:lnTo>
                  <a:pt x="869771" y="4305008"/>
                </a:lnTo>
                <a:close/>
                <a:moveTo>
                  <a:pt x="684209" y="0"/>
                </a:moveTo>
                <a:lnTo>
                  <a:pt x="832847" y="0"/>
                </a:lnTo>
                <a:lnTo>
                  <a:pt x="855075" y="44350"/>
                </a:lnTo>
                <a:cubicBezTo>
                  <a:pt x="954668" y="191053"/>
                  <a:pt x="1111009" y="298404"/>
                  <a:pt x="1294048" y="337433"/>
                </a:cubicBezTo>
                <a:cubicBezTo>
                  <a:pt x="1275123" y="241952"/>
                  <a:pt x="1235808" y="153496"/>
                  <a:pt x="1180541" y="76659"/>
                </a:cubicBezTo>
                <a:lnTo>
                  <a:pt x="1112313" y="0"/>
                </a:lnTo>
                <a:lnTo>
                  <a:pt x="1280688" y="0"/>
                </a:lnTo>
                <a:lnTo>
                  <a:pt x="1343322" y="96778"/>
                </a:lnTo>
                <a:cubicBezTo>
                  <a:pt x="1385443" y="175780"/>
                  <a:pt x="1414383" y="262463"/>
                  <a:pt x="1427534" y="354040"/>
                </a:cubicBezTo>
                <a:cubicBezTo>
                  <a:pt x="1427702" y="354093"/>
                  <a:pt x="1427871" y="354098"/>
                  <a:pt x="1428040" y="354102"/>
                </a:cubicBezTo>
                <a:lnTo>
                  <a:pt x="1428580" y="360740"/>
                </a:lnTo>
                <a:cubicBezTo>
                  <a:pt x="1433637" y="390746"/>
                  <a:pt x="1436086" y="421389"/>
                  <a:pt x="1436044" y="452471"/>
                </a:cubicBezTo>
                <a:cubicBezTo>
                  <a:pt x="1437356" y="458057"/>
                  <a:pt x="1437415" y="463681"/>
                  <a:pt x="1437415" y="469318"/>
                </a:cubicBezTo>
                <a:cubicBezTo>
                  <a:pt x="1437415" y="473111"/>
                  <a:pt x="1437388" y="476896"/>
                  <a:pt x="1436822" y="480669"/>
                </a:cubicBezTo>
                <a:lnTo>
                  <a:pt x="1436323" y="480636"/>
                </a:lnTo>
                <a:lnTo>
                  <a:pt x="1436297" y="481127"/>
                </a:lnTo>
                <a:lnTo>
                  <a:pt x="1419178" y="479514"/>
                </a:lnTo>
                <a:cubicBezTo>
                  <a:pt x="1386804" y="478991"/>
                  <a:pt x="1354924" y="476033"/>
                  <a:pt x="1323752" y="470523"/>
                </a:cubicBezTo>
                <a:cubicBezTo>
                  <a:pt x="1318175" y="470939"/>
                  <a:pt x="1312846" y="469998"/>
                  <a:pt x="1307535" y="468995"/>
                </a:cubicBezTo>
                <a:lnTo>
                  <a:pt x="1307419" y="467856"/>
                </a:lnTo>
                <a:cubicBezTo>
                  <a:pt x="1066014" y="428211"/>
                  <a:pt x="859822" y="289169"/>
                  <a:pt x="736048" y="95636"/>
                </a:cubicBezTo>
                <a:close/>
                <a:moveTo>
                  <a:pt x="607372" y="1313979"/>
                </a:moveTo>
                <a:cubicBezTo>
                  <a:pt x="607372" y="1308297"/>
                  <a:pt x="607430" y="1302628"/>
                  <a:pt x="608742" y="1296998"/>
                </a:cubicBezTo>
                <a:cubicBezTo>
                  <a:pt x="608700" y="1265670"/>
                  <a:pt x="611150" y="1234785"/>
                  <a:pt x="616206" y="1204541"/>
                </a:cubicBezTo>
                <a:lnTo>
                  <a:pt x="616747" y="1197851"/>
                </a:lnTo>
                <a:cubicBezTo>
                  <a:pt x="616915" y="1197846"/>
                  <a:pt x="617085" y="1197841"/>
                  <a:pt x="617252" y="1197788"/>
                </a:cubicBezTo>
                <a:cubicBezTo>
                  <a:pt x="667529" y="844922"/>
                  <a:pt x="948568" y="564145"/>
                  <a:pt x="1307418" y="504747"/>
                </a:cubicBezTo>
                <a:lnTo>
                  <a:pt x="1307535" y="503599"/>
                </a:lnTo>
                <a:cubicBezTo>
                  <a:pt x="1312844" y="502589"/>
                  <a:pt x="1318172" y="501641"/>
                  <a:pt x="1323748" y="502060"/>
                </a:cubicBezTo>
                <a:cubicBezTo>
                  <a:pt x="1354931" y="496503"/>
                  <a:pt x="1386824" y="493522"/>
                  <a:pt x="1419209" y="492995"/>
                </a:cubicBezTo>
                <a:lnTo>
                  <a:pt x="1436297" y="491372"/>
                </a:lnTo>
                <a:lnTo>
                  <a:pt x="1436323" y="491866"/>
                </a:lnTo>
                <a:lnTo>
                  <a:pt x="1436821" y="491833"/>
                </a:lnTo>
                <a:lnTo>
                  <a:pt x="1437415" y="503273"/>
                </a:lnTo>
                <a:cubicBezTo>
                  <a:pt x="1437415" y="508954"/>
                  <a:pt x="1437356" y="514621"/>
                  <a:pt x="1436044" y="520249"/>
                </a:cubicBezTo>
                <a:cubicBezTo>
                  <a:pt x="1436086" y="551584"/>
                  <a:pt x="1433636" y="582475"/>
                  <a:pt x="1428577" y="612725"/>
                </a:cubicBezTo>
                <a:lnTo>
                  <a:pt x="1428039" y="619401"/>
                </a:lnTo>
                <a:cubicBezTo>
                  <a:pt x="1427869" y="619406"/>
                  <a:pt x="1427701" y="619411"/>
                  <a:pt x="1427533" y="619464"/>
                </a:cubicBezTo>
                <a:cubicBezTo>
                  <a:pt x="1377258" y="972329"/>
                  <a:pt x="1096219" y="1253106"/>
                  <a:pt x="737367" y="1312505"/>
                </a:cubicBezTo>
                <a:lnTo>
                  <a:pt x="737251" y="1313653"/>
                </a:lnTo>
                <a:cubicBezTo>
                  <a:pt x="731941" y="1314664"/>
                  <a:pt x="726612" y="1315612"/>
                  <a:pt x="721035" y="1315193"/>
                </a:cubicBezTo>
                <a:cubicBezTo>
                  <a:pt x="689863" y="1320747"/>
                  <a:pt x="657982" y="1323728"/>
                  <a:pt x="625608" y="1324255"/>
                </a:cubicBezTo>
                <a:lnTo>
                  <a:pt x="608490" y="1325881"/>
                </a:lnTo>
                <a:lnTo>
                  <a:pt x="608464" y="1325386"/>
                </a:lnTo>
                <a:lnTo>
                  <a:pt x="607965" y="1325419"/>
                </a:lnTo>
                <a:cubicBezTo>
                  <a:pt x="607399" y="1321617"/>
                  <a:pt x="607372" y="1317801"/>
                  <a:pt x="607372" y="1313979"/>
                </a:cubicBezTo>
                <a:close/>
                <a:moveTo>
                  <a:pt x="607372" y="1361805"/>
                </a:moveTo>
                <a:lnTo>
                  <a:pt x="607966" y="1350455"/>
                </a:lnTo>
                <a:lnTo>
                  <a:pt x="608464" y="1350487"/>
                </a:lnTo>
                <a:lnTo>
                  <a:pt x="608490" y="1349997"/>
                </a:lnTo>
                <a:lnTo>
                  <a:pt x="625577" y="1351607"/>
                </a:lnTo>
                <a:cubicBezTo>
                  <a:pt x="657963" y="1352130"/>
                  <a:pt x="689855" y="1355088"/>
                  <a:pt x="721039" y="1360601"/>
                </a:cubicBezTo>
                <a:cubicBezTo>
                  <a:pt x="726615" y="1360185"/>
                  <a:pt x="731943" y="1361126"/>
                  <a:pt x="737251" y="1362128"/>
                </a:cubicBezTo>
                <a:lnTo>
                  <a:pt x="737368" y="1363267"/>
                </a:lnTo>
                <a:cubicBezTo>
                  <a:pt x="1096219" y="1422199"/>
                  <a:pt x="1377258" y="1700770"/>
                  <a:pt x="1427534" y="2050865"/>
                </a:cubicBezTo>
                <a:cubicBezTo>
                  <a:pt x="1427702" y="2050918"/>
                  <a:pt x="1427871" y="2050923"/>
                  <a:pt x="1428040" y="2050928"/>
                </a:cubicBezTo>
                <a:lnTo>
                  <a:pt x="1428580" y="2057565"/>
                </a:lnTo>
                <a:cubicBezTo>
                  <a:pt x="1433637" y="2087572"/>
                  <a:pt x="1436086" y="2118214"/>
                  <a:pt x="1436044" y="2149296"/>
                </a:cubicBezTo>
                <a:cubicBezTo>
                  <a:pt x="1437356" y="2154882"/>
                  <a:pt x="1437415" y="2160506"/>
                  <a:pt x="1437415" y="2166144"/>
                </a:cubicBezTo>
                <a:cubicBezTo>
                  <a:pt x="1437415" y="2169936"/>
                  <a:pt x="1437388" y="2173722"/>
                  <a:pt x="1436822" y="2177494"/>
                </a:cubicBezTo>
                <a:lnTo>
                  <a:pt x="1436323" y="2177461"/>
                </a:lnTo>
                <a:lnTo>
                  <a:pt x="1436297" y="2177952"/>
                </a:lnTo>
                <a:lnTo>
                  <a:pt x="1419178" y="2176339"/>
                </a:lnTo>
                <a:cubicBezTo>
                  <a:pt x="1386804" y="2175816"/>
                  <a:pt x="1354924" y="2172858"/>
                  <a:pt x="1323752" y="2167348"/>
                </a:cubicBezTo>
                <a:cubicBezTo>
                  <a:pt x="1318175" y="2167764"/>
                  <a:pt x="1312846" y="2166823"/>
                  <a:pt x="1307535" y="2165820"/>
                </a:cubicBezTo>
                <a:lnTo>
                  <a:pt x="1307419" y="2164681"/>
                </a:lnTo>
                <a:cubicBezTo>
                  <a:pt x="948568" y="2105749"/>
                  <a:pt x="667529" y="1827177"/>
                  <a:pt x="617253" y="1477083"/>
                </a:cubicBezTo>
                <a:cubicBezTo>
                  <a:pt x="617086" y="1477030"/>
                  <a:pt x="616917" y="1477026"/>
                  <a:pt x="616748" y="1477021"/>
                </a:cubicBezTo>
                <a:lnTo>
                  <a:pt x="616209" y="1470397"/>
                </a:lnTo>
                <a:cubicBezTo>
                  <a:pt x="611151" y="1440385"/>
                  <a:pt x="608700" y="1409736"/>
                  <a:pt x="608742" y="1378647"/>
                </a:cubicBezTo>
                <a:cubicBezTo>
                  <a:pt x="607430" y="1373063"/>
                  <a:pt x="607372" y="1367441"/>
                  <a:pt x="607372" y="1361805"/>
                </a:cubicBezTo>
                <a:close/>
                <a:moveTo>
                  <a:pt x="607372" y="3010804"/>
                </a:moveTo>
                <a:cubicBezTo>
                  <a:pt x="607372" y="3005122"/>
                  <a:pt x="607430" y="2999453"/>
                  <a:pt x="608742" y="2993823"/>
                </a:cubicBezTo>
                <a:cubicBezTo>
                  <a:pt x="608700" y="2962495"/>
                  <a:pt x="611150" y="2931610"/>
                  <a:pt x="616206" y="2901366"/>
                </a:cubicBezTo>
                <a:lnTo>
                  <a:pt x="616747" y="2894676"/>
                </a:lnTo>
                <a:cubicBezTo>
                  <a:pt x="616915" y="2894671"/>
                  <a:pt x="617085" y="2894666"/>
                  <a:pt x="617252" y="2894613"/>
                </a:cubicBezTo>
                <a:cubicBezTo>
                  <a:pt x="667529" y="2541747"/>
                  <a:pt x="948568" y="2260970"/>
                  <a:pt x="1307418" y="2201572"/>
                </a:cubicBezTo>
                <a:lnTo>
                  <a:pt x="1307535" y="2200424"/>
                </a:lnTo>
                <a:cubicBezTo>
                  <a:pt x="1312844" y="2199414"/>
                  <a:pt x="1318172" y="2198466"/>
                  <a:pt x="1323748" y="2198885"/>
                </a:cubicBezTo>
                <a:cubicBezTo>
                  <a:pt x="1354931" y="2193328"/>
                  <a:pt x="1386824" y="2190347"/>
                  <a:pt x="1419209" y="2189820"/>
                </a:cubicBezTo>
                <a:lnTo>
                  <a:pt x="1436297" y="2188197"/>
                </a:lnTo>
                <a:lnTo>
                  <a:pt x="1436323" y="2188691"/>
                </a:lnTo>
                <a:lnTo>
                  <a:pt x="1436821" y="2188658"/>
                </a:lnTo>
                <a:lnTo>
                  <a:pt x="1437415" y="2200098"/>
                </a:lnTo>
                <a:cubicBezTo>
                  <a:pt x="1437415" y="2205779"/>
                  <a:pt x="1437356" y="2211446"/>
                  <a:pt x="1436044" y="2217074"/>
                </a:cubicBezTo>
                <a:cubicBezTo>
                  <a:pt x="1436086" y="2248409"/>
                  <a:pt x="1433636" y="2279300"/>
                  <a:pt x="1428577" y="2309550"/>
                </a:cubicBezTo>
                <a:lnTo>
                  <a:pt x="1428039" y="2316226"/>
                </a:lnTo>
                <a:cubicBezTo>
                  <a:pt x="1427869" y="2316231"/>
                  <a:pt x="1427701" y="2316236"/>
                  <a:pt x="1427533" y="2316289"/>
                </a:cubicBezTo>
                <a:cubicBezTo>
                  <a:pt x="1377258" y="2669154"/>
                  <a:pt x="1096219" y="2949931"/>
                  <a:pt x="737367" y="3009330"/>
                </a:cubicBezTo>
                <a:lnTo>
                  <a:pt x="737251" y="3010478"/>
                </a:lnTo>
                <a:cubicBezTo>
                  <a:pt x="731941" y="3011489"/>
                  <a:pt x="726612" y="3012437"/>
                  <a:pt x="721035" y="3012018"/>
                </a:cubicBezTo>
                <a:cubicBezTo>
                  <a:pt x="689863" y="3017572"/>
                  <a:pt x="657982" y="3020553"/>
                  <a:pt x="625608" y="3021080"/>
                </a:cubicBezTo>
                <a:lnTo>
                  <a:pt x="608490" y="3022706"/>
                </a:lnTo>
                <a:lnTo>
                  <a:pt x="608464" y="3022211"/>
                </a:lnTo>
                <a:lnTo>
                  <a:pt x="607965" y="3022244"/>
                </a:lnTo>
                <a:cubicBezTo>
                  <a:pt x="607399" y="3018442"/>
                  <a:pt x="607372" y="3014626"/>
                  <a:pt x="607372" y="3010804"/>
                </a:cubicBezTo>
                <a:close/>
                <a:moveTo>
                  <a:pt x="607372" y="3058630"/>
                </a:moveTo>
                <a:lnTo>
                  <a:pt x="607966" y="3047280"/>
                </a:lnTo>
                <a:lnTo>
                  <a:pt x="608464" y="3047312"/>
                </a:lnTo>
                <a:lnTo>
                  <a:pt x="608490" y="3046822"/>
                </a:lnTo>
                <a:lnTo>
                  <a:pt x="625577" y="3048432"/>
                </a:lnTo>
                <a:cubicBezTo>
                  <a:pt x="657963" y="3048955"/>
                  <a:pt x="689855" y="3051913"/>
                  <a:pt x="721039" y="3057426"/>
                </a:cubicBezTo>
                <a:cubicBezTo>
                  <a:pt x="726615" y="3057010"/>
                  <a:pt x="731943" y="3057951"/>
                  <a:pt x="737251" y="3058953"/>
                </a:cubicBezTo>
                <a:lnTo>
                  <a:pt x="737368" y="3060092"/>
                </a:lnTo>
                <a:cubicBezTo>
                  <a:pt x="1096219" y="3119024"/>
                  <a:pt x="1377258" y="3397595"/>
                  <a:pt x="1427534" y="3747690"/>
                </a:cubicBezTo>
                <a:cubicBezTo>
                  <a:pt x="1427702" y="3747743"/>
                  <a:pt x="1427871" y="3747748"/>
                  <a:pt x="1428040" y="3747753"/>
                </a:cubicBezTo>
                <a:lnTo>
                  <a:pt x="1428580" y="3754390"/>
                </a:lnTo>
                <a:cubicBezTo>
                  <a:pt x="1433637" y="3784397"/>
                  <a:pt x="1436086" y="3815039"/>
                  <a:pt x="1436044" y="3846121"/>
                </a:cubicBezTo>
                <a:cubicBezTo>
                  <a:pt x="1437356" y="3851707"/>
                  <a:pt x="1437415" y="3857331"/>
                  <a:pt x="1437415" y="3862969"/>
                </a:cubicBezTo>
                <a:cubicBezTo>
                  <a:pt x="1437415" y="3866761"/>
                  <a:pt x="1437388" y="3870547"/>
                  <a:pt x="1436822" y="3874319"/>
                </a:cubicBezTo>
                <a:lnTo>
                  <a:pt x="1436323" y="3874286"/>
                </a:lnTo>
                <a:lnTo>
                  <a:pt x="1436297" y="3874777"/>
                </a:lnTo>
                <a:lnTo>
                  <a:pt x="1419178" y="3873164"/>
                </a:lnTo>
                <a:cubicBezTo>
                  <a:pt x="1386804" y="3872641"/>
                  <a:pt x="1354924" y="3869683"/>
                  <a:pt x="1323752" y="3864173"/>
                </a:cubicBezTo>
                <a:cubicBezTo>
                  <a:pt x="1318175" y="3864589"/>
                  <a:pt x="1312846" y="3863648"/>
                  <a:pt x="1307535" y="3862645"/>
                </a:cubicBezTo>
                <a:lnTo>
                  <a:pt x="1307419" y="3861506"/>
                </a:lnTo>
                <a:cubicBezTo>
                  <a:pt x="948568" y="3802574"/>
                  <a:pt x="667529" y="3524002"/>
                  <a:pt x="617253" y="3173908"/>
                </a:cubicBezTo>
                <a:cubicBezTo>
                  <a:pt x="617086" y="3173856"/>
                  <a:pt x="616917" y="3173851"/>
                  <a:pt x="616748" y="3173846"/>
                </a:cubicBezTo>
                <a:lnTo>
                  <a:pt x="616209" y="3167222"/>
                </a:lnTo>
                <a:cubicBezTo>
                  <a:pt x="611151" y="3137210"/>
                  <a:pt x="608700" y="3106561"/>
                  <a:pt x="608742" y="3075472"/>
                </a:cubicBezTo>
                <a:cubicBezTo>
                  <a:pt x="607430" y="3069889"/>
                  <a:pt x="607372" y="3064266"/>
                  <a:pt x="607372" y="3058630"/>
                </a:cubicBezTo>
                <a:close/>
                <a:moveTo>
                  <a:pt x="0" y="116373"/>
                </a:moveTo>
                <a:lnTo>
                  <a:pt x="0" y="0"/>
                </a:lnTo>
                <a:lnTo>
                  <a:pt x="90880" y="0"/>
                </a:lnTo>
                <a:lnTo>
                  <a:pt x="22652" y="76659"/>
                </a:lnTo>
                <a:close/>
                <a:moveTo>
                  <a:pt x="0" y="443121"/>
                </a:moveTo>
                <a:lnTo>
                  <a:pt x="0" y="311637"/>
                </a:lnTo>
                <a:lnTo>
                  <a:pt x="82171" y="276703"/>
                </a:lnTo>
                <a:cubicBezTo>
                  <a:pt x="190106" y="222464"/>
                  <a:pt x="281723" y="142152"/>
                  <a:pt x="348118" y="44350"/>
                </a:cubicBezTo>
                <a:lnTo>
                  <a:pt x="370347" y="0"/>
                </a:lnTo>
                <a:lnTo>
                  <a:pt x="518984" y="0"/>
                </a:lnTo>
                <a:lnTo>
                  <a:pt x="467145" y="95636"/>
                </a:lnTo>
                <a:cubicBezTo>
                  <a:pt x="364000" y="256913"/>
                  <a:pt x="203621" y="380350"/>
                  <a:pt x="13323" y="439959"/>
                </a:cubicBezTo>
                <a:close/>
                <a:moveTo>
                  <a:pt x="0" y="1070142"/>
                </a:moveTo>
                <a:lnTo>
                  <a:pt x="0" y="862064"/>
                </a:lnTo>
                <a:lnTo>
                  <a:pt x="31905" y="912052"/>
                </a:lnTo>
                <a:cubicBezTo>
                  <a:pt x="132041" y="1046318"/>
                  <a:pt x="280461" y="1144085"/>
                  <a:pt x="452455" y="1181049"/>
                </a:cubicBezTo>
                <a:cubicBezTo>
                  <a:pt x="405840" y="944006"/>
                  <a:pt x="235523" y="749922"/>
                  <a:pt x="9316" y="665484"/>
                </a:cubicBezTo>
                <a:lnTo>
                  <a:pt x="0" y="662760"/>
                </a:lnTo>
                <a:lnTo>
                  <a:pt x="0" y="530567"/>
                </a:lnTo>
                <a:lnTo>
                  <a:pt x="26399" y="537107"/>
                </a:lnTo>
                <a:cubicBezTo>
                  <a:pt x="321280" y="635466"/>
                  <a:pt x="541950" y="889030"/>
                  <a:pt x="585941" y="1197788"/>
                </a:cubicBezTo>
                <a:cubicBezTo>
                  <a:pt x="586109" y="1197841"/>
                  <a:pt x="586278" y="1197846"/>
                  <a:pt x="586447" y="1197851"/>
                </a:cubicBezTo>
                <a:lnTo>
                  <a:pt x="586987" y="1204541"/>
                </a:lnTo>
                <a:cubicBezTo>
                  <a:pt x="592044" y="1234785"/>
                  <a:pt x="594493" y="1265670"/>
                  <a:pt x="594451" y="1296998"/>
                </a:cubicBezTo>
                <a:cubicBezTo>
                  <a:pt x="595763" y="1302628"/>
                  <a:pt x="595822" y="1308297"/>
                  <a:pt x="595822" y="1313979"/>
                </a:cubicBezTo>
                <a:cubicBezTo>
                  <a:pt x="595822" y="1317801"/>
                  <a:pt x="595795" y="1321617"/>
                  <a:pt x="595229" y="1325419"/>
                </a:cubicBezTo>
                <a:lnTo>
                  <a:pt x="594730" y="1325386"/>
                </a:lnTo>
                <a:lnTo>
                  <a:pt x="594704" y="1325881"/>
                </a:lnTo>
                <a:lnTo>
                  <a:pt x="577585" y="1324255"/>
                </a:lnTo>
                <a:cubicBezTo>
                  <a:pt x="545211" y="1323728"/>
                  <a:pt x="513331" y="1320747"/>
                  <a:pt x="482159" y="1315193"/>
                </a:cubicBezTo>
                <a:cubicBezTo>
                  <a:pt x="476582" y="1315612"/>
                  <a:pt x="471253" y="1314664"/>
                  <a:pt x="465942" y="1313653"/>
                </a:cubicBezTo>
                <a:lnTo>
                  <a:pt x="465826" y="1312505"/>
                </a:lnTo>
                <a:cubicBezTo>
                  <a:pt x="286401" y="1282806"/>
                  <a:pt x="126428" y="1197762"/>
                  <a:pt x="5028" y="1076034"/>
                </a:cubicBezTo>
                <a:close/>
                <a:moveTo>
                  <a:pt x="0" y="2139063"/>
                </a:moveTo>
                <a:lnTo>
                  <a:pt x="0" y="2007909"/>
                </a:lnTo>
                <a:lnTo>
                  <a:pt x="9314" y="2005207"/>
                </a:lnTo>
                <a:cubicBezTo>
                  <a:pt x="235521" y="1921432"/>
                  <a:pt x="405837" y="1728872"/>
                  <a:pt x="452453" y="1493690"/>
                </a:cubicBezTo>
                <a:cubicBezTo>
                  <a:pt x="280459" y="1530364"/>
                  <a:pt x="132038" y="1627363"/>
                  <a:pt x="31903" y="1760575"/>
                </a:cubicBezTo>
                <a:lnTo>
                  <a:pt x="0" y="1810167"/>
                </a:lnTo>
                <a:lnTo>
                  <a:pt x="0" y="1603724"/>
                </a:lnTo>
                <a:lnTo>
                  <a:pt x="5025" y="1597880"/>
                </a:lnTo>
                <a:cubicBezTo>
                  <a:pt x="126426" y="1477109"/>
                  <a:pt x="286398" y="1392733"/>
                  <a:pt x="465823" y="1363267"/>
                </a:cubicBezTo>
                <a:lnTo>
                  <a:pt x="465940" y="1362128"/>
                </a:lnTo>
                <a:cubicBezTo>
                  <a:pt x="471249" y="1361126"/>
                  <a:pt x="476577" y="1360185"/>
                  <a:pt x="482153" y="1360601"/>
                </a:cubicBezTo>
                <a:cubicBezTo>
                  <a:pt x="513336" y="1355088"/>
                  <a:pt x="545229" y="1352130"/>
                  <a:pt x="577614" y="1351607"/>
                </a:cubicBezTo>
                <a:lnTo>
                  <a:pt x="594702" y="1349997"/>
                </a:lnTo>
                <a:lnTo>
                  <a:pt x="594728" y="1350487"/>
                </a:lnTo>
                <a:lnTo>
                  <a:pt x="595226" y="1350455"/>
                </a:lnTo>
                <a:lnTo>
                  <a:pt x="595820" y="1361805"/>
                </a:lnTo>
                <a:cubicBezTo>
                  <a:pt x="595820" y="1367441"/>
                  <a:pt x="595761" y="1373063"/>
                  <a:pt x="594449" y="1378647"/>
                </a:cubicBezTo>
                <a:cubicBezTo>
                  <a:pt x="594491" y="1409736"/>
                  <a:pt x="592041" y="1440385"/>
                  <a:pt x="586982" y="1470397"/>
                </a:cubicBezTo>
                <a:lnTo>
                  <a:pt x="586444" y="1477021"/>
                </a:lnTo>
                <a:cubicBezTo>
                  <a:pt x="586274" y="1477026"/>
                  <a:pt x="586106" y="1477030"/>
                  <a:pt x="585938" y="1477083"/>
                </a:cubicBezTo>
                <a:cubicBezTo>
                  <a:pt x="541948" y="1783415"/>
                  <a:pt x="321278" y="2034989"/>
                  <a:pt x="26396" y="2132575"/>
                </a:cubicBezTo>
                <a:close/>
                <a:moveTo>
                  <a:pt x="0" y="2766967"/>
                </a:moveTo>
                <a:lnTo>
                  <a:pt x="0" y="2558889"/>
                </a:lnTo>
                <a:lnTo>
                  <a:pt x="31905" y="2608877"/>
                </a:lnTo>
                <a:cubicBezTo>
                  <a:pt x="132041" y="2743143"/>
                  <a:pt x="280461" y="2840910"/>
                  <a:pt x="452455" y="2877874"/>
                </a:cubicBezTo>
                <a:cubicBezTo>
                  <a:pt x="405840" y="2640831"/>
                  <a:pt x="235523" y="2446747"/>
                  <a:pt x="9316" y="2362309"/>
                </a:cubicBezTo>
                <a:lnTo>
                  <a:pt x="0" y="2359585"/>
                </a:lnTo>
                <a:lnTo>
                  <a:pt x="0" y="2227392"/>
                </a:lnTo>
                <a:lnTo>
                  <a:pt x="26399" y="2233932"/>
                </a:lnTo>
                <a:cubicBezTo>
                  <a:pt x="321280" y="2332291"/>
                  <a:pt x="541950" y="2585855"/>
                  <a:pt x="585941" y="2894613"/>
                </a:cubicBezTo>
                <a:cubicBezTo>
                  <a:pt x="586109" y="2894666"/>
                  <a:pt x="586278" y="2894671"/>
                  <a:pt x="586447" y="2894676"/>
                </a:cubicBezTo>
                <a:lnTo>
                  <a:pt x="586987" y="2901366"/>
                </a:lnTo>
                <a:cubicBezTo>
                  <a:pt x="592044" y="2931610"/>
                  <a:pt x="594493" y="2962495"/>
                  <a:pt x="594451" y="2993823"/>
                </a:cubicBezTo>
                <a:cubicBezTo>
                  <a:pt x="595763" y="2999453"/>
                  <a:pt x="595822" y="3005122"/>
                  <a:pt x="595822" y="3010804"/>
                </a:cubicBezTo>
                <a:cubicBezTo>
                  <a:pt x="595822" y="3014626"/>
                  <a:pt x="595795" y="3018442"/>
                  <a:pt x="595229" y="3022244"/>
                </a:cubicBezTo>
                <a:lnTo>
                  <a:pt x="594730" y="3022211"/>
                </a:lnTo>
                <a:lnTo>
                  <a:pt x="594704" y="3022706"/>
                </a:lnTo>
                <a:lnTo>
                  <a:pt x="577585" y="3021080"/>
                </a:lnTo>
                <a:cubicBezTo>
                  <a:pt x="545211" y="3020553"/>
                  <a:pt x="513331" y="3017572"/>
                  <a:pt x="482159" y="3012018"/>
                </a:cubicBezTo>
                <a:cubicBezTo>
                  <a:pt x="476582" y="3012437"/>
                  <a:pt x="471253" y="3011489"/>
                  <a:pt x="465942" y="3010478"/>
                </a:cubicBezTo>
                <a:lnTo>
                  <a:pt x="465826" y="3009330"/>
                </a:lnTo>
                <a:cubicBezTo>
                  <a:pt x="286401" y="2979630"/>
                  <a:pt x="126428" y="2894586"/>
                  <a:pt x="5028" y="2772859"/>
                </a:cubicBezTo>
                <a:close/>
                <a:moveTo>
                  <a:pt x="0" y="3835888"/>
                </a:moveTo>
                <a:lnTo>
                  <a:pt x="0" y="3704734"/>
                </a:lnTo>
                <a:lnTo>
                  <a:pt x="9314" y="3702032"/>
                </a:lnTo>
                <a:cubicBezTo>
                  <a:pt x="235521" y="3618257"/>
                  <a:pt x="405837" y="3425697"/>
                  <a:pt x="452453" y="3190516"/>
                </a:cubicBezTo>
                <a:cubicBezTo>
                  <a:pt x="280459" y="3227190"/>
                  <a:pt x="132038" y="3324188"/>
                  <a:pt x="31903" y="3457400"/>
                </a:cubicBezTo>
                <a:lnTo>
                  <a:pt x="0" y="3506992"/>
                </a:lnTo>
                <a:lnTo>
                  <a:pt x="0" y="3300549"/>
                </a:lnTo>
                <a:lnTo>
                  <a:pt x="5025" y="3294705"/>
                </a:lnTo>
                <a:cubicBezTo>
                  <a:pt x="126426" y="3173934"/>
                  <a:pt x="286398" y="3089558"/>
                  <a:pt x="465823" y="3060092"/>
                </a:cubicBezTo>
                <a:lnTo>
                  <a:pt x="465940" y="3058953"/>
                </a:lnTo>
                <a:cubicBezTo>
                  <a:pt x="471249" y="3057951"/>
                  <a:pt x="476577" y="3057010"/>
                  <a:pt x="482153" y="3057426"/>
                </a:cubicBezTo>
                <a:cubicBezTo>
                  <a:pt x="513336" y="3051913"/>
                  <a:pt x="545229" y="3048955"/>
                  <a:pt x="577614" y="3048432"/>
                </a:cubicBezTo>
                <a:lnTo>
                  <a:pt x="594702" y="3046822"/>
                </a:lnTo>
                <a:lnTo>
                  <a:pt x="594728" y="3047312"/>
                </a:lnTo>
                <a:lnTo>
                  <a:pt x="595226" y="3047280"/>
                </a:lnTo>
                <a:lnTo>
                  <a:pt x="595820" y="3058630"/>
                </a:lnTo>
                <a:cubicBezTo>
                  <a:pt x="595820" y="3064266"/>
                  <a:pt x="595761" y="3069889"/>
                  <a:pt x="594449" y="3075472"/>
                </a:cubicBezTo>
                <a:cubicBezTo>
                  <a:pt x="594491" y="3106561"/>
                  <a:pt x="592041" y="3137210"/>
                  <a:pt x="586982" y="3167222"/>
                </a:cubicBezTo>
                <a:lnTo>
                  <a:pt x="586444" y="3173846"/>
                </a:lnTo>
                <a:cubicBezTo>
                  <a:pt x="586274" y="3173851"/>
                  <a:pt x="586106" y="3173856"/>
                  <a:pt x="585938" y="3173908"/>
                </a:cubicBezTo>
                <a:cubicBezTo>
                  <a:pt x="541948" y="3480240"/>
                  <a:pt x="321278" y="3731813"/>
                  <a:pt x="26396" y="3829400"/>
                </a:cubicBezTo>
                <a:close/>
                <a:moveTo>
                  <a:pt x="0" y="4056079"/>
                </a:moveTo>
                <a:lnTo>
                  <a:pt x="0" y="3923091"/>
                </a:lnTo>
                <a:lnTo>
                  <a:pt x="9850" y="3925425"/>
                </a:lnTo>
                <a:cubicBezTo>
                  <a:pt x="194718" y="3982914"/>
                  <a:pt x="351664" y="4101018"/>
                  <a:pt x="456028" y="4255797"/>
                </a:cubicBezTo>
                <a:lnTo>
                  <a:pt x="484473" y="4305008"/>
                </a:lnTo>
                <a:lnTo>
                  <a:pt x="333423" y="4305008"/>
                </a:lnTo>
                <a:lnTo>
                  <a:pt x="281300" y="4241205"/>
                </a:lnTo>
                <a:cubicBezTo>
                  <a:pt x="223282" y="4178491"/>
                  <a:pt x="153561" y="4126262"/>
                  <a:pt x="75476" y="4087725"/>
                </a:cubicBezTo>
                <a:close/>
                <a:moveTo>
                  <a:pt x="0" y="4305008"/>
                </a:moveTo>
                <a:lnTo>
                  <a:pt x="0" y="4256099"/>
                </a:lnTo>
                <a:lnTo>
                  <a:pt x="8327" y="4271827"/>
                </a:lnTo>
                <a:lnTo>
                  <a:pt x="35009" y="43050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5" name="Rectangle 14">
            <a:extLst>
              <a:ext uri="{FF2B5EF4-FFF2-40B4-BE49-F238E27FC236}">
                <a16:creationId xmlns:a16="http://schemas.microsoft.com/office/drawing/2014/main" id="{98D95174-B5F2-424A-8183-654A5064D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4000" y="-2"/>
            <a:ext cx="164592"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D368A96-A16E-42CE-842C-9166E567B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8592" y="620720"/>
            <a:ext cx="7323231" cy="5593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2F5879-3FC6-4C79-A2AA-688E16916953}"/>
              </a:ext>
            </a:extLst>
          </p:cNvPr>
          <p:cNvSpPr>
            <a:spLocks noGrp="1"/>
          </p:cNvSpPr>
          <p:nvPr>
            <p:ph type="title"/>
          </p:nvPr>
        </p:nvSpPr>
        <p:spPr>
          <a:xfrm>
            <a:off x="4542188" y="942449"/>
            <a:ext cx="6681323" cy="1470249"/>
          </a:xfrm>
        </p:spPr>
        <p:txBody>
          <a:bodyPr vert="horz" lIns="91440" tIns="45720" rIns="91440" bIns="45720" rtlCol="0" anchor="ctr">
            <a:normAutofit/>
          </a:bodyPr>
          <a:lstStyle/>
          <a:p>
            <a:pPr algn="ctr"/>
            <a:r>
              <a:rPr lang="en-US" sz="4000" b="1" spc="100" dirty="0">
                <a:latin typeface="Bookman Old Style" panose="02050604050505020204" pitchFamily="18" charset="0"/>
              </a:rPr>
              <a:t>Scope of analysis</a:t>
            </a:r>
          </a:p>
        </p:txBody>
      </p:sp>
      <p:cxnSp>
        <p:nvCxnSpPr>
          <p:cNvPr id="19" name="Straight Connector 18">
            <a:extLst>
              <a:ext uri="{FF2B5EF4-FFF2-40B4-BE49-F238E27FC236}">
                <a16:creationId xmlns:a16="http://schemas.microsoft.com/office/drawing/2014/main" id="{E350D170-418B-4A22-8B98-15EF799FD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98367" y="2573573"/>
            <a:ext cx="658368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D08CB12D-66BA-404F-B56F-0131FEA37805}"/>
              </a:ext>
            </a:extLst>
          </p:cNvPr>
          <p:cNvSpPr>
            <a:spLocks noGrp="1"/>
          </p:cNvSpPr>
          <p:nvPr>
            <p:ph type="body" sz="half" idx="2"/>
          </p:nvPr>
        </p:nvSpPr>
        <p:spPr>
          <a:xfrm>
            <a:off x="4547043" y="2773885"/>
            <a:ext cx="6676469" cy="3141013"/>
          </a:xfrm>
        </p:spPr>
        <p:txBody>
          <a:bodyPr vert="horz" lIns="45720" tIns="45720" rIns="45720" bIns="45720" rtlCol="0">
            <a:normAutofit/>
          </a:bodyPr>
          <a:lstStyle/>
          <a:p>
            <a:pPr algn="just">
              <a:lnSpc>
                <a:spcPct val="90000"/>
              </a:lnSpc>
            </a:pPr>
            <a:r>
              <a:rPr lang="en-US" sz="1400" dirty="0">
                <a:effectLst/>
                <a:latin typeface="Bookman Old Style" panose="02050604050505020204" pitchFamily="18" charset="0"/>
                <a:ea typeface="Calibri" panose="020F0502020204030204" pitchFamily="34" charset="0"/>
              </a:rPr>
              <a:t>The main objective of this study is to analyze the various factors mentioned above which plays a vital role in the evolution of Olympic Games over the years. The Analysis will include the visualization and explanation of the change in the trends of various factors over the years which help to predict the information of future Olympic Games. As Olympics Games are one of the most important sporting events across the world, each country and each player tries to give their best performance in the event In order to improve their performance, every country should perform such Analysis which would help them in the improvement of their policies and strategies by providing current statistics to them.</a:t>
            </a:r>
            <a:endParaRPr lang="en-IN" sz="1400" dirty="0">
              <a:effectLst/>
              <a:latin typeface="Bookman Old Style" panose="02050604050505020204" pitchFamily="18" charset="0"/>
              <a:ea typeface="Calibri" panose="020F0502020204030204" pitchFamily="34" charset="0"/>
            </a:endParaRPr>
          </a:p>
          <a:p>
            <a:pPr>
              <a:lnSpc>
                <a:spcPct val="90000"/>
              </a:lnSpc>
            </a:pPr>
            <a:endParaRPr lang="en-US" sz="1400" dirty="0">
              <a:solidFill>
                <a:schemeClr val="tx1"/>
              </a:solidFill>
              <a:latin typeface="Bookman Old Style" panose="02050604050505020204" pitchFamily="18" charset="0"/>
            </a:endParaRPr>
          </a:p>
        </p:txBody>
      </p:sp>
    </p:spTree>
    <p:extLst>
      <p:ext uri="{BB962C8B-B14F-4D97-AF65-F5344CB8AC3E}">
        <p14:creationId xmlns:p14="http://schemas.microsoft.com/office/powerpoint/2010/main" val="156684232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4">
            <a:extLst>
              <a:ext uri="{FF2B5EF4-FFF2-40B4-BE49-F238E27FC236}">
                <a16:creationId xmlns:a16="http://schemas.microsoft.com/office/drawing/2014/main" id="{BEBC2385-9D17-4FD9-B541-B45411824895}"/>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9" name="Rectangle 28">
            <a:extLst>
              <a:ext uri="{FF2B5EF4-FFF2-40B4-BE49-F238E27FC236}">
                <a16:creationId xmlns:a16="http://schemas.microsoft.com/office/drawing/2014/main" id="{C50DC40C-2F12-4E01-8FDF-4C202FAC7537}"/>
              </a:ext>
            </a:extLst>
          </p:cNvPr>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0" name="Rectangle 30">
            <a:extLst>
              <a:ext uri="{FF2B5EF4-FFF2-40B4-BE49-F238E27FC236}">
                <a16:creationId xmlns:a16="http://schemas.microsoft.com/office/drawing/2014/main" id="{EC12DB54-321A-455D-AB32-2F6ABF2A6807}"/>
              </a:ext>
            </a:extLst>
          </p:cNvPr>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1" name="Rectangle 32">
            <a:extLst>
              <a:ext uri="{FF2B5EF4-FFF2-40B4-BE49-F238E27FC236}">
                <a16:creationId xmlns:a16="http://schemas.microsoft.com/office/drawing/2014/main" id="{5BB12996-A06F-4D66-9006-715D5FB5BC4E}"/>
              </a:ext>
            </a:extLst>
          </p:cNvPr>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2" name="Rectangle 33">
            <a:extLst>
              <a:ext uri="{FF2B5EF4-FFF2-40B4-BE49-F238E27FC236}">
                <a16:creationId xmlns:a16="http://schemas.microsoft.com/office/drawing/2014/main" id="{BDF571F1-A2EC-4784-AC1F-16A4E28130A1}"/>
              </a:ext>
            </a:extLst>
          </p:cNvPr>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3" name="Rectangle 37">
            <a:extLst>
              <a:ext uri="{FF2B5EF4-FFF2-40B4-BE49-F238E27FC236}">
                <a16:creationId xmlns:a16="http://schemas.microsoft.com/office/drawing/2014/main" id="{4120A98E-4E3A-4402-A768-470321DC5F2E}"/>
              </a:ext>
            </a:extLst>
          </p:cNvPr>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4" name="Flowchart: Connector 33">
            <a:extLst>
              <a:ext uri="{FF2B5EF4-FFF2-40B4-BE49-F238E27FC236}">
                <a16:creationId xmlns:a16="http://schemas.microsoft.com/office/drawing/2014/main" id="{C86358AF-76BD-416E-ACA0-85A00D20FB8C}"/>
              </a:ext>
            </a:extLst>
          </p:cNvPr>
          <p:cNvSpPr/>
          <p:nvPr/>
        </p:nvSpPr>
        <p:spPr>
          <a:xfrm>
            <a:off x="2256717" y="2862648"/>
            <a:ext cx="1415389" cy="1256141"/>
          </a:xfrm>
          <a:prstGeom prst="flowChartConnector">
            <a:avLst/>
          </a:prstGeom>
          <a:ln>
            <a:solidFill>
              <a:schemeClr val="tx1"/>
            </a:solidFill>
          </a:ln>
        </p:spPr>
        <p:style>
          <a:lnRef idx="3">
            <a:schemeClr val="lt1"/>
          </a:lnRef>
          <a:fillRef idx="1">
            <a:schemeClr val="accent2"/>
          </a:fillRef>
          <a:effectRef idx="1">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b="1" dirty="0"/>
              <a:t>DATA SOURCE</a:t>
            </a:r>
            <a:endParaRPr lang="en-IN" b="1" dirty="0"/>
          </a:p>
        </p:txBody>
      </p:sp>
      <p:sp>
        <p:nvSpPr>
          <p:cNvPr id="35" name="Rectangle: Rounded Corners 34">
            <a:extLst>
              <a:ext uri="{FF2B5EF4-FFF2-40B4-BE49-F238E27FC236}">
                <a16:creationId xmlns:a16="http://schemas.microsoft.com/office/drawing/2014/main" id="{F642B4C8-C24D-478C-BC5D-DD3B87A67919}"/>
              </a:ext>
            </a:extLst>
          </p:cNvPr>
          <p:cNvSpPr/>
          <p:nvPr/>
        </p:nvSpPr>
        <p:spPr>
          <a:xfrm>
            <a:off x="2296026" y="600924"/>
            <a:ext cx="1440000" cy="900000"/>
          </a:xfrm>
          <a:prstGeom prst="roundRect">
            <a:avLst>
              <a:gd name="adj" fmla="val 23810"/>
            </a:avLst>
          </a:prstGeom>
          <a:ln w="12700">
            <a:solidFill>
              <a:schemeClr val="tx1"/>
            </a:solidFill>
          </a:ln>
        </p:spPr>
        <p:style>
          <a:lnRef idx="1">
            <a:schemeClr val="accent6"/>
          </a:lnRef>
          <a:fillRef idx="3">
            <a:schemeClr val="accent6"/>
          </a:fillRef>
          <a:effectRef idx="2">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600" b="1" dirty="0"/>
              <a:t>DATA COLLECTION</a:t>
            </a:r>
            <a:endParaRPr lang="en-IN" sz="1600" b="1" dirty="0"/>
          </a:p>
        </p:txBody>
      </p:sp>
      <p:sp>
        <p:nvSpPr>
          <p:cNvPr id="36" name="Rectangle: Rounded Corners 35">
            <a:extLst>
              <a:ext uri="{FF2B5EF4-FFF2-40B4-BE49-F238E27FC236}">
                <a16:creationId xmlns:a16="http://schemas.microsoft.com/office/drawing/2014/main" id="{B54FC1FB-6E22-4EAF-899E-7F081EEB0A3D}"/>
              </a:ext>
            </a:extLst>
          </p:cNvPr>
          <p:cNvSpPr/>
          <p:nvPr/>
        </p:nvSpPr>
        <p:spPr>
          <a:xfrm>
            <a:off x="4999264" y="600924"/>
            <a:ext cx="1440000" cy="900000"/>
          </a:xfrm>
          <a:prstGeom prst="roundRect">
            <a:avLst>
              <a:gd name="adj" fmla="val 23810"/>
            </a:avLst>
          </a:prstGeom>
          <a:ln>
            <a:solidFill>
              <a:schemeClr val="tx1"/>
            </a:solidFill>
          </a:ln>
        </p:spPr>
        <p:style>
          <a:lnRef idx="3">
            <a:schemeClr val="lt1"/>
          </a:lnRef>
          <a:fillRef idx="1">
            <a:schemeClr val="accent6"/>
          </a:fillRef>
          <a:effectRef idx="1">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600" b="1" dirty="0"/>
              <a:t>DATA PROCESSING</a:t>
            </a:r>
            <a:endParaRPr lang="en-IN" sz="1600" b="1" dirty="0"/>
          </a:p>
        </p:txBody>
      </p:sp>
      <p:sp>
        <p:nvSpPr>
          <p:cNvPr id="37" name="Rectangle: Rounded Corners 36">
            <a:extLst>
              <a:ext uri="{FF2B5EF4-FFF2-40B4-BE49-F238E27FC236}">
                <a16:creationId xmlns:a16="http://schemas.microsoft.com/office/drawing/2014/main" id="{3E8F3B87-6221-4420-ABB7-7776476B39D6}"/>
              </a:ext>
            </a:extLst>
          </p:cNvPr>
          <p:cNvSpPr/>
          <p:nvPr/>
        </p:nvSpPr>
        <p:spPr>
          <a:xfrm>
            <a:off x="7726518" y="609600"/>
            <a:ext cx="1440000" cy="900000"/>
          </a:xfrm>
          <a:prstGeom prst="roundRect">
            <a:avLst>
              <a:gd name="adj" fmla="val 23810"/>
            </a:avLst>
          </a:prstGeom>
          <a:ln>
            <a:solidFill>
              <a:schemeClr val="tx1"/>
            </a:solidFill>
          </a:ln>
        </p:spPr>
        <p:style>
          <a:lnRef idx="3">
            <a:schemeClr val="lt1"/>
          </a:lnRef>
          <a:fillRef idx="1">
            <a:schemeClr val="accent6"/>
          </a:fillRef>
          <a:effectRef idx="1">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600" b="1" dirty="0"/>
              <a:t>DATA CLEANING</a:t>
            </a:r>
            <a:endParaRPr lang="en-IN" sz="1600" b="1" dirty="0"/>
          </a:p>
        </p:txBody>
      </p:sp>
      <p:sp>
        <p:nvSpPr>
          <p:cNvPr id="38" name="Rectangle: Rounded Corners 37">
            <a:extLst>
              <a:ext uri="{FF2B5EF4-FFF2-40B4-BE49-F238E27FC236}">
                <a16:creationId xmlns:a16="http://schemas.microsoft.com/office/drawing/2014/main" id="{8854DAE2-AF86-4086-B7E2-0F354E3F7446}"/>
              </a:ext>
            </a:extLst>
          </p:cNvPr>
          <p:cNvSpPr/>
          <p:nvPr/>
        </p:nvSpPr>
        <p:spPr>
          <a:xfrm>
            <a:off x="6422610" y="1984288"/>
            <a:ext cx="1872000" cy="1080000"/>
          </a:xfrm>
          <a:prstGeom prst="roundRect">
            <a:avLst>
              <a:gd name="adj" fmla="val 23810"/>
            </a:avLst>
          </a:prstGeom>
          <a:ln>
            <a:solidFill>
              <a:schemeClr val="tx1"/>
            </a:solidFill>
          </a:ln>
        </p:spPr>
        <p:style>
          <a:lnRef idx="3">
            <a:schemeClr val="lt1"/>
          </a:lnRef>
          <a:fillRef idx="1">
            <a:schemeClr val="accent3"/>
          </a:fillRef>
          <a:effectRef idx="1">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600" b="1" dirty="0"/>
              <a:t>DATA ANALYSIS AND</a:t>
            </a:r>
          </a:p>
          <a:p>
            <a:pPr algn="ctr"/>
            <a:r>
              <a:rPr lang="en-US" sz="1600" b="1" dirty="0"/>
              <a:t>VISUALIZATION</a:t>
            </a:r>
            <a:endParaRPr lang="en-IN" sz="1600" b="1" dirty="0"/>
          </a:p>
        </p:txBody>
      </p:sp>
      <p:sp>
        <p:nvSpPr>
          <p:cNvPr id="39" name="Rectangle: Rounded Corners 38">
            <a:extLst>
              <a:ext uri="{FF2B5EF4-FFF2-40B4-BE49-F238E27FC236}">
                <a16:creationId xmlns:a16="http://schemas.microsoft.com/office/drawing/2014/main" id="{889C2172-66F4-4260-833A-E25DAE8BD079}"/>
              </a:ext>
            </a:extLst>
          </p:cNvPr>
          <p:cNvSpPr/>
          <p:nvPr/>
        </p:nvSpPr>
        <p:spPr>
          <a:xfrm>
            <a:off x="4154810" y="3981608"/>
            <a:ext cx="1548000" cy="900000"/>
          </a:xfrm>
          <a:prstGeom prst="roundRect">
            <a:avLst>
              <a:gd name="adj" fmla="val 23810"/>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600" b="1" dirty="0"/>
              <a:t>COLUMN &amp; BAR GRAPHS</a:t>
            </a:r>
            <a:endParaRPr lang="en-IN" sz="1600" b="1" dirty="0"/>
          </a:p>
        </p:txBody>
      </p:sp>
      <p:sp>
        <p:nvSpPr>
          <p:cNvPr id="40" name="Rectangle: Rounded Corners 39">
            <a:extLst>
              <a:ext uri="{FF2B5EF4-FFF2-40B4-BE49-F238E27FC236}">
                <a16:creationId xmlns:a16="http://schemas.microsoft.com/office/drawing/2014/main" id="{D8834B46-C392-40D0-ABE6-3FC302A19C62}"/>
              </a:ext>
            </a:extLst>
          </p:cNvPr>
          <p:cNvSpPr/>
          <p:nvPr/>
        </p:nvSpPr>
        <p:spPr>
          <a:xfrm>
            <a:off x="6591155" y="3947669"/>
            <a:ext cx="1548000" cy="900000"/>
          </a:xfrm>
          <a:prstGeom prst="roundRect">
            <a:avLst>
              <a:gd name="adj" fmla="val 23810"/>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600" b="1" dirty="0"/>
              <a:t>LINE &amp; RADAR GRAPH</a:t>
            </a:r>
            <a:endParaRPr lang="en-IN" sz="1600" b="1" dirty="0"/>
          </a:p>
        </p:txBody>
      </p:sp>
      <p:sp>
        <p:nvSpPr>
          <p:cNvPr id="41" name="Rectangle: Rounded Corners 40">
            <a:extLst>
              <a:ext uri="{FF2B5EF4-FFF2-40B4-BE49-F238E27FC236}">
                <a16:creationId xmlns:a16="http://schemas.microsoft.com/office/drawing/2014/main" id="{CD6A872D-3490-4FFF-9AA3-D1F041A300FA}"/>
              </a:ext>
            </a:extLst>
          </p:cNvPr>
          <p:cNvSpPr/>
          <p:nvPr/>
        </p:nvSpPr>
        <p:spPr>
          <a:xfrm>
            <a:off x="9027500" y="3981608"/>
            <a:ext cx="1548000" cy="900000"/>
          </a:xfrm>
          <a:prstGeom prst="roundRect">
            <a:avLst>
              <a:gd name="adj" fmla="val 23810"/>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600" b="1" dirty="0"/>
              <a:t>DONUT &amp; PIE CHARTS</a:t>
            </a:r>
            <a:endParaRPr lang="en-IN" sz="1600" b="1" dirty="0"/>
          </a:p>
        </p:txBody>
      </p:sp>
      <p:cxnSp>
        <p:nvCxnSpPr>
          <p:cNvPr id="42" name="Connector: Curved 41">
            <a:extLst>
              <a:ext uri="{FF2B5EF4-FFF2-40B4-BE49-F238E27FC236}">
                <a16:creationId xmlns:a16="http://schemas.microsoft.com/office/drawing/2014/main" id="{9F0669AB-8C5E-46A7-970F-E538DBD555B2}"/>
              </a:ext>
            </a:extLst>
          </p:cNvPr>
          <p:cNvCxnSpPr/>
          <p:nvPr/>
        </p:nvCxnSpPr>
        <p:spPr>
          <a:xfrm flipV="1">
            <a:off x="2964412" y="1661181"/>
            <a:ext cx="6350" cy="1008000"/>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43" name="Connector: Curved 42">
            <a:extLst>
              <a:ext uri="{FF2B5EF4-FFF2-40B4-BE49-F238E27FC236}">
                <a16:creationId xmlns:a16="http://schemas.microsoft.com/office/drawing/2014/main" id="{524F83F1-4719-4F90-97F5-F9A9436C75DD}"/>
              </a:ext>
            </a:extLst>
          </p:cNvPr>
          <p:cNvCxnSpPr>
            <a:cxnSpLocks/>
          </p:cNvCxnSpPr>
          <p:nvPr/>
        </p:nvCxnSpPr>
        <p:spPr>
          <a:xfrm flipV="1">
            <a:off x="3878277" y="1047749"/>
            <a:ext cx="1008000" cy="6350"/>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44" name="Connector: Curved 43">
            <a:extLst>
              <a:ext uri="{FF2B5EF4-FFF2-40B4-BE49-F238E27FC236}">
                <a16:creationId xmlns:a16="http://schemas.microsoft.com/office/drawing/2014/main" id="{A4EF77D3-5423-4E6F-A35E-43745D69F1D0}"/>
              </a:ext>
            </a:extLst>
          </p:cNvPr>
          <p:cNvCxnSpPr/>
          <p:nvPr/>
        </p:nvCxnSpPr>
        <p:spPr>
          <a:xfrm flipV="1">
            <a:off x="6578891" y="1038388"/>
            <a:ext cx="1008000" cy="6350"/>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45" name="Connector: Elbow 44">
            <a:extLst>
              <a:ext uri="{FF2B5EF4-FFF2-40B4-BE49-F238E27FC236}">
                <a16:creationId xmlns:a16="http://schemas.microsoft.com/office/drawing/2014/main" id="{C1AC41E1-0776-4ACD-8580-7EF6D2C5B88B}"/>
              </a:ext>
            </a:extLst>
          </p:cNvPr>
          <p:cNvCxnSpPr>
            <a:cxnSpLocks/>
          </p:cNvCxnSpPr>
          <p:nvPr/>
        </p:nvCxnSpPr>
        <p:spPr>
          <a:xfrm flipH="1">
            <a:off x="8461059" y="1038388"/>
            <a:ext cx="982980" cy="1485900"/>
          </a:xfrm>
          <a:prstGeom prst="bentConnector3">
            <a:avLst>
              <a:gd name="adj1" fmla="val -32598"/>
            </a:avLst>
          </a:prstGeom>
          <a:ln>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a:extLst>
              <a:ext uri="{FF2B5EF4-FFF2-40B4-BE49-F238E27FC236}">
                <a16:creationId xmlns:a16="http://schemas.microsoft.com/office/drawing/2014/main" id="{BD5C3E85-651E-4C82-912C-2B5F153A680D}"/>
              </a:ext>
            </a:extLst>
          </p:cNvPr>
          <p:cNvCxnSpPr>
            <a:cxnSpLocks/>
          </p:cNvCxnSpPr>
          <p:nvPr/>
        </p:nvCxnSpPr>
        <p:spPr>
          <a:xfrm flipH="1">
            <a:off x="7358610" y="3170303"/>
            <a:ext cx="6155" cy="70060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7" name="Connector: Elbow 46">
            <a:extLst>
              <a:ext uri="{FF2B5EF4-FFF2-40B4-BE49-F238E27FC236}">
                <a16:creationId xmlns:a16="http://schemas.microsoft.com/office/drawing/2014/main" id="{D71BC1FB-D7B8-4860-9FCE-3CC8A991217C}"/>
              </a:ext>
            </a:extLst>
          </p:cNvPr>
          <p:cNvCxnSpPr/>
          <p:nvPr/>
        </p:nvCxnSpPr>
        <p:spPr>
          <a:xfrm>
            <a:off x="8091310" y="3246244"/>
            <a:ext cx="844550" cy="1168400"/>
          </a:xfrm>
          <a:prstGeom prst="bentConnector3">
            <a:avLst>
              <a:gd name="adj1" fmla="val 63419"/>
            </a:avLst>
          </a:prstGeom>
          <a:ln>
            <a:tailEnd type="triangle"/>
          </a:ln>
        </p:spPr>
        <p:style>
          <a:lnRef idx="3">
            <a:schemeClr val="dk1"/>
          </a:lnRef>
          <a:fillRef idx="0">
            <a:schemeClr val="dk1"/>
          </a:fillRef>
          <a:effectRef idx="2">
            <a:schemeClr val="dk1"/>
          </a:effectRef>
          <a:fontRef idx="minor">
            <a:schemeClr val="tx1"/>
          </a:fontRef>
        </p:style>
      </p:cxnSp>
      <p:cxnSp>
        <p:nvCxnSpPr>
          <p:cNvPr id="48" name="Connector: Elbow 47">
            <a:extLst>
              <a:ext uri="{FF2B5EF4-FFF2-40B4-BE49-F238E27FC236}">
                <a16:creationId xmlns:a16="http://schemas.microsoft.com/office/drawing/2014/main" id="{21EEC6DC-903C-4E97-85CD-E40635168183}"/>
              </a:ext>
            </a:extLst>
          </p:cNvPr>
          <p:cNvCxnSpPr/>
          <p:nvPr/>
        </p:nvCxnSpPr>
        <p:spPr>
          <a:xfrm flipH="1">
            <a:off x="5781360" y="3246244"/>
            <a:ext cx="857250" cy="1104900"/>
          </a:xfrm>
          <a:prstGeom prst="bentConnector3">
            <a:avLst>
              <a:gd name="adj1" fmla="val 63036"/>
            </a:avLst>
          </a:prstGeom>
          <a:ln>
            <a:tailEnd type="triangle"/>
          </a:ln>
        </p:spPr>
        <p:style>
          <a:lnRef idx="3">
            <a:schemeClr val="dk1"/>
          </a:lnRef>
          <a:fillRef idx="0">
            <a:schemeClr val="dk1"/>
          </a:fillRef>
          <a:effectRef idx="2">
            <a:schemeClr val="dk1"/>
          </a:effectRef>
          <a:fontRef idx="minor">
            <a:schemeClr val="tx1"/>
          </a:fontRef>
        </p:style>
      </p:cxnSp>
      <p:sp>
        <p:nvSpPr>
          <p:cNvPr id="49" name="Text Box 29">
            <a:extLst>
              <a:ext uri="{FF2B5EF4-FFF2-40B4-BE49-F238E27FC236}">
                <a16:creationId xmlns:a16="http://schemas.microsoft.com/office/drawing/2014/main" id="{9A7409A8-1551-4D59-9834-C867C9D347A5}"/>
              </a:ext>
            </a:extLst>
          </p:cNvPr>
          <p:cNvSpPr txBox="1">
            <a:spLocks noChangeArrowheads="1"/>
          </p:cNvSpPr>
          <p:nvPr/>
        </p:nvSpPr>
        <p:spPr bwMode="auto">
          <a:xfrm>
            <a:off x="2556717" y="-2288387"/>
            <a:ext cx="109855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DATA</a:t>
            </a:r>
            <a:endParaRPr kumimoji="0" lang="en-US" altLang="en-US" sz="800" b="0" i="0" u="none" strike="noStrike" cap="none" normalizeH="0" baseline="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SOURCES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0" name="Text Box 30">
            <a:extLst>
              <a:ext uri="{FF2B5EF4-FFF2-40B4-BE49-F238E27FC236}">
                <a16:creationId xmlns:a16="http://schemas.microsoft.com/office/drawing/2014/main" id="{DDF54207-3E54-4771-AE55-C6FD8AFF918F}"/>
              </a:ext>
            </a:extLst>
          </p:cNvPr>
          <p:cNvSpPr txBox="1">
            <a:spLocks noChangeArrowheads="1"/>
          </p:cNvSpPr>
          <p:nvPr/>
        </p:nvSpPr>
        <p:spPr bwMode="auto">
          <a:xfrm>
            <a:off x="2509092" y="-2399512"/>
            <a:ext cx="126365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COLLECTION OF RAW DATA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1" name="Text Box 31">
            <a:extLst>
              <a:ext uri="{FF2B5EF4-FFF2-40B4-BE49-F238E27FC236}">
                <a16:creationId xmlns:a16="http://schemas.microsoft.com/office/drawing/2014/main" id="{7CB2A307-5FB5-4BFA-BA07-C3907AC5BFEE}"/>
              </a:ext>
            </a:extLst>
          </p:cNvPr>
          <p:cNvSpPr txBox="1">
            <a:spLocks noChangeArrowheads="1"/>
          </p:cNvSpPr>
          <p:nvPr/>
        </p:nvSpPr>
        <p:spPr bwMode="auto">
          <a:xfrm>
            <a:off x="4722067" y="-2348712"/>
            <a:ext cx="1263650"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DATA PROCESSING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2" name="Text Box 32">
            <a:extLst>
              <a:ext uri="{FF2B5EF4-FFF2-40B4-BE49-F238E27FC236}">
                <a16:creationId xmlns:a16="http://schemas.microsoft.com/office/drawing/2014/main" id="{3C6AD7B3-A989-4298-936F-C7E19C0F7A07}"/>
              </a:ext>
            </a:extLst>
          </p:cNvPr>
          <p:cNvSpPr txBox="1">
            <a:spLocks noChangeArrowheads="1"/>
          </p:cNvSpPr>
          <p:nvPr/>
        </p:nvSpPr>
        <p:spPr bwMode="auto">
          <a:xfrm>
            <a:off x="6803280" y="-2364587"/>
            <a:ext cx="12636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DATA CLEANING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3" name="Text Box 33">
            <a:extLst>
              <a:ext uri="{FF2B5EF4-FFF2-40B4-BE49-F238E27FC236}">
                <a16:creationId xmlns:a16="http://schemas.microsoft.com/office/drawing/2014/main" id="{81ADCE6E-B7C7-4B1B-B2FC-CB75C51F4777}"/>
              </a:ext>
            </a:extLst>
          </p:cNvPr>
          <p:cNvSpPr txBox="1">
            <a:spLocks noChangeArrowheads="1"/>
          </p:cNvSpPr>
          <p:nvPr/>
        </p:nvSpPr>
        <p:spPr bwMode="auto">
          <a:xfrm>
            <a:off x="5242767" y="-2291562"/>
            <a:ext cx="167005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EXPLORATORY DATA ANALYSIS </a:t>
            </a:r>
            <a:endParaRPr kumimoji="0" lang="en-US" altLang="en-US" sz="800" b="0" i="0" u="none" strike="noStrike" cap="none" normalizeH="0" baseline="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(VISUALIZATION)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4" name="Text Box 34">
            <a:extLst>
              <a:ext uri="{FF2B5EF4-FFF2-40B4-BE49-F238E27FC236}">
                <a16:creationId xmlns:a16="http://schemas.microsoft.com/office/drawing/2014/main" id="{7E27A435-7E11-4DED-AA2B-A63089FF162D}"/>
              </a:ext>
            </a:extLst>
          </p:cNvPr>
          <p:cNvSpPr txBox="1">
            <a:spLocks noChangeArrowheads="1"/>
          </p:cNvSpPr>
          <p:nvPr/>
        </p:nvSpPr>
        <p:spPr bwMode="auto">
          <a:xfrm>
            <a:off x="3382217" y="-2323312"/>
            <a:ext cx="126365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COLUMN GRAPH, BAR GRAPH</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5" name="Text Box 35">
            <a:extLst>
              <a:ext uri="{FF2B5EF4-FFF2-40B4-BE49-F238E27FC236}">
                <a16:creationId xmlns:a16="http://schemas.microsoft.com/office/drawing/2014/main" id="{5E0D565A-64E1-4C23-A419-B1A008C1DEC3}"/>
              </a:ext>
            </a:extLst>
          </p:cNvPr>
          <p:cNvSpPr txBox="1">
            <a:spLocks noChangeArrowheads="1"/>
          </p:cNvSpPr>
          <p:nvPr/>
        </p:nvSpPr>
        <p:spPr bwMode="auto">
          <a:xfrm>
            <a:off x="5398342" y="-2412212"/>
            <a:ext cx="12573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LINE GRAPGH, RADAR GRAPH</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6" name="Text Box 36">
            <a:extLst>
              <a:ext uri="{FF2B5EF4-FFF2-40B4-BE49-F238E27FC236}">
                <a16:creationId xmlns:a16="http://schemas.microsoft.com/office/drawing/2014/main" id="{23D88E13-2104-474A-B07D-73ADC10A3087}"/>
              </a:ext>
            </a:extLst>
          </p:cNvPr>
          <p:cNvSpPr txBox="1">
            <a:spLocks noChangeArrowheads="1"/>
          </p:cNvSpPr>
          <p:nvPr/>
        </p:nvSpPr>
        <p:spPr bwMode="auto">
          <a:xfrm>
            <a:off x="7401767" y="-2336012"/>
            <a:ext cx="126365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PIE CHART, DONUT GRAPH</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7" name="Rectangle 24">
            <a:extLst>
              <a:ext uri="{FF2B5EF4-FFF2-40B4-BE49-F238E27FC236}">
                <a16:creationId xmlns:a16="http://schemas.microsoft.com/office/drawing/2014/main" id="{28AFB22D-9264-4B2B-8E13-359315A0FF3B}"/>
              </a:ext>
            </a:extLst>
          </p:cNvPr>
          <p:cNvSpPr>
            <a:spLocks noChangeArrowheads="1"/>
          </p:cNvSpPr>
          <p:nvPr/>
        </p:nvSpPr>
        <p:spPr bwMode="auto">
          <a:xfrm>
            <a:off x="2093167" y="-293291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8" name="Rectangle 57">
            <a:extLst>
              <a:ext uri="{FF2B5EF4-FFF2-40B4-BE49-F238E27FC236}">
                <a16:creationId xmlns:a16="http://schemas.microsoft.com/office/drawing/2014/main" id="{83363093-C655-420F-9464-B6A7ECEAB3DB}"/>
              </a:ext>
            </a:extLst>
          </p:cNvPr>
          <p:cNvSpPr>
            <a:spLocks noChangeArrowheads="1"/>
          </p:cNvSpPr>
          <p:nvPr/>
        </p:nvSpPr>
        <p:spPr bwMode="auto">
          <a:xfrm>
            <a:off x="2093167" y="-247571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9" name="Rectangle 30">
            <a:extLst>
              <a:ext uri="{FF2B5EF4-FFF2-40B4-BE49-F238E27FC236}">
                <a16:creationId xmlns:a16="http://schemas.microsoft.com/office/drawing/2014/main" id="{9EF70D8A-CDFE-4C18-B2FF-C6D39F2EB422}"/>
              </a:ext>
            </a:extLst>
          </p:cNvPr>
          <p:cNvSpPr>
            <a:spLocks noChangeArrowheads="1"/>
          </p:cNvSpPr>
          <p:nvPr/>
        </p:nvSpPr>
        <p:spPr bwMode="auto">
          <a:xfrm>
            <a:off x="2093167" y="-247571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0" name="Rectangle 32">
            <a:extLst>
              <a:ext uri="{FF2B5EF4-FFF2-40B4-BE49-F238E27FC236}">
                <a16:creationId xmlns:a16="http://schemas.microsoft.com/office/drawing/2014/main" id="{12FED667-DDCD-4A8A-9328-0BAE7E1EAFEF}"/>
              </a:ext>
            </a:extLst>
          </p:cNvPr>
          <p:cNvSpPr>
            <a:spLocks noChangeArrowheads="1"/>
          </p:cNvSpPr>
          <p:nvPr/>
        </p:nvSpPr>
        <p:spPr bwMode="auto">
          <a:xfrm>
            <a:off x="2093167" y="-247571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1" name="Rectangle 33">
            <a:extLst>
              <a:ext uri="{FF2B5EF4-FFF2-40B4-BE49-F238E27FC236}">
                <a16:creationId xmlns:a16="http://schemas.microsoft.com/office/drawing/2014/main" id="{AA66347B-60BB-4C50-8A6B-C9704BC3F036}"/>
              </a:ext>
            </a:extLst>
          </p:cNvPr>
          <p:cNvSpPr>
            <a:spLocks noChangeArrowheads="1"/>
          </p:cNvSpPr>
          <p:nvPr/>
        </p:nvSpPr>
        <p:spPr bwMode="auto">
          <a:xfrm>
            <a:off x="2093167" y="-247571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2" name="Rectangle 37">
            <a:extLst>
              <a:ext uri="{FF2B5EF4-FFF2-40B4-BE49-F238E27FC236}">
                <a16:creationId xmlns:a16="http://schemas.microsoft.com/office/drawing/2014/main" id="{3F2F212D-7EA1-4FA1-A570-F77357EF5917}"/>
              </a:ext>
            </a:extLst>
          </p:cNvPr>
          <p:cNvSpPr>
            <a:spLocks noChangeArrowheads="1"/>
          </p:cNvSpPr>
          <p:nvPr/>
        </p:nvSpPr>
        <p:spPr bwMode="auto">
          <a:xfrm>
            <a:off x="2093167" y="-247571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3" name="TextBox 92">
            <a:extLst>
              <a:ext uri="{FF2B5EF4-FFF2-40B4-BE49-F238E27FC236}">
                <a16:creationId xmlns:a16="http://schemas.microsoft.com/office/drawing/2014/main" id="{ECF66E8E-5D86-4C3E-8C59-CC6AF27D03C7}"/>
              </a:ext>
            </a:extLst>
          </p:cNvPr>
          <p:cNvSpPr txBox="1"/>
          <p:nvPr/>
        </p:nvSpPr>
        <p:spPr>
          <a:xfrm>
            <a:off x="567903" y="5377107"/>
            <a:ext cx="7726707" cy="707886"/>
          </a:xfrm>
          <a:prstGeom prst="rect">
            <a:avLst/>
          </a:prstGeom>
          <a:noFill/>
        </p:spPr>
        <p:txBody>
          <a:bodyPr wrap="square" rtlCol="0">
            <a:spAutoFit/>
          </a:bodyPr>
          <a:lstStyle/>
          <a:p>
            <a:r>
              <a:rPr lang="en-US" sz="4000" b="1" dirty="0">
                <a:ln>
                  <a:solidFill>
                    <a:schemeClr val="accent3">
                      <a:lumMod val="60000"/>
                      <a:lumOff val="40000"/>
                    </a:schemeClr>
                  </a:solidFill>
                </a:ln>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path path="circle">
                    <a:fillToRect l="50000" t="50000" r="50000" b="50000"/>
                  </a:path>
                  <a:tileRect/>
                </a:gradFill>
                <a:latin typeface="Bookman Old Style" panose="02050604050505020204" pitchFamily="18" charset="0"/>
              </a:rPr>
              <a:t>FLOW CHART OF ANALYSIS </a:t>
            </a:r>
            <a:endParaRPr lang="en-IN" sz="4000" b="1" dirty="0">
              <a:ln>
                <a:solidFill>
                  <a:schemeClr val="accent3">
                    <a:lumMod val="60000"/>
                    <a:lumOff val="40000"/>
                  </a:schemeClr>
                </a:solidFill>
              </a:ln>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path path="circle">
                  <a:fillToRect l="50000" t="50000" r="50000" b="50000"/>
                </a:path>
                <a:tileRect/>
              </a:gradFill>
              <a:latin typeface="Bookman Old Style" panose="02050604050505020204" pitchFamily="18" charset="0"/>
            </a:endParaRPr>
          </a:p>
        </p:txBody>
      </p:sp>
      <p:sp>
        <p:nvSpPr>
          <p:cNvPr id="110" name="Rectangle: Rounded Corners 109">
            <a:extLst>
              <a:ext uri="{FF2B5EF4-FFF2-40B4-BE49-F238E27FC236}">
                <a16:creationId xmlns:a16="http://schemas.microsoft.com/office/drawing/2014/main" id="{93BD0CB7-2872-4758-8531-F04129E0A98D}"/>
              </a:ext>
            </a:extLst>
          </p:cNvPr>
          <p:cNvSpPr/>
          <p:nvPr/>
        </p:nvSpPr>
        <p:spPr>
          <a:xfrm>
            <a:off x="10524466" y="5141889"/>
            <a:ext cx="1548000" cy="900000"/>
          </a:xfrm>
          <a:prstGeom prst="roundRect">
            <a:avLst>
              <a:gd name="adj" fmla="val 23810"/>
            </a:avLst>
          </a:prstGeom>
          <a:ln>
            <a:solidFill>
              <a:schemeClr val="tx1"/>
            </a:solidFill>
          </a:ln>
        </p:spPr>
        <p:style>
          <a:lnRef idx="3">
            <a:schemeClr val="lt1"/>
          </a:lnRef>
          <a:fillRef idx="1">
            <a:schemeClr val="accent3"/>
          </a:fillRef>
          <a:effectRef idx="1">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600" b="1" dirty="0"/>
              <a:t>REPORTING</a:t>
            </a:r>
            <a:endParaRPr lang="en-IN" sz="1600" b="1" dirty="0"/>
          </a:p>
        </p:txBody>
      </p:sp>
      <p:cxnSp>
        <p:nvCxnSpPr>
          <p:cNvPr id="113" name="Connector: Elbow 112">
            <a:extLst>
              <a:ext uri="{FF2B5EF4-FFF2-40B4-BE49-F238E27FC236}">
                <a16:creationId xmlns:a16="http://schemas.microsoft.com/office/drawing/2014/main" id="{01EDCC10-9AEB-4C3C-B4ED-D7187158BCAB}"/>
              </a:ext>
            </a:extLst>
          </p:cNvPr>
          <p:cNvCxnSpPr>
            <a:cxnSpLocks/>
          </p:cNvCxnSpPr>
          <p:nvPr/>
        </p:nvCxnSpPr>
        <p:spPr>
          <a:xfrm rot="16200000" flipH="1">
            <a:off x="10712394" y="4443129"/>
            <a:ext cx="614556" cy="557587"/>
          </a:xfrm>
          <a:prstGeom prst="bentConnector3">
            <a:avLst>
              <a:gd name="adj1" fmla="val -4658"/>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579700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3" name="Straight Connector 32">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CBACBA-9FAD-4615-A184-2831195B7E46}"/>
              </a:ext>
            </a:extLst>
          </p:cNvPr>
          <p:cNvSpPr>
            <a:spLocks noGrp="1"/>
          </p:cNvSpPr>
          <p:nvPr>
            <p:ph type="title"/>
          </p:nvPr>
        </p:nvSpPr>
        <p:spPr>
          <a:xfrm>
            <a:off x="1024129" y="585216"/>
            <a:ext cx="3779085" cy="1499616"/>
          </a:xfrm>
        </p:spPr>
        <p:txBody>
          <a:bodyPr vert="horz" lIns="91440" tIns="45720" rIns="91440" bIns="45720" rtlCol="0" anchor="ctr">
            <a:normAutofit/>
          </a:bodyPr>
          <a:lstStyle/>
          <a:p>
            <a:pPr algn="l"/>
            <a:r>
              <a:rPr lang="en-US" sz="3600" b="1" spc="100" dirty="0">
                <a:solidFill>
                  <a:srgbClr val="FFFFFF"/>
                </a:solidFill>
                <a:latin typeface="Bookman Old Style" panose="02050604050505020204" pitchFamily="18" charset="0"/>
              </a:rPr>
              <a:t>Objective</a:t>
            </a:r>
            <a:r>
              <a:rPr lang="en-US" b="1" spc="100" dirty="0">
                <a:solidFill>
                  <a:srgbClr val="FFFFFF"/>
                </a:solidFill>
              </a:rPr>
              <a:t> 1</a:t>
            </a:r>
          </a:p>
        </p:txBody>
      </p:sp>
      <p:cxnSp>
        <p:nvCxnSpPr>
          <p:cNvPr id="37" name="Straight Connector 36">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C339D67C-6E20-479A-8075-B2B040944255}"/>
              </a:ext>
            </a:extLst>
          </p:cNvPr>
          <p:cNvSpPr>
            <a:spLocks noGrp="1"/>
          </p:cNvSpPr>
          <p:nvPr>
            <p:ph type="body" sz="half" idx="2"/>
          </p:nvPr>
        </p:nvSpPr>
        <p:spPr>
          <a:xfrm>
            <a:off x="761999" y="2084832"/>
            <a:ext cx="4369837" cy="4187952"/>
          </a:xfrm>
        </p:spPr>
        <p:txBody>
          <a:bodyPr vert="horz" lIns="45720" tIns="45720" rIns="45720" bIns="45720" rtlCol="0">
            <a:normAutofit/>
          </a:bodyPr>
          <a:lstStyle/>
          <a:p>
            <a:pPr algn="just">
              <a:lnSpc>
                <a:spcPct val="150000"/>
              </a:lnSpc>
            </a:pPr>
            <a:r>
              <a:rPr lang="en-US" sz="1600" dirty="0">
                <a:solidFill>
                  <a:srgbClr val="FFFFFF"/>
                </a:solidFill>
                <a:latin typeface="Times New Roman" panose="02020603050405020304" pitchFamily="18" charset="0"/>
                <a:cs typeface="Times New Roman" panose="02020603050405020304" pitchFamily="18" charset="0"/>
              </a:rPr>
              <a:t>In this part of dashboard, it contain Olympic view of the analysis. Where I have analyzed the Top 10 countries who won the most medals, Top athletes and how many medals did they won &amp; Which sports contributed the greatest number of medals. By using pivot table, I have analyzed the data and by pivot charts and slicers I have visualize the data. And by creating hyperlinks, icon and suitable images I have styled the dashboard.</a:t>
            </a:r>
          </a:p>
        </p:txBody>
      </p:sp>
      <p:pic>
        <p:nvPicPr>
          <p:cNvPr id="8" name="Picture 7" descr="Graphical user interface, application&#10;&#10;Description automatically generated">
            <a:extLst>
              <a:ext uri="{FF2B5EF4-FFF2-40B4-BE49-F238E27FC236}">
                <a16:creationId xmlns:a16="http://schemas.microsoft.com/office/drawing/2014/main" id="{2813F8B0-A53F-4679-8867-642922C052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8548" y="521208"/>
            <a:ext cx="6768360" cy="5815583"/>
          </a:xfrm>
          <a:prstGeom prst="rect">
            <a:avLst/>
          </a:prstGeom>
          <a:ln>
            <a:noFill/>
          </a:ln>
          <a:effectLst>
            <a:softEdge rad="112500"/>
          </a:effectLst>
        </p:spPr>
      </p:pic>
    </p:spTree>
    <p:extLst>
      <p:ext uri="{BB962C8B-B14F-4D97-AF65-F5344CB8AC3E}">
        <p14:creationId xmlns:p14="http://schemas.microsoft.com/office/powerpoint/2010/main" val="3564993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8B182B-3C6D-42F0-9737-BDF8F9FF4A06}"/>
              </a:ext>
            </a:extLst>
          </p:cNvPr>
          <p:cNvSpPr>
            <a:spLocks noGrp="1"/>
          </p:cNvSpPr>
          <p:nvPr>
            <p:ph type="title"/>
          </p:nvPr>
        </p:nvSpPr>
        <p:spPr>
          <a:xfrm>
            <a:off x="1024129" y="585216"/>
            <a:ext cx="3779085" cy="1499616"/>
          </a:xfrm>
        </p:spPr>
        <p:txBody>
          <a:bodyPr vert="horz" lIns="91440" tIns="45720" rIns="91440" bIns="45720" rtlCol="0" anchor="ctr">
            <a:normAutofit/>
          </a:bodyPr>
          <a:lstStyle/>
          <a:p>
            <a:pPr algn="l"/>
            <a:r>
              <a:rPr lang="en-US" sz="3600" b="1" spc="100" dirty="0">
                <a:solidFill>
                  <a:srgbClr val="FFFFFF"/>
                </a:solidFill>
                <a:latin typeface="Bookman Old Style" panose="02050604050505020204" pitchFamily="18" charset="0"/>
              </a:rPr>
              <a:t>OBJECTIVE 2</a:t>
            </a:r>
          </a:p>
        </p:txBody>
      </p:sp>
      <p:cxnSp>
        <p:nvCxnSpPr>
          <p:cNvPr id="20" name="Straight Connector 19">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08DF18AC-F88D-4BD0-85AA-CE87D6EE4EFA}"/>
              </a:ext>
            </a:extLst>
          </p:cNvPr>
          <p:cNvSpPr>
            <a:spLocks noGrp="1"/>
          </p:cNvSpPr>
          <p:nvPr>
            <p:ph type="body" sz="half" idx="2"/>
          </p:nvPr>
        </p:nvSpPr>
        <p:spPr>
          <a:xfrm>
            <a:off x="762000" y="2084832"/>
            <a:ext cx="4295189" cy="4133088"/>
          </a:xfrm>
        </p:spPr>
        <p:txBody>
          <a:bodyPr vert="horz" lIns="45720" tIns="45720" rIns="45720" bIns="45720" rtlCol="0">
            <a:normAutofit/>
          </a:bodyPr>
          <a:lstStyle/>
          <a:p>
            <a:pPr algn="just">
              <a:lnSpc>
                <a:spcPct val="150000"/>
              </a:lnSpc>
            </a:pPr>
            <a:r>
              <a:rPr lang="en-US" sz="1600" dirty="0">
                <a:solidFill>
                  <a:srgbClr val="FFFFFF"/>
                </a:solidFill>
                <a:latin typeface="Times New Roman" panose="02020603050405020304" pitchFamily="18" charset="0"/>
                <a:cs typeface="Times New Roman" panose="02020603050405020304" pitchFamily="18" charset="0"/>
              </a:rPr>
              <a:t>In this part of dashboard, it contain Country view of the analysis. Where I have analyzed In which sports top countries have won medals, Who are the top athletes in a country with count of medals &amp; Top countries where max. count of sports played &amp; avg. athletes participated. By using pivot table, I have analyzed the data and by pivot charts and slicers I have visualize the data. And by creating hyperlinks, icon and suitable images I have styled the dashboard.</a:t>
            </a:r>
          </a:p>
          <a:p>
            <a:pPr>
              <a:lnSpc>
                <a:spcPct val="150000"/>
              </a:lnSpc>
            </a:pPr>
            <a:endParaRPr lang="en-US" sz="1600" dirty="0">
              <a:solidFill>
                <a:srgbClr val="FFFFFF"/>
              </a:solidFill>
            </a:endParaRPr>
          </a:p>
        </p:txBody>
      </p:sp>
      <p:pic>
        <p:nvPicPr>
          <p:cNvPr id="26" name="Picture 25" descr="Graphical user interface&#10;&#10;Description automatically generated">
            <a:extLst>
              <a:ext uri="{FF2B5EF4-FFF2-40B4-BE49-F238E27FC236}">
                <a16:creationId xmlns:a16="http://schemas.microsoft.com/office/drawing/2014/main" id="{109BF2C2-E754-45D1-B328-0CA041713D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8549" y="585216"/>
            <a:ext cx="6723452" cy="5632704"/>
          </a:xfrm>
          <a:prstGeom prst="rect">
            <a:avLst/>
          </a:prstGeom>
          <a:ln>
            <a:noFill/>
          </a:ln>
          <a:effectLst>
            <a:softEdge rad="112500"/>
          </a:effectLst>
        </p:spPr>
      </p:pic>
    </p:spTree>
    <p:extLst>
      <p:ext uri="{BB962C8B-B14F-4D97-AF65-F5344CB8AC3E}">
        <p14:creationId xmlns:p14="http://schemas.microsoft.com/office/powerpoint/2010/main" val="2551062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492583-6745-415C-9412-D75B90D024C5}"/>
              </a:ext>
            </a:extLst>
          </p:cNvPr>
          <p:cNvSpPr>
            <a:spLocks noGrp="1"/>
          </p:cNvSpPr>
          <p:nvPr>
            <p:ph type="title"/>
          </p:nvPr>
        </p:nvSpPr>
        <p:spPr>
          <a:xfrm>
            <a:off x="1024129" y="585216"/>
            <a:ext cx="3779085" cy="1499616"/>
          </a:xfrm>
        </p:spPr>
        <p:txBody>
          <a:bodyPr vert="horz" lIns="91440" tIns="45720" rIns="91440" bIns="45720" rtlCol="0" anchor="ctr">
            <a:normAutofit/>
          </a:bodyPr>
          <a:lstStyle/>
          <a:p>
            <a:pPr algn="l"/>
            <a:r>
              <a:rPr lang="en-US" sz="3600" b="1" spc="100" dirty="0">
                <a:solidFill>
                  <a:srgbClr val="FFFFFF"/>
                </a:solidFill>
                <a:latin typeface="Bookman Old Style" panose="02050604050505020204" pitchFamily="18" charset="0"/>
              </a:rPr>
              <a:t>Objective 3</a:t>
            </a:r>
          </a:p>
        </p:txBody>
      </p:sp>
      <p:cxnSp>
        <p:nvCxnSpPr>
          <p:cNvPr id="20" name="Straight Connector 19">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5F89E058-CF3C-48A2-B45C-978BBF5C01C6}"/>
              </a:ext>
            </a:extLst>
          </p:cNvPr>
          <p:cNvSpPr>
            <a:spLocks noGrp="1"/>
          </p:cNvSpPr>
          <p:nvPr>
            <p:ph type="body" sz="half" idx="2"/>
          </p:nvPr>
        </p:nvSpPr>
        <p:spPr>
          <a:xfrm>
            <a:off x="762000" y="2084833"/>
            <a:ext cx="4425815" cy="4133088"/>
          </a:xfrm>
        </p:spPr>
        <p:txBody>
          <a:bodyPr vert="horz" lIns="45720" tIns="45720" rIns="45720" bIns="45720" rtlCol="0">
            <a:normAutofit/>
          </a:bodyPr>
          <a:lstStyle/>
          <a:p>
            <a:pPr algn="just">
              <a:lnSpc>
                <a:spcPct val="150000"/>
              </a:lnSpc>
            </a:pPr>
            <a:r>
              <a:rPr lang="en-US" sz="1600" dirty="0">
                <a:solidFill>
                  <a:srgbClr val="FFFFFF"/>
                </a:solidFill>
                <a:latin typeface="Times New Roman" panose="02020603050405020304" pitchFamily="18" charset="0"/>
                <a:cs typeface="Times New Roman" panose="02020603050405020304" pitchFamily="18" charset="0"/>
              </a:rPr>
              <a:t>In this part of dashboard, it contain Sports view of the analysis. Where I have analyzed Top 15 cities where the count of sports played and medals win, In which sports max. number of medals won in a year &amp; Top 10 sports where avg. height &amp; weight of athletes participated.  By using pivot table, I have analyzed the data and by pivot charts and slicers I have visualize the data. And by creating hyperlinks, icon and suitable images I have styled the dashboard.</a:t>
            </a:r>
          </a:p>
        </p:txBody>
      </p:sp>
      <p:pic>
        <p:nvPicPr>
          <p:cNvPr id="11" name="Picture 10" descr="A screenshot of a computer&#10;&#10;Description automatically generated">
            <a:extLst>
              <a:ext uri="{FF2B5EF4-FFF2-40B4-BE49-F238E27FC236}">
                <a16:creationId xmlns:a16="http://schemas.microsoft.com/office/drawing/2014/main" id="{5051635A-3EFB-4E8B-898E-8E2628187B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9528" y="585216"/>
            <a:ext cx="6662472" cy="5632704"/>
          </a:xfrm>
          <a:prstGeom prst="rect">
            <a:avLst/>
          </a:prstGeom>
          <a:ln>
            <a:noFill/>
          </a:ln>
          <a:effectLst>
            <a:softEdge rad="112500"/>
          </a:effectLst>
        </p:spPr>
      </p:pic>
    </p:spTree>
    <p:extLst>
      <p:ext uri="{BB962C8B-B14F-4D97-AF65-F5344CB8AC3E}">
        <p14:creationId xmlns:p14="http://schemas.microsoft.com/office/powerpoint/2010/main" val="2692798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C56EC2-9D48-4BA7-A035-F4ADC1A95C42}"/>
              </a:ext>
            </a:extLst>
          </p:cNvPr>
          <p:cNvSpPr>
            <a:spLocks noGrp="1"/>
          </p:cNvSpPr>
          <p:nvPr>
            <p:ph type="title"/>
          </p:nvPr>
        </p:nvSpPr>
        <p:spPr>
          <a:xfrm>
            <a:off x="1024129" y="585216"/>
            <a:ext cx="3779085" cy="1499616"/>
          </a:xfrm>
        </p:spPr>
        <p:txBody>
          <a:bodyPr vert="horz" lIns="91440" tIns="45720" rIns="91440" bIns="45720" rtlCol="0" anchor="ctr">
            <a:normAutofit/>
          </a:bodyPr>
          <a:lstStyle/>
          <a:p>
            <a:pPr algn="l"/>
            <a:r>
              <a:rPr lang="en-US" sz="3600" b="1" spc="100" dirty="0">
                <a:solidFill>
                  <a:srgbClr val="FFFFFF"/>
                </a:solidFill>
                <a:latin typeface="Bookman Old Style" panose="02050604050505020204" pitchFamily="18" charset="0"/>
              </a:rPr>
              <a:t>Objective 4</a:t>
            </a:r>
          </a:p>
        </p:txBody>
      </p:sp>
      <p:cxnSp>
        <p:nvCxnSpPr>
          <p:cNvPr id="20" name="Straight Connector 19">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835E76A7-A07A-4CB4-A648-D6142F184021}"/>
              </a:ext>
            </a:extLst>
          </p:cNvPr>
          <p:cNvSpPr>
            <a:spLocks noGrp="1"/>
          </p:cNvSpPr>
          <p:nvPr>
            <p:ph type="body" sz="half" idx="2"/>
          </p:nvPr>
        </p:nvSpPr>
        <p:spPr>
          <a:xfrm>
            <a:off x="762000" y="2084832"/>
            <a:ext cx="4369817" cy="4133088"/>
          </a:xfrm>
        </p:spPr>
        <p:txBody>
          <a:bodyPr vert="horz" lIns="45720" tIns="45720" rIns="45720" bIns="45720" rtlCol="0">
            <a:normAutofit/>
          </a:bodyPr>
          <a:lstStyle/>
          <a:p>
            <a:pPr algn="just">
              <a:lnSpc>
                <a:spcPct val="150000"/>
              </a:lnSpc>
            </a:pPr>
            <a:r>
              <a:rPr lang="en-US" sz="1600" dirty="0">
                <a:solidFill>
                  <a:srgbClr val="FFFFFF"/>
                </a:solidFill>
                <a:latin typeface="Times New Roman" panose="02020603050405020304" pitchFamily="18" charset="0"/>
                <a:cs typeface="Times New Roman" panose="02020603050405020304" pitchFamily="18" charset="0"/>
              </a:rPr>
              <a:t>In this part of dashboard, it contain Age view of the analysis. Where I have analyzed the Age wise medals won by the athletes &amp; Medals won by younger grp as compared of elder group .By using pivot table, I have analyzed the data and by pivot charts and slicers I have visualize the data. And by creating hyperlinks, icon and suitable images I have styled the dashboard.</a:t>
            </a:r>
          </a:p>
          <a:p>
            <a:pPr>
              <a:lnSpc>
                <a:spcPct val="150000"/>
              </a:lnSpc>
            </a:pPr>
            <a:endParaRPr lang="en-US" sz="1600" dirty="0">
              <a:solidFill>
                <a:srgbClr val="FFFFFF"/>
              </a:solidFill>
            </a:endParaRPr>
          </a:p>
        </p:txBody>
      </p:sp>
      <p:pic>
        <p:nvPicPr>
          <p:cNvPr id="11" name="Picture 10" descr="A screenshot of a computer&#10;&#10;Description automatically generated">
            <a:extLst>
              <a:ext uri="{FF2B5EF4-FFF2-40B4-BE49-F238E27FC236}">
                <a16:creationId xmlns:a16="http://schemas.microsoft.com/office/drawing/2014/main" id="{589A761B-A8C3-4C7A-8076-50240755AF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8548" y="585216"/>
            <a:ext cx="6723452" cy="5632704"/>
          </a:xfrm>
          <a:prstGeom prst="rect">
            <a:avLst/>
          </a:prstGeom>
          <a:ln>
            <a:noFill/>
          </a:ln>
          <a:effectLst>
            <a:softEdge rad="112500"/>
          </a:effectLst>
        </p:spPr>
      </p:pic>
    </p:spTree>
    <p:extLst>
      <p:ext uri="{BB962C8B-B14F-4D97-AF65-F5344CB8AC3E}">
        <p14:creationId xmlns:p14="http://schemas.microsoft.com/office/powerpoint/2010/main" val="1444862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A8FD85-910B-4AB3-B807-CD550828C48F}"/>
              </a:ext>
            </a:extLst>
          </p:cNvPr>
          <p:cNvSpPr>
            <a:spLocks noGrp="1"/>
          </p:cNvSpPr>
          <p:nvPr>
            <p:ph type="title"/>
          </p:nvPr>
        </p:nvSpPr>
        <p:spPr>
          <a:xfrm>
            <a:off x="1024129" y="585216"/>
            <a:ext cx="3779085" cy="1499616"/>
          </a:xfrm>
        </p:spPr>
        <p:txBody>
          <a:bodyPr vert="horz" lIns="91440" tIns="45720" rIns="91440" bIns="45720" rtlCol="0" anchor="ctr">
            <a:normAutofit/>
          </a:bodyPr>
          <a:lstStyle/>
          <a:p>
            <a:pPr algn="l"/>
            <a:r>
              <a:rPr lang="en-US" sz="3600" b="1" spc="100" dirty="0">
                <a:solidFill>
                  <a:srgbClr val="FFFFFF"/>
                </a:solidFill>
                <a:latin typeface="Bookman Old Style" panose="02050604050505020204" pitchFamily="18" charset="0"/>
              </a:rPr>
              <a:t>Objective 5</a:t>
            </a:r>
          </a:p>
        </p:txBody>
      </p:sp>
      <p:cxnSp>
        <p:nvCxnSpPr>
          <p:cNvPr id="20" name="Straight Connector 19">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7D5A1591-4C04-4D4B-925B-69839BFE9D8F}"/>
              </a:ext>
            </a:extLst>
          </p:cNvPr>
          <p:cNvSpPr>
            <a:spLocks noGrp="1"/>
          </p:cNvSpPr>
          <p:nvPr>
            <p:ph type="body" sz="half" idx="2"/>
          </p:nvPr>
        </p:nvSpPr>
        <p:spPr>
          <a:xfrm>
            <a:off x="762000" y="2084832"/>
            <a:ext cx="4388493" cy="4187952"/>
          </a:xfrm>
        </p:spPr>
        <p:txBody>
          <a:bodyPr vert="horz" lIns="45720" tIns="45720" rIns="45720" bIns="45720" rtlCol="0">
            <a:normAutofit/>
          </a:bodyPr>
          <a:lstStyle/>
          <a:p>
            <a:pPr algn="just">
              <a:lnSpc>
                <a:spcPct val="150000"/>
              </a:lnSpc>
            </a:pPr>
            <a:r>
              <a:rPr lang="en-US" sz="1600" dirty="0">
                <a:solidFill>
                  <a:srgbClr val="FFFFFF"/>
                </a:solidFill>
                <a:latin typeface="Times New Roman" panose="02020603050405020304" pitchFamily="18" charset="0"/>
                <a:cs typeface="Times New Roman" panose="02020603050405020304" pitchFamily="18" charset="0"/>
              </a:rPr>
              <a:t>In this part of dashboard, it contain Event view of the analysis. Where I have analyzed the Top events on the count of medals for Male and Female athletes &amp; Top year where most number of medals won in a specific event . By using pivot table, I have analyzed the data and by pivot charts and slicers I have visualize the data. And by creating hyperlinks, icon and suitable images I have styled the dashboard.</a:t>
            </a:r>
          </a:p>
          <a:p>
            <a:pPr algn="just">
              <a:lnSpc>
                <a:spcPct val="150000"/>
              </a:lnSpc>
            </a:pPr>
            <a:endParaRPr lang="en-US" sz="1600" dirty="0">
              <a:solidFill>
                <a:srgbClr val="FFFFFF"/>
              </a:solidFill>
            </a:endParaRPr>
          </a:p>
        </p:txBody>
      </p:sp>
      <p:pic>
        <p:nvPicPr>
          <p:cNvPr id="15" name="Picture 14" descr="Graphical user interface, application&#10;&#10;Description automatically generated">
            <a:extLst>
              <a:ext uri="{FF2B5EF4-FFF2-40B4-BE49-F238E27FC236}">
                <a16:creationId xmlns:a16="http://schemas.microsoft.com/office/drawing/2014/main" id="{360DEDE2-7BF9-4C44-B6B5-4184A86417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8548" y="585215"/>
            <a:ext cx="6723452" cy="5689125"/>
          </a:xfrm>
          <a:prstGeom prst="rect">
            <a:avLst/>
          </a:prstGeom>
          <a:ln>
            <a:noFill/>
          </a:ln>
          <a:effectLst>
            <a:softEdge rad="112500"/>
          </a:effectLst>
        </p:spPr>
      </p:pic>
    </p:spTree>
    <p:extLst>
      <p:ext uri="{BB962C8B-B14F-4D97-AF65-F5344CB8AC3E}">
        <p14:creationId xmlns:p14="http://schemas.microsoft.com/office/powerpoint/2010/main" val="15972289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149</TotalTime>
  <Words>954</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Bookman Old Style</vt:lpstr>
      <vt:lpstr>Times New Roman</vt:lpstr>
      <vt:lpstr>Tw Cen MT</vt:lpstr>
      <vt:lpstr>Tw Cen MT Condensed</vt:lpstr>
      <vt:lpstr>Wingdings 3</vt:lpstr>
      <vt:lpstr>Integral</vt:lpstr>
      <vt:lpstr>PowerPoint Presentation</vt:lpstr>
      <vt:lpstr>ABOUT THE PROJECT</vt:lpstr>
      <vt:lpstr>Scope of analysis</vt:lpstr>
      <vt:lpstr>PowerPoint Presentation</vt:lpstr>
      <vt:lpstr>Objective 1</vt:lpstr>
      <vt:lpstr>OBJECTIVE 2</vt:lpstr>
      <vt:lpstr>Objective 3</vt:lpstr>
      <vt:lpstr>Objective 4</vt:lpstr>
      <vt:lpstr>Objective 5</vt:lpstr>
      <vt:lpstr>Objective 6</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Kavithalaya</dc:creator>
  <cp:lastModifiedBy>Swaraj Senapati</cp:lastModifiedBy>
  <cp:revision>41</cp:revision>
  <dcterms:created xsi:type="dcterms:W3CDTF">2021-07-23T11:05:15Z</dcterms:created>
  <dcterms:modified xsi:type="dcterms:W3CDTF">2021-12-16T07:10:51Z</dcterms:modified>
</cp:coreProperties>
</file>