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260130" y="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" name="Picture 2" descr="A car crash on the street">
            <a:extLst>
              <a:ext uri="{FF2B5EF4-FFF2-40B4-BE49-F238E27FC236}">
                <a16:creationId xmlns:a16="http://schemas.microsoft.com/office/drawing/2014/main" id="{688E3FA3-1A51-BB93-A7B6-D2019FB53B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70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EF8CE88-7F55-797F-5369-1DC4C893C8C1}"/>
              </a:ext>
            </a:extLst>
          </p:cNvPr>
          <p:cNvSpPr/>
          <p:nvPr/>
        </p:nvSpPr>
        <p:spPr>
          <a:xfrm>
            <a:off x="130065" y="152872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5366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Swaraj Senapati</cp:lastModifiedBy>
  <cp:revision>3</cp:revision>
  <dcterms:created xsi:type="dcterms:W3CDTF">2023-03-23T03:22:23Z</dcterms:created>
  <dcterms:modified xsi:type="dcterms:W3CDTF">2023-10-06T05:26:15Z</dcterms:modified>
</cp:coreProperties>
</file>