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CC"/>
    <a:srgbClr val="6666FF"/>
    <a:srgbClr val="9BBB59"/>
    <a:srgbClr val="010000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AD6EB-89C7-4BB1-93EC-6D947DD2041F}" v="289" dt="2025-09-20T04:27:56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7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gov.in/sites/upload_files/mhrd/files/NEP_Final_English_0.pdf" TargetMode="External"/><Relationship Id="rId1" Type="http://schemas.openxmlformats.org/officeDocument/2006/relationships/hyperlink" Target="https://developers.google.com/optimization/scheduling/timetabling" TargetMode="External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gov.in/sites/upload_files/mhrd/files/NEP_Final_English_0.pdf" TargetMode="External"/><Relationship Id="rId1" Type="http://schemas.openxmlformats.org/officeDocument/2006/relationships/hyperlink" Target="https://developers.google.com/optimization/scheduling/timetabl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4A8D9-3A8F-47D7-9641-E038B093B93E}" type="doc">
      <dgm:prSet loTypeId="urn:microsoft.com/office/officeart/2005/8/layout/target3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0B454A-301B-4F3F-A2D6-748CA1F70816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b="1" i="1" dirty="0"/>
            <a:t>AI-driven break optimization (no long idle gaps, balanced sessions).</a:t>
          </a:r>
          <a:endParaRPr lang="en-IN" sz="1800" dirty="0"/>
        </a:p>
      </dgm:t>
    </dgm:pt>
    <dgm:pt modelId="{78E5BA00-AAEF-4B66-B237-B8CB0F6296AA}" type="parTrans" cxnId="{DD123352-B21F-48E8-B600-10403E6D4C8B}">
      <dgm:prSet/>
      <dgm:spPr/>
      <dgm:t>
        <a:bodyPr/>
        <a:lstStyle/>
        <a:p>
          <a:endParaRPr lang="en-IN"/>
        </a:p>
      </dgm:t>
    </dgm:pt>
    <dgm:pt modelId="{C8EBF8E9-7D0B-41D2-9EC8-AAEAD2705BB3}" type="sibTrans" cxnId="{DD123352-B21F-48E8-B600-10403E6D4C8B}">
      <dgm:prSet/>
      <dgm:spPr/>
      <dgm:t>
        <a:bodyPr/>
        <a:lstStyle/>
        <a:p>
          <a:endParaRPr lang="en-IN"/>
        </a:p>
      </dgm:t>
    </dgm:pt>
    <dgm:pt modelId="{517E5360-7484-4DBB-BDEC-07D64E8648E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IN" sz="1800" b="1" i="1" dirty="0"/>
            <a:t>Student-centric design: considers psychology, attention span, and feedback.</a:t>
          </a:r>
          <a:endParaRPr lang="en-IN" sz="1800" dirty="0"/>
        </a:p>
      </dgm:t>
    </dgm:pt>
    <dgm:pt modelId="{12BB9A9F-1582-485E-9232-489545C62A9A}" type="parTrans" cxnId="{EDC9F54F-5808-4F6D-863F-013D04E1D393}">
      <dgm:prSet/>
      <dgm:spPr/>
      <dgm:t>
        <a:bodyPr/>
        <a:lstStyle/>
        <a:p>
          <a:endParaRPr lang="en-IN"/>
        </a:p>
      </dgm:t>
    </dgm:pt>
    <dgm:pt modelId="{43254727-1037-445C-BA0E-669BAAEFB96B}" type="sibTrans" cxnId="{EDC9F54F-5808-4F6D-863F-013D04E1D393}">
      <dgm:prSet/>
      <dgm:spPr/>
      <dgm:t>
        <a:bodyPr/>
        <a:lstStyle/>
        <a:p>
          <a:endParaRPr lang="en-IN"/>
        </a:p>
      </dgm:t>
    </dgm:pt>
    <dgm:pt modelId="{880008D6-3B6A-4798-BD5D-02BBB477D82D}">
      <dgm:prSet phldrT="[Text]" custT="1"/>
      <dgm:spPr/>
      <dgm:t>
        <a:bodyPr/>
        <a:lstStyle/>
        <a:p>
          <a:r>
            <a:rPr lang="en-IN" sz="1800" b="1" i="1" dirty="0"/>
            <a:t>Can integrate with attendance, feedback, and performance data for adaptive scheduling.</a:t>
          </a:r>
          <a:endParaRPr lang="en-IN" sz="1800" dirty="0"/>
        </a:p>
      </dgm:t>
    </dgm:pt>
    <dgm:pt modelId="{58A84D5F-901E-4C2A-B76F-41B6EDE13094}" type="parTrans" cxnId="{CE60CA47-A48E-4FBA-B882-3553991F1B74}">
      <dgm:prSet/>
      <dgm:spPr/>
      <dgm:t>
        <a:bodyPr/>
        <a:lstStyle/>
        <a:p>
          <a:endParaRPr lang="en-IN"/>
        </a:p>
      </dgm:t>
    </dgm:pt>
    <dgm:pt modelId="{0C462E9D-4B84-4B9E-A0D7-4A9B060B9669}" type="sibTrans" cxnId="{CE60CA47-A48E-4FBA-B882-3553991F1B74}">
      <dgm:prSet/>
      <dgm:spPr/>
      <dgm:t>
        <a:bodyPr/>
        <a:lstStyle/>
        <a:p>
          <a:endParaRPr lang="en-IN"/>
        </a:p>
      </dgm:t>
    </dgm:pt>
    <dgm:pt modelId="{F685482D-6314-470B-B501-4628E36B9D01}" type="pres">
      <dgm:prSet presAssocID="{9BD4A8D9-3A8F-47D7-9641-E038B093B93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7FFF3CA-BAF4-4C84-A74C-EF1FCD617FE4}" type="pres">
      <dgm:prSet presAssocID="{190B454A-301B-4F3F-A2D6-748CA1F70816}" presName="circle1" presStyleLbl="node1" presStyleIdx="0" presStyleCnt="3"/>
      <dgm:spPr/>
    </dgm:pt>
    <dgm:pt modelId="{4E3727DC-937F-4097-9E79-41C7FD388005}" type="pres">
      <dgm:prSet presAssocID="{190B454A-301B-4F3F-A2D6-748CA1F70816}" presName="space" presStyleCnt="0"/>
      <dgm:spPr/>
    </dgm:pt>
    <dgm:pt modelId="{C686BB11-6058-475B-A7D4-C17030949687}" type="pres">
      <dgm:prSet presAssocID="{190B454A-301B-4F3F-A2D6-748CA1F70816}" presName="rect1" presStyleLbl="alignAcc1" presStyleIdx="0" presStyleCnt="3" custLinFactNeighborX="253" custLinFactNeighborY="4517"/>
      <dgm:spPr/>
    </dgm:pt>
    <dgm:pt modelId="{2B20DF53-9B42-438A-A36F-FED4CB2CF40E}" type="pres">
      <dgm:prSet presAssocID="{517E5360-7484-4DBB-BDEC-07D64E8648E0}" presName="vertSpace2" presStyleLbl="node1" presStyleIdx="0" presStyleCnt="3"/>
      <dgm:spPr/>
    </dgm:pt>
    <dgm:pt modelId="{46F28388-C71C-4E42-8886-D024D4ED7F2B}" type="pres">
      <dgm:prSet presAssocID="{517E5360-7484-4DBB-BDEC-07D64E8648E0}" presName="circle2" presStyleLbl="node1" presStyleIdx="1" presStyleCnt="3" custScaleX="111902" custLinFactNeighborY="-666"/>
      <dgm:spPr/>
    </dgm:pt>
    <dgm:pt modelId="{90CE072D-CB80-405E-945C-358F972B1027}" type="pres">
      <dgm:prSet presAssocID="{517E5360-7484-4DBB-BDEC-07D64E8648E0}" presName="rect2" presStyleLbl="alignAcc1" presStyleIdx="1" presStyleCnt="3"/>
      <dgm:spPr/>
    </dgm:pt>
    <dgm:pt modelId="{EDD92007-DFC3-4DEB-998F-C0787DFA0157}" type="pres">
      <dgm:prSet presAssocID="{880008D6-3B6A-4798-BD5D-02BBB477D82D}" presName="vertSpace3" presStyleLbl="node1" presStyleIdx="1" presStyleCnt="3"/>
      <dgm:spPr/>
    </dgm:pt>
    <dgm:pt modelId="{FDC80B94-0499-4642-A00A-FC2114695629}" type="pres">
      <dgm:prSet presAssocID="{880008D6-3B6A-4798-BD5D-02BBB477D82D}" presName="circle3" presStyleLbl="node1" presStyleIdx="2" presStyleCnt="3"/>
      <dgm:spPr/>
    </dgm:pt>
    <dgm:pt modelId="{7CEAD604-BCF0-437C-988C-AABE5C8B530D}" type="pres">
      <dgm:prSet presAssocID="{880008D6-3B6A-4798-BD5D-02BBB477D82D}" presName="rect3" presStyleLbl="alignAcc1" presStyleIdx="2" presStyleCnt="3"/>
      <dgm:spPr/>
    </dgm:pt>
    <dgm:pt modelId="{C73156C4-B132-4504-A107-86C0DC166349}" type="pres">
      <dgm:prSet presAssocID="{190B454A-301B-4F3F-A2D6-748CA1F70816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FAA97985-53F8-47AB-B7A2-6B43C7CF0332}" type="pres">
      <dgm:prSet presAssocID="{517E5360-7484-4DBB-BDEC-07D64E8648E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D6D433D-421D-43F6-9EAF-F2E7C6D89B9D}" type="pres">
      <dgm:prSet presAssocID="{880008D6-3B6A-4798-BD5D-02BBB477D82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EC4A6502-53A9-4421-BFCA-CB73F77C1ED6}" type="presOf" srcId="{9BD4A8D9-3A8F-47D7-9641-E038B093B93E}" destId="{F685482D-6314-470B-B501-4628E36B9D01}" srcOrd="0" destOrd="0" presId="urn:microsoft.com/office/officeart/2005/8/layout/target3"/>
    <dgm:cxn modelId="{67C9B142-F3B3-4E25-BB39-67739B6FBC6E}" type="presOf" srcId="{517E5360-7484-4DBB-BDEC-07D64E8648E0}" destId="{90CE072D-CB80-405E-945C-358F972B1027}" srcOrd="0" destOrd="0" presId="urn:microsoft.com/office/officeart/2005/8/layout/target3"/>
    <dgm:cxn modelId="{CE60CA47-A48E-4FBA-B882-3553991F1B74}" srcId="{9BD4A8D9-3A8F-47D7-9641-E038B093B93E}" destId="{880008D6-3B6A-4798-BD5D-02BBB477D82D}" srcOrd="2" destOrd="0" parTransId="{58A84D5F-901E-4C2A-B76F-41B6EDE13094}" sibTransId="{0C462E9D-4B84-4B9E-A0D7-4A9B060B9669}"/>
    <dgm:cxn modelId="{EDC9F54F-5808-4F6D-863F-013D04E1D393}" srcId="{9BD4A8D9-3A8F-47D7-9641-E038B093B93E}" destId="{517E5360-7484-4DBB-BDEC-07D64E8648E0}" srcOrd="1" destOrd="0" parTransId="{12BB9A9F-1582-485E-9232-489545C62A9A}" sibTransId="{43254727-1037-445C-BA0E-669BAAEFB96B}"/>
    <dgm:cxn modelId="{DD123352-B21F-48E8-B600-10403E6D4C8B}" srcId="{9BD4A8D9-3A8F-47D7-9641-E038B093B93E}" destId="{190B454A-301B-4F3F-A2D6-748CA1F70816}" srcOrd="0" destOrd="0" parTransId="{78E5BA00-AAEF-4B66-B237-B8CB0F6296AA}" sibTransId="{C8EBF8E9-7D0B-41D2-9EC8-AAEAD2705BB3}"/>
    <dgm:cxn modelId="{A8A13C85-BD02-43F8-B9AB-32A71CE1260E}" type="presOf" srcId="{517E5360-7484-4DBB-BDEC-07D64E8648E0}" destId="{FAA97985-53F8-47AB-B7A2-6B43C7CF0332}" srcOrd="1" destOrd="0" presId="urn:microsoft.com/office/officeart/2005/8/layout/target3"/>
    <dgm:cxn modelId="{08401E91-361B-4571-8F92-05770FDD7B75}" type="presOf" srcId="{190B454A-301B-4F3F-A2D6-748CA1F70816}" destId="{C73156C4-B132-4504-A107-86C0DC166349}" srcOrd="1" destOrd="0" presId="urn:microsoft.com/office/officeart/2005/8/layout/target3"/>
    <dgm:cxn modelId="{7733E598-C306-4BCD-93C3-D9A29E0056F1}" type="presOf" srcId="{880008D6-3B6A-4798-BD5D-02BBB477D82D}" destId="{BD6D433D-421D-43F6-9EAF-F2E7C6D89B9D}" srcOrd="1" destOrd="0" presId="urn:microsoft.com/office/officeart/2005/8/layout/target3"/>
    <dgm:cxn modelId="{F0EE09B7-466F-4D19-B448-AEC3C929092F}" type="presOf" srcId="{190B454A-301B-4F3F-A2D6-748CA1F70816}" destId="{C686BB11-6058-475B-A7D4-C17030949687}" srcOrd="0" destOrd="0" presId="urn:microsoft.com/office/officeart/2005/8/layout/target3"/>
    <dgm:cxn modelId="{F3ACE1DA-EAA6-44C1-A18B-8441CD64849A}" type="presOf" srcId="{880008D6-3B6A-4798-BD5D-02BBB477D82D}" destId="{7CEAD604-BCF0-437C-988C-AABE5C8B530D}" srcOrd="0" destOrd="0" presId="urn:microsoft.com/office/officeart/2005/8/layout/target3"/>
    <dgm:cxn modelId="{330DC3B1-92D2-4A89-B4DB-B85D641ACF62}" type="presParOf" srcId="{F685482D-6314-470B-B501-4628E36B9D01}" destId="{57FFF3CA-BAF4-4C84-A74C-EF1FCD617FE4}" srcOrd="0" destOrd="0" presId="urn:microsoft.com/office/officeart/2005/8/layout/target3"/>
    <dgm:cxn modelId="{DE82C5E8-833D-4160-B5A3-D81C84451F8A}" type="presParOf" srcId="{F685482D-6314-470B-B501-4628E36B9D01}" destId="{4E3727DC-937F-4097-9E79-41C7FD388005}" srcOrd="1" destOrd="0" presId="urn:microsoft.com/office/officeart/2005/8/layout/target3"/>
    <dgm:cxn modelId="{90D5C109-0B67-4939-A50A-382AA2663918}" type="presParOf" srcId="{F685482D-6314-470B-B501-4628E36B9D01}" destId="{C686BB11-6058-475B-A7D4-C17030949687}" srcOrd="2" destOrd="0" presId="urn:microsoft.com/office/officeart/2005/8/layout/target3"/>
    <dgm:cxn modelId="{B72E4487-56BE-46E3-964C-B755B9464830}" type="presParOf" srcId="{F685482D-6314-470B-B501-4628E36B9D01}" destId="{2B20DF53-9B42-438A-A36F-FED4CB2CF40E}" srcOrd="3" destOrd="0" presId="urn:microsoft.com/office/officeart/2005/8/layout/target3"/>
    <dgm:cxn modelId="{5B4E3DE2-D599-49A5-8002-BCC0EAC71F52}" type="presParOf" srcId="{F685482D-6314-470B-B501-4628E36B9D01}" destId="{46F28388-C71C-4E42-8886-D024D4ED7F2B}" srcOrd="4" destOrd="0" presId="urn:microsoft.com/office/officeart/2005/8/layout/target3"/>
    <dgm:cxn modelId="{A4210F00-93CC-479E-A78A-7454C5401DA7}" type="presParOf" srcId="{F685482D-6314-470B-B501-4628E36B9D01}" destId="{90CE072D-CB80-405E-945C-358F972B1027}" srcOrd="5" destOrd="0" presId="urn:microsoft.com/office/officeart/2005/8/layout/target3"/>
    <dgm:cxn modelId="{8019C138-5222-4463-B13F-37068935BEA0}" type="presParOf" srcId="{F685482D-6314-470B-B501-4628E36B9D01}" destId="{EDD92007-DFC3-4DEB-998F-C0787DFA0157}" srcOrd="6" destOrd="0" presId="urn:microsoft.com/office/officeart/2005/8/layout/target3"/>
    <dgm:cxn modelId="{2FC5F599-F6B0-4DC7-ADE7-88B697F7F1C6}" type="presParOf" srcId="{F685482D-6314-470B-B501-4628E36B9D01}" destId="{FDC80B94-0499-4642-A00A-FC2114695629}" srcOrd="7" destOrd="0" presId="urn:microsoft.com/office/officeart/2005/8/layout/target3"/>
    <dgm:cxn modelId="{135EED85-B6D8-44B1-A56D-88C5868E2528}" type="presParOf" srcId="{F685482D-6314-470B-B501-4628E36B9D01}" destId="{7CEAD604-BCF0-437C-988C-AABE5C8B530D}" srcOrd="8" destOrd="0" presId="urn:microsoft.com/office/officeart/2005/8/layout/target3"/>
    <dgm:cxn modelId="{8BA881E9-1D94-442D-AEA3-BC31B3092F3D}" type="presParOf" srcId="{F685482D-6314-470B-B501-4628E36B9D01}" destId="{C73156C4-B132-4504-A107-86C0DC166349}" srcOrd="9" destOrd="0" presId="urn:microsoft.com/office/officeart/2005/8/layout/target3"/>
    <dgm:cxn modelId="{6A43E716-25AE-44FD-B374-017FD38DAA33}" type="presParOf" srcId="{F685482D-6314-470B-B501-4628E36B9D01}" destId="{FAA97985-53F8-47AB-B7A2-6B43C7CF0332}" srcOrd="10" destOrd="0" presId="urn:microsoft.com/office/officeart/2005/8/layout/target3"/>
    <dgm:cxn modelId="{E0CA9BBB-A6B2-4A63-8DDA-30922577297C}" type="presParOf" srcId="{F685482D-6314-470B-B501-4628E36B9D01}" destId="{BD6D433D-421D-43F6-9EAF-F2E7C6D89B9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4D54C-0288-420C-9FA6-FC43BA90786E}" type="doc">
      <dgm:prSet loTypeId="urn:microsoft.com/office/officeart/2005/8/layout/radial6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8B4C78DB-AC4A-4D5F-AAD5-4DB4512EDFB9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Arial Black" panose="020B0A04020102020204" pitchFamily="34" charset="0"/>
              <a:cs typeface="Arial" pitchFamily="34" charset="0"/>
            </a:rPr>
            <a:t>Feasibility analysis</a:t>
          </a:r>
          <a:endParaRPr lang="en-IN" sz="1600" dirty="0">
            <a:solidFill>
              <a:schemeClr val="tx1"/>
            </a:solidFill>
            <a:latin typeface="Arial Black" panose="020B0A04020102020204" pitchFamily="34" charset="0"/>
          </a:endParaRPr>
        </a:p>
      </dgm:t>
    </dgm:pt>
    <dgm:pt modelId="{FBA32047-14EE-4BCE-BDFE-C33924CE70D2}" type="parTrans" cxnId="{F0FE61EC-5E3C-4803-B6D8-3E33DCAF5497}">
      <dgm:prSet/>
      <dgm:spPr/>
      <dgm:t>
        <a:bodyPr/>
        <a:lstStyle/>
        <a:p>
          <a:endParaRPr lang="en-IN"/>
        </a:p>
      </dgm:t>
    </dgm:pt>
    <dgm:pt modelId="{54E9C2BC-E458-45EF-954C-CB451DACDA51}" type="sibTrans" cxnId="{F0FE61EC-5E3C-4803-B6D8-3E33DCAF5497}">
      <dgm:prSet/>
      <dgm:spPr/>
      <dgm:t>
        <a:bodyPr/>
        <a:lstStyle/>
        <a:p>
          <a:endParaRPr lang="en-IN"/>
        </a:p>
      </dgm:t>
    </dgm:pt>
    <dgm:pt modelId="{E38D32A9-5E58-4DFE-89CB-FE7867941FEF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rPr>
            <a:t>Technical:</a:t>
          </a:r>
          <a:r>
            <a:rPr lang="en-US" sz="1000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rPr>
            <a:t> </a:t>
          </a:r>
        </a:p>
        <a:p>
          <a:r>
            <a:rPr lang="en-US" sz="1400" b="1" i="1" dirty="0">
              <a:latin typeface="Arial" pitchFamily="34" charset="0"/>
              <a:cs typeface="Arial" pitchFamily="34" charset="0"/>
            </a:rPr>
            <a:t>AI can generate optimized schedules</a:t>
          </a:r>
          <a:endParaRPr lang="en-IN" sz="1000" b="1" i="1" dirty="0"/>
        </a:p>
      </dgm:t>
    </dgm:pt>
    <dgm:pt modelId="{687EB14B-BE54-4D9E-83F5-ADD4E44A7F3A}" type="parTrans" cxnId="{47E02DE2-94FE-4905-93F2-D2392980E079}">
      <dgm:prSet/>
      <dgm:spPr/>
      <dgm:t>
        <a:bodyPr/>
        <a:lstStyle/>
        <a:p>
          <a:endParaRPr lang="en-IN"/>
        </a:p>
      </dgm:t>
    </dgm:pt>
    <dgm:pt modelId="{4C3FDF38-838B-4FA5-8F7A-5CE1C94178F7}" type="sibTrans" cxnId="{47E02DE2-94FE-4905-93F2-D2392980E079}">
      <dgm:prSet/>
      <dgm:spPr/>
      <dgm:t>
        <a:bodyPr/>
        <a:lstStyle/>
        <a:p>
          <a:endParaRPr lang="en-IN"/>
        </a:p>
      </dgm:t>
    </dgm:pt>
    <dgm:pt modelId="{4B734977-F183-4130-8C36-9D55E369BB83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Scalable:</a:t>
          </a:r>
          <a:r>
            <a:rPr lang="en-US" sz="16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</a:p>
        <a:p>
          <a:r>
            <a:rPr lang="en-US" sz="1400" b="1" i="1" dirty="0">
              <a:latin typeface="Arial" pitchFamily="34" charset="0"/>
              <a:cs typeface="Arial" pitchFamily="34" charset="0"/>
            </a:rPr>
            <a:t>Works for multiple courses and departments</a:t>
          </a:r>
          <a:endParaRPr lang="en-IN" sz="1400" b="1" i="1" dirty="0"/>
        </a:p>
      </dgm:t>
    </dgm:pt>
    <dgm:pt modelId="{39D27DA4-2389-4302-B05B-F6FA65B86D05}" type="parTrans" cxnId="{F542FFAF-36C8-44AE-AB46-B5F0A06376A0}">
      <dgm:prSet/>
      <dgm:spPr/>
      <dgm:t>
        <a:bodyPr/>
        <a:lstStyle/>
        <a:p>
          <a:endParaRPr lang="en-IN"/>
        </a:p>
      </dgm:t>
    </dgm:pt>
    <dgm:pt modelId="{421CCC5D-010F-4787-92F2-82E3FE2E7740}" type="sibTrans" cxnId="{F542FFAF-36C8-44AE-AB46-B5F0A06376A0}">
      <dgm:prSet/>
      <dgm:spPr/>
      <dgm:t>
        <a:bodyPr/>
        <a:lstStyle/>
        <a:p>
          <a:endParaRPr lang="en-IN"/>
        </a:p>
      </dgm:t>
    </dgm:pt>
    <dgm:pt modelId="{D85F7CDD-7E38-481F-AB37-FB29C34D5079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Legal</a:t>
          </a:r>
          <a:r>
            <a:rPr lang="en-US" sz="16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:</a:t>
          </a:r>
          <a:r>
            <a:rPr lang="en-US" sz="1600" b="1" i="1" dirty="0">
              <a:latin typeface="Arial" pitchFamily="34" charset="0"/>
              <a:cs typeface="Arial" pitchFamily="34" charset="0"/>
            </a:rPr>
            <a:t> </a:t>
          </a:r>
        </a:p>
        <a:p>
          <a:r>
            <a:rPr lang="en-US" sz="1400" b="1" i="1" dirty="0">
              <a:latin typeface="Arial" pitchFamily="34" charset="0"/>
              <a:cs typeface="Arial" pitchFamily="34" charset="0"/>
            </a:rPr>
            <a:t>Must protect student/staff data.</a:t>
          </a:r>
          <a:endParaRPr lang="en-IN" sz="1400" b="1" i="1" dirty="0"/>
        </a:p>
      </dgm:t>
    </dgm:pt>
    <dgm:pt modelId="{703C4A59-82D7-4D96-942B-7E808446EBE2}" type="parTrans" cxnId="{A2F9E57D-1FBB-4F6B-ADDF-912F039314AD}">
      <dgm:prSet/>
      <dgm:spPr/>
      <dgm:t>
        <a:bodyPr/>
        <a:lstStyle/>
        <a:p>
          <a:endParaRPr lang="en-IN"/>
        </a:p>
      </dgm:t>
    </dgm:pt>
    <dgm:pt modelId="{BF59159F-8016-4FE0-B65E-A4B5F99456B0}" type="sibTrans" cxnId="{A2F9E57D-1FBB-4F6B-ADDF-912F039314AD}">
      <dgm:prSet/>
      <dgm:spPr/>
      <dgm:t>
        <a:bodyPr/>
        <a:lstStyle/>
        <a:p>
          <a:endParaRPr lang="en-IN"/>
        </a:p>
      </dgm:t>
    </dgm:pt>
    <dgm:pt modelId="{5B7103AA-75CA-477B-A4DD-7689654A26F4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Economic:</a:t>
          </a:r>
        </a:p>
        <a:p>
          <a:r>
            <a:rPr 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sz="1400" b="1" i="1" dirty="0">
              <a:latin typeface="Arial" pitchFamily="34" charset="0"/>
              <a:cs typeface="Arial" pitchFamily="34" charset="0"/>
            </a:rPr>
            <a:t>Saves time and resources; cost-effective</a:t>
          </a:r>
          <a:endParaRPr lang="en-IN" sz="1000" b="1" i="1" dirty="0"/>
        </a:p>
      </dgm:t>
    </dgm:pt>
    <dgm:pt modelId="{F9CD6999-9560-4E4E-9826-56ADA22AF2F0}" type="parTrans" cxnId="{DF9C21CF-E496-4B13-BFE3-FE033BE119E3}">
      <dgm:prSet/>
      <dgm:spPr/>
      <dgm:t>
        <a:bodyPr/>
        <a:lstStyle/>
        <a:p>
          <a:endParaRPr lang="en-IN"/>
        </a:p>
      </dgm:t>
    </dgm:pt>
    <dgm:pt modelId="{7173170B-BEE7-4ADE-8973-49549FD71926}" type="sibTrans" cxnId="{DF9C21CF-E496-4B13-BFE3-FE033BE119E3}">
      <dgm:prSet/>
      <dgm:spPr/>
      <dgm:t>
        <a:bodyPr/>
        <a:lstStyle/>
        <a:p>
          <a:endParaRPr lang="en-IN"/>
        </a:p>
      </dgm:t>
    </dgm:pt>
    <dgm:pt modelId="{1499BE3C-664B-49B3-9BB3-BB2E4380E772}">
      <dgm:prSet custT="1"/>
      <dgm:spPr/>
      <dgm:t>
        <a:bodyPr/>
        <a:lstStyle/>
        <a:p>
          <a:r>
            <a:rPr lang="en-US" sz="16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Operational</a:t>
          </a:r>
        </a:p>
        <a:p>
          <a:r>
            <a:rPr lang="en-US" sz="1400" b="1" i="1" dirty="0">
              <a:latin typeface="Arial" pitchFamily="34" charset="0"/>
              <a:cs typeface="Arial" pitchFamily="34" charset="0"/>
            </a:rPr>
            <a:t>Reduces manual work; handles changes easily</a:t>
          </a:r>
          <a:endParaRPr lang="en-US" sz="1000" b="1" i="1" dirty="0">
            <a:latin typeface="Arial" pitchFamily="34" charset="0"/>
            <a:cs typeface="Arial" pitchFamily="34" charset="0"/>
          </a:endParaRPr>
        </a:p>
      </dgm:t>
    </dgm:pt>
    <dgm:pt modelId="{9C3E63A2-85FB-4349-9939-EDC0037BB02A}" type="parTrans" cxnId="{E92661B1-FCAB-412A-AB5D-79CBC9B97296}">
      <dgm:prSet/>
      <dgm:spPr/>
      <dgm:t>
        <a:bodyPr/>
        <a:lstStyle/>
        <a:p>
          <a:endParaRPr lang="en-IN"/>
        </a:p>
      </dgm:t>
    </dgm:pt>
    <dgm:pt modelId="{C2C24728-86C5-46C9-9CB4-3111727BD6E6}" type="sibTrans" cxnId="{E92661B1-FCAB-412A-AB5D-79CBC9B97296}">
      <dgm:prSet/>
      <dgm:spPr/>
      <dgm:t>
        <a:bodyPr/>
        <a:lstStyle/>
        <a:p>
          <a:endParaRPr lang="en-IN"/>
        </a:p>
      </dgm:t>
    </dgm:pt>
    <dgm:pt modelId="{16C4335D-EDC1-4462-81D4-D2FA705BCD34}" type="pres">
      <dgm:prSet presAssocID="{91D4D54C-0288-420C-9FA6-FC43BA90786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96FEA3C-7E97-44A5-BB8E-99A42D5F42C3}" type="pres">
      <dgm:prSet presAssocID="{8B4C78DB-AC4A-4D5F-AAD5-4DB4512EDFB9}" presName="centerShape" presStyleLbl="node0" presStyleIdx="0" presStyleCnt="1" custScaleX="115866" custScaleY="114345"/>
      <dgm:spPr/>
    </dgm:pt>
    <dgm:pt modelId="{E2D56B58-AF07-4934-984D-5E040BC2A425}" type="pres">
      <dgm:prSet presAssocID="{E38D32A9-5E58-4DFE-89CB-FE7867941FEF}" presName="node" presStyleLbl="node1" presStyleIdx="0" presStyleCnt="5" custScaleX="157443" custScaleY="152542" custRadScaleRad="100151" custRadScaleInc="26">
        <dgm:presLayoutVars>
          <dgm:bulletEnabled val="1"/>
        </dgm:presLayoutVars>
      </dgm:prSet>
      <dgm:spPr/>
    </dgm:pt>
    <dgm:pt modelId="{33943134-3B4B-4840-ACDA-747CE383CE17}" type="pres">
      <dgm:prSet presAssocID="{E38D32A9-5E58-4DFE-89CB-FE7867941FEF}" presName="dummy" presStyleCnt="0"/>
      <dgm:spPr/>
    </dgm:pt>
    <dgm:pt modelId="{54BB2488-0B9B-4B33-9071-D969682AF67B}" type="pres">
      <dgm:prSet presAssocID="{4C3FDF38-838B-4FA5-8F7A-5CE1C94178F7}" presName="sibTrans" presStyleLbl="sibTrans2D1" presStyleIdx="0" presStyleCnt="5"/>
      <dgm:spPr/>
    </dgm:pt>
    <dgm:pt modelId="{5FA503DC-2510-4F1E-86BA-87D13D6B956C}" type="pres">
      <dgm:prSet presAssocID="{4B734977-F183-4130-8C36-9D55E369BB83}" presName="node" presStyleLbl="node1" presStyleIdx="1" presStyleCnt="5" custScaleX="153351" custScaleY="152978">
        <dgm:presLayoutVars>
          <dgm:bulletEnabled val="1"/>
        </dgm:presLayoutVars>
      </dgm:prSet>
      <dgm:spPr/>
    </dgm:pt>
    <dgm:pt modelId="{A848ECD6-0CF1-4F61-B2D8-D49D559E5FB3}" type="pres">
      <dgm:prSet presAssocID="{4B734977-F183-4130-8C36-9D55E369BB83}" presName="dummy" presStyleCnt="0"/>
      <dgm:spPr/>
    </dgm:pt>
    <dgm:pt modelId="{4A3290C3-EFDE-4940-B3A0-B36D57141EFE}" type="pres">
      <dgm:prSet presAssocID="{421CCC5D-010F-4787-92F2-82E3FE2E7740}" presName="sibTrans" presStyleLbl="sibTrans2D1" presStyleIdx="1" presStyleCnt="5"/>
      <dgm:spPr/>
    </dgm:pt>
    <dgm:pt modelId="{93645E96-1AB0-489D-A02F-DBBC1E5FDC40}" type="pres">
      <dgm:prSet presAssocID="{D85F7CDD-7E38-481F-AB37-FB29C34D5079}" presName="node" presStyleLbl="node1" presStyleIdx="2" presStyleCnt="5" custScaleX="158651" custScaleY="151257">
        <dgm:presLayoutVars>
          <dgm:bulletEnabled val="1"/>
        </dgm:presLayoutVars>
      </dgm:prSet>
      <dgm:spPr/>
    </dgm:pt>
    <dgm:pt modelId="{9DEE8F69-C350-4D5A-8FD8-3E35D0C3BD69}" type="pres">
      <dgm:prSet presAssocID="{D85F7CDD-7E38-481F-AB37-FB29C34D5079}" presName="dummy" presStyleCnt="0"/>
      <dgm:spPr/>
    </dgm:pt>
    <dgm:pt modelId="{0B111108-E92C-4CF0-923F-0A0E862A5BD6}" type="pres">
      <dgm:prSet presAssocID="{BF59159F-8016-4FE0-B65E-A4B5F99456B0}" presName="sibTrans" presStyleLbl="sibTrans2D1" presStyleIdx="2" presStyleCnt="5"/>
      <dgm:spPr/>
    </dgm:pt>
    <dgm:pt modelId="{A8651920-E682-48CE-8F1E-DB285BCC2E70}" type="pres">
      <dgm:prSet presAssocID="{5B7103AA-75CA-477B-A4DD-7689654A26F4}" presName="node" presStyleLbl="node1" presStyleIdx="3" presStyleCnt="5" custScaleX="162281" custScaleY="164805">
        <dgm:presLayoutVars>
          <dgm:bulletEnabled val="1"/>
        </dgm:presLayoutVars>
      </dgm:prSet>
      <dgm:spPr/>
    </dgm:pt>
    <dgm:pt modelId="{EB7F8A98-DDF8-4925-B919-3566C1BAFFC0}" type="pres">
      <dgm:prSet presAssocID="{5B7103AA-75CA-477B-A4DD-7689654A26F4}" presName="dummy" presStyleCnt="0"/>
      <dgm:spPr/>
    </dgm:pt>
    <dgm:pt modelId="{B0252582-7EDC-4EE5-9A32-C8244E604C7D}" type="pres">
      <dgm:prSet presAssocID="{7173170B-BEE7-4ADE-8973-49549FD71926}" presName="sibTrans" presStyleLbl="sibTrans2D1" presStyleIdx="3" presStyleCnt="5"/>
      <dgm:spPr/>
    </dgm:pt>
    <dgm:pt modelId="{BE018260-E763-477C-AE25-6187DDB0E847}" type="pres">
      <dgm:prSet presAssocID="{1499BE3C-664B-49B3-9BB3-BB2E4380E772}" presName="node" presStyleLbl="node1" presStyleIdx="4" presStyleCnt="5" custScaleX="163411" custScaleY="162598">
        <dgm:presLayoutVars>
          <dgm:bulletEnabled val="1"/>
        </dgm:presLayoutVars>
      </dgm:prSet>
      <dgm:spPr/>
    </dgm:pt>
    <dgm:pt modelId="{E34E2B93-BA6D-4913-A380-F312323D24A1}" type="pres">
      <dgm:prSet presAssocID="{1499BE3C-664B-49B3-9BB3-BB2E4380E772}" presName="dummy" presStyleCnt="0"/>
      <dgm:spPr/>
    </dgm:pt>
    <dgm:pt modelId="{419460A3-4E8F-451C-9466-E0735506988B}" type="pres">
      <dgm:prSet presAssocID="{C2C24728-86C5-46C9-9CB4-3111727BD6E6}" presName="sibTrans" presStyleLbl="sibTrans2D1" presStyleIdx="4" presStyleCnt="5"/>
      <dgm:spPr/>
    </dgm:pt>
  </dgm:ptLst>
  <dgm:cxnLst>
    <dgm:cxn modelId="{02725A0B-FD83-413F-AB0F-6F33ECDA6FBC}" type="presOf" srcId="{4C3FDF38-838B-4FA5-8F7A-5CE1C94178F7}" destId="{54BB2488-0B9B-4B33-9071-D969682AF67B}" srcOrd="0" destOrd="0" presId="urn:microsoft.com/office/officeart/2005/8/layout/radial6"/>
    <dgm:cxn modelId="{99C31524-DEE1-4417-90D7-8063DD3FD766}" type="presOf" srcId="{1499BE3C-664B-49B3-9BB3-BB2E4380E772}" destId="{BE018260-E763-477C-AE25-6187DDB0E847}" srcOrd="0" destOrd="0" presId="urn:microsoft.com/office/officeart/2005/8/layout/radial6"/>
    <dgm:cxn modelId="{C8CBE65C-7C50-47A7-86D1-9F241DBCD5F9}" type="presOf" srcId="{91D4D54C-0288-420C-9FA6-FC43BA90786E}" destId="{16C4335D-EDC1-4462-81D4-D2FA705BCD34}" srcOrd="0" destOrd="0" presId="urn:microsoft.com/office/officeart/2005/8/layout/radial6"/>
    <dgm:cxn modelId="{2A1AA14B-6AD6-4938-A6AD-D94451235678}" type="presOf" srcId="{4B734977-F183-4130-8C36-9D55E369BB83}" destId="{5FA503DC-2510-4F1E-86BA-87D13D6B956C}" srcOrd="0" destOrd="0" presId="urn:microsoft.com/office/officeart/2005/8/layout/radial6"/>
    <dgm:cxn modelId="{BE9FFA71-092C-4EB8-8744-3DC547F3B261}" type="presOf" srcId="{E38D32A9-5E58-4DFE-89CB-FE7867941FEF}" destId="{E2D56B58-AF07-4934-984D-5E040BC2A425}" srcOrd="0" destOrd="0" presId="urn:microsoft.com/office/officeart/2005/8/layout/radial6"/>
    <dgm:cxn modelId="{B4A46C79-9BAE-48F7-A9DB-4C14C8C4CB8A}" type="presOf" srcId="{BF59159F-8016-4FE0-B65E-A4B5F99456B0}" destId="{0B111108-E92C-4CF0-923F-0A0E862A5BD6}" srcOrd="0" destOrd="0" presId="urn:microsoft.com/office/officeart/2005/8/layout/radial6"/>
    <dgm:cxn modelId="{700D1B5A-6A40-4E65-A3EB-B5EB235963B6}" type="presOf" srcId="{5B7103AA-75CA-477B-A4DD-7689654A26F4}" destId="{A8651920-E682-48CE-8F1E-DB285BCC2E70}" srcOrd="0" destOrd="0" presId="urn:microsoft.com/office/officeart/2005/8/layout/radial6"/>
    <dgm:cxn modelId="{C6AB317B-C31B-47F9-BEEC-711CD03464F5}" type="presOf" srcId="{421CCC5D-010F-4787-92F2-82E3FE2E7740}" destId="{4A3290C3-EFDE-4940-B3A0-B36D57141EFE}" srcOrd="0" destOrd="0" presId="urn:microsoft.com/office/officeart/2005/8/layout/radial6"/>
    <dgm:cxn modelId="{A2F9E57D-1FBB-4F6B-ADDF-912F039314AD}" srcId="{8B4C78DB-AC4A-4D5F-AAD5-4DB4512EDFB9}" destId="{D85F7CDD-7E38-481F-AB37-FB29C34D5079}" srcOrd="2" destOrd="0" parTransId="{703C4A59-82D7-4D96-942B-7E808446EBE2}" sibTransId="{BF59159F-8016-4FE0-B65E-A4B5F99456B0}"/>
    <dgm:cxn modelId="{407F3C82-3CD8-47CE-BA27-791915EF3AA3}" type="presOf" srcId="{8B4C78DB-AC4A-4D5F-AAD5-4DB4512EDFB9}" destId="{A96FEA3C-7E97-44A5-BB8E-99A42D5F42C3}" srcOrd="0" destOrd="0" presId="urn:microsoft.com/office/officeart/2005/8/layout/radial6"/>
    <dgm:cxn modelId="{3347CA94-8B85-45B8-A133-50B7324D2B50}" type="presOf" srcId="{7173170B-BEE7-4ADE-8973-49549FD71926}" destId="{B0252582-7EDC-4EE5-9A32-C8244E604C7D}" srcOrd="0" destOrd="0" presId="urn:microsoft.com/office/officeart/2005/8/layout/radial6"/>
    <dgm:cxn modelId="{E303ADAD-D458-4B74-86A2-B0BE01954FB2}" type="presOf" srcId="{C2C24728-86C5-46C9-9CB4-3111727BD6E6}" destId="{419460A3-4E8F-451C-9466-E0735506988B}" srcOrd="0" destOrd="0" presId="urn:microsoft.com/office/officeart/2005/8/layout/radial6"/>
    <dgm:cxn modelId="{F542FFAF-36C8-44AE-AB46-B5F0A06376A0}" srcId="{8B4C78DB-AC4A-4D5F-AAD5-4DB4512EDFB9}" destId="{4B734977-F183-4130-8C36-9D55E369BB83}" srcOrd="1" destOrd="0" parTransId="{39D27DA4-2389-4302-B05B-F6FA65B86D05}" sibTransId="{421CCC5D-010F-4787-92F2-82E3FE2E7740}"/>
    <dgm:cxn modelId="{E92661B1-FCAB-412A-AB5D-79CBC9B97296}" srcId="{8B4C78DB-AC4A-4D5F-AAD5-4DB4512EDFB9}" destId="{1499BE3C-664B-49B3-9BB3-BB2E4380E772}" srcOrd="4" destOrd="0" parTransId="{9C3E63A2-85FB-4349-9939-EDC0037BB02A}" sibTransId="{C2C24728-86C5-46C9-9CB4-3111727BD6E6}"/>
    <dgm:cxn modelId="{DF9C21CF-E496-4B13-BFE3-FE033BE119E3}" srcId="{8B4C78DB-AC4A-4D5F-AAD5-4DB4512EDFB9}" destId="{5B7103AA-75CA-477B-A4DD-7689654A26F4}" srcOrd="3" destOrd="0" parTransId="{F9CD6999-9560-4E4E-9826-56ADA22AF2F0}" sibTransId="{7173170B-BEE7-4ADE-8973-49549FD71926}"/>
    <dgm:cxn modelId="{47E02DE2-94FE-4905-93F2-D2392980E079}" srcId="{8B4C78DB-AC4A-4D5F-AAD5-4DB4512EDFB9}" destId="{E38D32A9-5E58-4DFE-89CB-FE7867941FEF}" srcOrd="0" destOrd="0" parTransId="{687EB14B-BE54-4D9E-83F5-ADD4E44A7F3A}" sibTransId="{4C3FDF38-838B-4FA5-8F7A-5CE1C94178F7}"/>
    <dgm:cxn modelId="{F0FE61EC-5E3C-4803-B6D8-3E33DCAF5497}" srcId="{91D4D54C-0288-420C-9FA6-FC43BA90786E}" destId="{8B4C78DB-AC4A-4D5F-AAD5-4DB4512EDFB9}" srcOrd="0" destOrd="0" parTransId="{FBA32047-14EE-4BCE-BDFE-C33924CE70D2}" sibTransId="{54E9C2BC-E458-45EF-954C-CB451DACDA51}"/>
    <dgm:cxn modelId="{6585B6F0-4107-4083-BF57-D58CEB9808E2}" type="presOf" srcId="{D85F7CDD-7E38-481F-AB37-FB29C34D5079}" destId="{93645E96-1AB0-489D-A02F-DBBC1E5FDC40}" srcOrd="0" destOrd="0" presId="urn:microsoft.com/office/officeart/2005/8/layout/radial6"/>
    <dgm:cxn modelId="{1D89ED51-2D10-47C2-9757-76508AE30DF8}" type="presParOf" srcId="{16C4335D-EDC1-4462-81D4-D2FA705BCD34}" destId="{A96FEA3C-7E97-44A5-BB8E-99A42D5F42C3}" srcOrd="0" destOrd="0" presId="urn:microsoft.com/office/officeart/2005/8/layout/radial6"/>
    <dgm:cxn modelId="{BE73FDFE-9192-4C18-8FD5-638E962915D8}" type="presParOf" srcId="{16C4335D-EDC1-4462-81D4-D2FA705BCD34}" destId="{E2D56B58-AF07-4934-984D-5E040BC2A425}" srcOrd="1" destOrd="0" presId="urn:microsoft.com/office/officeart/2005/8/layout/radial6"/>
    <dgm:cxn modelId="{C379DA5F-A089-48C9-B8DD-4B549E9C6BB3}" type="presParOf" srcId="{16C4335D-EDC1-4462-81D4-D2FA705BCD34}" destId="{33943134-3B4B-4840-ACDA-747CE383CE17}" srcOrd="2" destOrd="0" presId="urn:microsoft.com/office/officeart/2005/8/layout/radial6"/>
    <dgm:cxn modelId="{3B1C3165-AE7E-4AE3-90F7-D1444E05FD7B}" type="presParOf" srcId="{16C4335D-EDC1-4462-81D4-D2FA705BCD34}" destId="{54BB2488-0B9B-4B33-9071-D969682AF67B}" srcOrd="3" destOrd="0" presId="urn:microsoft.com/office/officeart/2005/8/layout/radial6"/>
    <dgm:cxn modelId="{95A251A0-4024-4D53-9218-ADB5FB09C1B6}" type="presParOf" srcId="{16C4335D-EDC1-4462-81D4-D2FA705BCD34}" destId="{5FA503DC-2510-4F1E-86BA-87D13D6B956C}" srcOrd="4" destOrd="0" presId="urn:microsoft.com/office/officeart/2005/8/layout/radial6"/>
    <dgm:cxn modelId="{7D31E588-801A-4C9A-BB98-D62967AFDAB4}" type="presParOf" srcId="{16C4335D-EDC1-4462-81D4-D2FA705BCD34}" destId="{A848ECD6-0CF1-4F61-B2D8-D49D559E5FB3}" srcOrd="5" destOrd="0" presId="urn:microsoft.com/office/officeart/2005/8/layout/radial6"/>
    <dgm:cxn modelId="{1FA5D664-FD4B-4A1B-A920-09B84D263394}" type="presParOf" srcId="{16C4335D-EDC1-4462-81D4-D2FA705BCD34}" destId="{4A3290C3-EFDE-4940-B3A0-B36D57141EFE}" srcOrd="6" destOrd="0" presId="urn:microsoft.com/office/officeart/2005/8/layout/radial6"/>
    <dgm:cxn modelId="{81A1474B-AE50-4D8E-B1C0-6C36D788CB97}" type="presParOf" srcId="{16C4335D-EDC1-4462-81D4-D2FA705BCD34}" destId="{93645E96-1AB0-489D-A02F-DBBC1E5FDC40}" srcOrd="7" destOrd="0" presId="urn:microsoft.com/office/officeart/2005/8/layout/radial6"/>
    <dgm:cxn modelId="{05047660-6AFE-4334-99E0-5786B72C603C}" type="presParOf" srcId="{16C4335D-EDC1-4462-81D4-D2FA705BCD34}" destId="{9DEE8F69-C350-4D5A-8FD8-3E35D0C3BD69}" srcOrd="8" destOrd="0" presId="urn:microsoft.com/office/officeart/2005/8/layout/radial6"/>
    <dgm:cxn modelId="{9F2C562A-0EC5-4116-BE15-F48017370170}" type="presParOf" srcId="{16C4335D-EDC1-4462-81D4-D2FA705BCD34}" destId="{0B111108-E92C-4CF0-923F-0A0E862A5BD6}" srcOrd="9" destOrd="0" presId="urn:microsoft.com/office/officeart/2005/8/layout/radial6"/>
    <dgm:cxn modelId="{1E1D106D-1D02-4BB3-94E8-C9E0BFEF686E}" type="presParOf" srcId="{16C4335D-EDC1-4462-81D4-D2FA705BCD34}" destId="{A8651920-E682-48CE-8F1E-DB285BCC2E70}" srcOrd="10" destOrd="0" presId="urn:microsoft.com/office/officeart/2005/8/layout/radial6"/>
    <dgm:cxn modelId="{12EFA5DB-114D-44C3-AB2C-4B211B0D641B}" type="presParOf" srcId="{16C4335D-EDC1-4462-81D4-D2FA705BCD34}" destId="{EB7F8A98-DDF8-4925-B919-3566C1BAFFC0}" srcOrd="11" destOrd="0" presId="urn:microsoft.com/office/officeart/2005/8/layout/radial6"/>
    <dgm:cxn modelId="{3B2B8CAF-53BC-4EFA-A0A0-7757E6B2AA25}" type="presParOf" srcId="{16C4335D-EDC1-4462-81D4-D2FA705BCD34}" destId="{B0252582-7EDC-4EE5-9A32-C8244E604C7D}" srcOrd="12" destOrd="0" presId="urn:microsoft.com/office/officeart/2005/8/layout/radial6"/>
    <dgm:cxn modelId="{990EB637-FA54-4183-99C9-04C455A865F7}" type="presParOf" srcId="{16C4335D-EDC1-4462-81D4-D2FA705BCD34}" destId="{BE018260-E763-477C-AE25-6187DDB0E847}" srcOrd="13" destOrd="0" presId="urn:microsoft.com/office/officeart/2005/8/layout/radial6"/>
    <dgm:cxn modelId="{2A1D230A-2CB7-4EDF-9CA9-C59836C0EDB8}" type="presParOf" srcId="{16C4335D-EDC1-4462-81D4-D2FA705BCD34}" destId="{E34E2B93-BA6D-4913-A380-F312323D24A1}" srcOrd="14" destOrd="0" presId="urn:microsoft.com/office/officeart/2005/8/layout/radial6"/>
    <dgm:cxn modelId="{EDFFCBF5-3C02-4987-8AD9-6B30A04AA9E8}" type="presParOf" srcId="{16C4335D-EDC1-4462-81D4-D2FA705BCD34}" destId="{419460A3-4E8F-451C-9466-E0735506988B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EF2FE-EEF6-4D02-9AD6-BCAAEF442E4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F669565-25F2-4C0A-9FE0-2A8F8E6C9D6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1" dirty="0"/>
            <a:t>Maintain system regularly</a:t>
          </a:r>
          <a:endParaRPr lang="en-IN" sz="1800" b="1" dirty="0"/>
        </a:p>
      </dgm:t>
    </dgm:pt>
    <dgm:pt modelId="{BF433C28-BC77-4F93-863A-DE87412BE2DC}" type="parTrans" cxnId="{FD593829-B1E0-4F7E-ADF2-AFFCD14818BB}">
      <dgm:prSet/>
      <dgm:spPr/>
      <dgm:t>
        <a:bodyPr/>
        <a:lstStyle/>
        <a:p>
          <a:endParaRPr lang="en-IN"/>
        </a:p>
      </dgm:t>
    </dgm:pt>
    <dgm:pt modelId="{5F171AF2-7FDE-469A-9BA6-252A35648A67}" type="sibTrans" cxnId="{FD593829-B1E0-4F7E-ADF2-AFFCD14818BB}">
      <dgm:prSet/>
      <dgm:spPr/>
      <dgm:t>
        <a:bodyPr/>
        <a:lstStyle/>
        <a:p>
          <a:endParaRPr lang="en-IN"/>
        </a:p>
      </dgm:t>
    </dgm:pt>
    <dgm:pt modelId="{D1552B8C-9A85-4853-9A08-E117C53BC94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1" dirty="0"/>
            <a:t>Integrate smoothly with existing systems</a:t>
          </a:r>
          <a:endParaRPr lang="en-IN" sz="1800" b="1" dirty="0"/>
        </a:p>
      </dgm:t>
    </dgm:pt>
    <dgm:pt modelId="{84B9ED8B-F4AC-49CC-A246-757AACA161A6}" type="parTrans" cxnId="{9073D25B-D377-488F-B814-D31594FD1F45}">
      <dgm:prSet/>
      <dgm:spPr/>
      <dgm:t>
        <a:bodyPr/>
        <a:lstStyle/>
        <a:p>
          <a:endParaRPr lang="en-IN"/>
        </a:p>
      </dgm:t>
    </dgm:pt>
    <dgm:pt modelId="{774898DD-D2AA-4C10-AF13-BEF5583D4292}" type="sibTrans" cxnId="{9073D25B-D377-488F-B814-D31594FD1F45}">
      <dgm:prSet/>
      <dgm:spPr/>
      <dgm:t>
        <a:bodyPr/>
        <a:lstStyle/>
        <a:p>
          <a:endParaRPr lang="en-IN"/>
        </a:p>
      </dgm:t>
    </dgm:pt>
    <dgm:pt modelId="{FE98FED1-73CB-46E6-B22E-A2A5809591E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1" dirty="0"/>
            <a:t>Implement data security measures</a:t>
          </a:r>
          <a:endParaRPr lang="en-IN" sz="1800" b="1" dirty="0"/>
        </a:p>
      </dgm:t>
    </dgm:pt>
    <dgm:pt modelId="{FA9C2E70-0846-4CB1-A177-AE8718FD0D77}" type="parTrans" cxnId="{E2273072-DA0B-4C42-AB25-6A5930AB8C0E}">
      <dgm:prSet/>
      <dgm:spPr/>
      <dgm:t>
        <a:bodyPr/>
        <a:lstStyle/>
        <a:p>
          <a:endParaRPr lang="en-IN"/>
        </a:p>
      </dgm:t>
    </dgm:pt>
    <dgm:pt modelId="{70237EA4-89AB-4074-A45C-E69F23C8FB10}" type="sibTrans" cxnId="{E2273072-DA0B-4C42-AB25-6A5930AB8C0E}">
      <dgm:prSet/>
      <dgm:spPr/>
      <dgm:t>
        <a:bodyPr/>
        <a:lstStyle/>
        <a:p>
          <a:endParaRPr lang="en-IN"/>
        </a:p>
      </dgm:t>
    </dgm:pt>
    <dgm:pt modelId="{4BB07E22-681E-400E-B9C0-417EE322748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1" dirty="0"/>
            <a:t>Enable real-time schedule updates</a:t>
          </a:r>
          <a:endParaRPr lang="en-IN" sz="1800" b="1" dirty="0"/>
        </a:p>
      </dgm:t>
    </dgm:pt>
    <dgm:pt modelId="{54350FEE-DED6-46D6-A926-461C5D917746}" type="parTrans" cxnId="{A978A08D-072F-40D9-81D9-958F20F6914B}">
      <dgm:prSet/>
      <dgm:spPr/>
      <dgm:t>
        <a:bodyPr/>
        <a:lstStyle/>
        <a:p>
          <a:endParaRPr lang="en-IN"/>
        </a:p>
      </dgm:t>
    </dgm:pt>
    <dgm:pt modelId="{539DC99B-78A9-44E9-B11C-C7C1BE3E38A0}" type="sibTrans" cxnId="{A978A08D-072F-40D9-81D9-958F20F6914B}">
      <dgm:prSet/>
      <dgm:spPr/>
      <dgm:t>
        <a:bodyPr/>
        <a:lstStyle/>
        <a:p>
          <a:endParaRPr lang="en-IN"/>
        </a:p>
      </dgm:t>
    </dgm:pt>
    <dgm:pt modelId="{C4A624DB-68DC-4EFC-B3AA-C7EAE2E0063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1" dirty="0"/>
            <a:t>Validate AI-generated timetables</a:t>
          </a:r>
          <a:endParaRPr lang="en-IN" sz="1800" b="1" dirty="0"/>
        </a:p>
      </dgm:t>
    </dgm:pt>
    <dgm:pt modelId="{4987C033-7EAE-421A-AFBE-0C168620BB73}" type="parTrans" cxnId="{4BD429DE-F172-4DAC-80CD-29EA4D1EF17F}">
      <dgm:prSet/>
      <dgm:spPr/>
      <dgm:t>
        <a:bodyPr/>
        <a:lstStyle/>
        <a:p>
          <a:endParaRPr lang="en-IN"/>
        </a:p>
      </dgm:t>
    </dgm:pt>
    <dgm:pt modelId="{0D1657EA-92B3-41C2-AA08-B515646FA20E}" type="sibTrans" cxnId="{4BD429DE-F172-4DAC-80CD-29EA4D1EF17F}">
      <dgm:prSet/>
      <dgm:spPr/>
      <dgm:t>
        <a:bodyPr/>
        <a:lstStyle/>
        <a:p>
          <a:endParaRPr lang="en-IN"/>
        </a:p>
      </dgm:t>
    </dgm:pt>
    <dgm:pt modelId="{001AD9A7-58FD-40C6-A373-9A1C5918DBDC}">
      <dgm:prSet custT="1"/>
      <dgm:spPr/>
      <dgm:t>
        <a:bodyPr/>
        <a:lstStyle/>
        <a:p>
          <a:r>
            <a:rPr lang="en-US" sz="1600" b="1" dirty="0"/>
            <a:t>Use AI optimization algorithms</a:t>
          </a:r>
        </a:p>
      </dgm:t>
    </dgm:pt>
    <dgm:pt modelId="{D8C73141-239E-43BB-AAB5-300692F6B154}" type="parTrans" cxnId="{8BDF8354-B0F7-49B3-8EE2-0C7DF641BA37}">
      <dgm:prSet/>
      <dgm:spPr/>
      <dgm:t>
        <a:bodyPr/>
        <a:lstStyle/>
        <a:p>
          <a:endParaRPr lang="en-IN"/>
        </a:p>
      </dgm:t>
    </dgm:pt>
    <dgm:pt modelId="{5A0EE35F-8EF9-4C1E-A278-928DB15962D4}" type="sibTrans" cxnId="{8BDF8354-B0F7-49B3-8EE2-0C7DF641BA37}">
      <dgm:prSet/>
      <dgm:spPr/>
      <dgm:t>
        <a:bodyPr/>
        <a:lstStyle/>
        <a:p>
          <a:endParaRPr lang="en-IN"/>
        </a:p>
      </dgm:t>
    </dgm:pt>
    <dgm:pt modelId="{27E736FB-9E1C-42B6-B710-0CFE35795926}" type="pres">
      <dgm:prSet presAssocID="{5EDEF2FE-EEF6-4D02-9AD6-BCAAEF442E43}" presName="linear" presStyleCnt="0">
        <dgm:presLayoutVars>
          <dgm:dir/>
          <dgm:animLvl val="lvl"/>
          <dgm:resizeHandles val="exact"/>
        </dgm:presLayoutVars>
      </dgm:prSet>
      <dgm:spPr/>
    </dgm:pt>
    <dgm:pt modelId="{679C6D7E-E73D-4080-8F8E-C5BA50C1822C}" type="pres">
      <dgm:prSet presAssocID="{001AD9A7-58FD-40C6-A373-9A1C5918DBDC}" presName="parentLin" presStyleCnt="0"/>
      <dgm:spPr/>
    </dgm:pt>
    <dgm:pt modelId="{575F5205-7F0F-45E3-9AB2-E99DE395AB0A}" type="pres">
      <dgm:prSet presAssocID="{001AD9A7-58FD-40C6-A373-9A1C5918DBDC}" presName="parentLeftMargin" presStyleLbl="node1" presStyleIdx="0" presStyleCnt="6"/>
      <dgm:spPr/>
    </dgm:pt>
    <dgm:pt modelId="{42F17685-412C-4ECD-A3B6-45EEB0032582}" type="pres">
      <dgm:prSet presAssocID="{001AD9A7-58FD-40C6-A373-9A1C5918DBDC}" presName="parentText" presStyleLbl="node1" presStyleIdx="0" presStyleCnt="6" custScaleX="142997" custScaleY="177175">
        <dgm:presLayoutVars>
          <dgm:chMax val="0"/>
          <dgm:bulletEnabled val="1"/>
        </dgm:presLayoutVars>
      </dgm:prSet>
      <dgm:spPr/>
    </dgm:pt>
    <dgm:pt modelId="{05F8E004-6BEC-43EC-A6E7-D95115842282}" type="pres">
      <dgm:prSet presAssocID="{001AD9A7-58FD-40C6-A373-9A1C5918DBDC}" presName="negativeSpace" presStyleCnt="0"/>
      <dgm:spPr/>
    </dgm:pt>
    <dgm:pt modelId="{B3682D76-89CC-4FD3-87A9-31A816C37517}" type="pres">
      <dgm:prSet presAssocID="{001AD9A7-58FD-40C6-A373-9A1C5918DBDC}" presName="childText" presStyleLbl="conFgAcc1" presStyleIdx="0" presStyleCnt="6">
        <dgm:presLayoutVars>
          <dgm:bulletEnabled val="1"/>
        </dgm:presLayoutVars>
      </dgm:prSet>
      <dgm:spPr/>
    </dgm:pt>
    <dgm:pt modelId="{86E6EBE0-87A1-4FD8-9B09-E8EDBB13176A}" type="pres">
      <dgm:prSet presAssocID="{5A0EE35F-8EF9-4C1E-A278-928DB15962D4}" presName="spaceBetweenRectangles" presStyleCnt="0"/>
      <dgm:spPr/>
    </dgm:pt>
    <dgm:pt modelId="{92D01B17-28A7-4FC4-86DC-D17F892EA8F4}" type="pres">
      <dgm:prSet presAssocID="{D1552B8C-9A85-4853-9A08-E117C53BC94D}" presName="parentLin" presStyleCnt="0"/>
      <dgm:spPr/>
    </dgm:pt>
    <dgm:pt modelId="{3689847B-E8ED-428C-9A5C-E722D755252A}" type="pres">
      <dgm:prSet presAssocID="{D1552B8C-9A85-4853-9A08-E117C53BC94D}" presName="parentLeftMargin" presStyleLbl="node1" presStyleIdx="0" presStyleCnt="6"/>
      <dgm:spPr/>
    </dgm:pt>
    <dgm:pt modelId="{BA4DDAF9-BF08-41DA-93EF-072216324495}" type="pres">
      <dgm:prSet presAssocID="{D1552B8C-9A85-4853-9A08-E117C53BC94D}" presName="parentText" presStyleLbl="node1" presStyleIdx="1" presStyleCnt="6" custScaleX="142997" custScaleY="224169" custLinFactNeighborX="712" custLinFactNeighborY="-12370">
        <dgm:presLayoutVars>
          <dgm:chMax val="0"/>
          <dgm:bulletEnabled val="1"/>
        </dgm:presLayoutVars>
      </dgm:prSet>
      <dgm:spPr/>
    </dgm:pt>
    <dgm:pt modelId="{D9AEC38F-4C66-4372-BFA8-1EAF40638177}" type="pres">
      <dgm:prSet presAssocID="{D1552B8C-9A85-4853-9A08-E117C53BC94D}" presName="negativeSpace" presStyleCnt="0"/>
      <dgm:spPr/>
    </dgm:pt>
    <dgm:pt modelId="{984CC6E3-EE91-492B-99D7-8F9EFC2E0392}" type="pres">
      <dgm:prSet presAssocID="{D1552B8C-9A85-4853-9A08-E117C53BC94D}" presName="childText" presStyleLbl="conFgAcc1" presStyleIdx="1" presStyleCnt="6">
        <dgm:presLayoutVars>
          <dgm:bulletEnabled val="1"/>
        </dgm:presLayoutVars>
      </dgm:prSet>
      <dgm:spPr/>
    </dgm:pt>
    <dgm:pt modelId="{0D9FADFC-F9F2-4566-A1B2-2F51AA919094}" type="pres">
      <dgm:prSet presAssocID="{774898DD-D2AA-4C10-AF13-BEF5583D4292}" presName="spaceBetweenRectangles" presStyleCnt="0"/>
      <dgm:spPr/>
    </dgm:pt>
    <dgm:pt modelId="{48C95C1B-240E-46D1-AB92-5163B532A685}" type="pres">
      <dgm:prSet presAssocID="{FE98FED1-73CB-46E6-B22E-A2A5809591ED}" presName="parentLin" presStyleCnt="0"/>
      <dgm:spPr/>
    </dgm:pt>
    <dgm:pt modelId="{B5CDD602-9D6B-478F-99BB-53F07C10A8A6}" type="pres">
      <dgm:prSet presAssocID="{FE98FED1-73CB-46E6-B22E-A2A5809591ED}" presName="parentLeftMargin" presStyleLbl="node1" presStyleIdx="1" presStyleCnt="6"/>
      <dgm:spPr/>
    </dgm:pt>
    <dgm:pt modelId="{00A7C761-B514-4E4C-8C16-4A1CF20EA7FA}" type="pres">
      <dgm:prSet presAssocID="{FE98FED1-73CB-46E6-B22E-A2A5809591ED}" presName="parentText" presStyleLbl="node1" presStyleIdx="2" presStyleCnt="6" custScaleX="142997" custScaleY="202191">
        <dgm:presLayoutVars>
          <dgm:chMax val="0"/>
          <dgm:bulletEnabled val="1"/>
        </dgm:presLayoutVars>
      </dgm:prSet>
      <dgm:spPr/>
    </dgm:pt>
    <dgm:pt modelId="{1DA31BA6-2B6D-42E0-AEC8-C871AE5BFF79}" type="pres">
      <dgm:prSet presAssocID="{FE98FED1-73CB-46E6-B22E-A2A5809591ED}" presName="negativeSpace" presStyleCnt="0"/>
      <dgm:spPr/>
    </dgm:pt>
    <dgm:pt modelId="{012B1E4E-8169-4FAA-8A10-172079499F09}" type="pres">
      <dgm:prSet presAssocID="{FE98FED1-73CB-46E6-B22E-A2A5809591ED}" presName="childText" presStyleLbl="conFgAcc1" presStyleIdx="2" presStyleCnt="6">
        <dgm:presLayoutVars>
          <dgm:bulletEnabled val="1"/>
        </dgm:presLayoutVars>
      </dgm:prSet>
      <dgm:spPr/>
    </dgm:pt>
    <dgm:pt modelId="{9DF3421E-1652-4D84-AD9E-AEF3A0CD85B1}" type="pres">
      <dgm:prSet presAssocID="{70237EA4-89AB-4074-A45C-E69F23C8FB10}" presName="spaceBetweenRectangles" presStyleCnt="0"/>
      <dgm:spPr/>
    </dgm:pt>
    <dgm:pt modelId="{90903BD2-E624-45AE-9CE3-AB55C6B126C5}" type="pres">
      <dgm:prSet presAssocID="{4BB07E22-681E-400E-B9C0-417EE322748A}" presName="parentLin" presStyleCnt="0"/>
      <dgm:spPr/>
    </dgm:pt>
    <dgm:pt modelId="{88B3D171-AFA4-4B61-A2C9-DD18A64ED09D}" type="pres">
      <dgm:prSet presAssocID="{4BB07E22-681E-400E-B9C0-417EE322748A}" presName="parentLeftMargin" presStyleLbl="node1" presStyleIdx="2" presStyleCnt="6"/>
      <dgm:spPr/>
    </dgm:pt>
    <dgm:pt modelId="{D2A3BA8E-3B67-41EA-9196-93B6059C6FDE}" type="pres">
      <dgm:prSet presAssocID="{4BB07E22-681E-400E-B9C0-417EE322748A}" presName="parentText" presStyleLbl="node1" presStyleIdx="3" presStyleCnt="6" custScaleX="142997" custScaleY="245094">
        <dgm:presLayoutVars>
          <dgm:chMax val="0"/>
          <dgm:bulletEnabled val="1"/>
        </dgm:presLayoutVars>
      </dgm:prSet>
      <dgm:spPr/>
    </dgm:pt>
    <dgm:pt modelId="{AA7082CD-4183-4DDC-BFD2-E896AF57034A}" type="pres">
      <dgm:prSet presAssocID="{4BB07E22-681E-400E-B9C0-417EE322748A}" presName="negativeSpace" presStyleCnt="0"/>
      <dgm:spPr/>
    </dgm:pt>
    <dgm:pt modelId="{016EF238-535C-4DE1-8748-EF802DC85B40}" type="pres">
      <dgm:prSet presAssocID="{4BB07E22-681E-400E-B9C0-417EE322748A}" presName="childText" presStyleLbl="conFgAcc1" presStyleIdx="3" presStyleCnt="6">
        <dgm:presLayoutVars>
          <dgm:bulletEnabled val="1"/>
        </dgm:presLayoutVars>
      </dgm:prSet>
      <dgm:spPr/>
    </dgm:pt>
    <dgm:pt modelId="{4A4B745D-336C-4E5B-8446-2AE765F30A83}" type="pres">
      <dgm:prSet presAssocID="{539DC99B-78A9-44E9-B11C-C7C1BE3E38A0}" presName="spaceBetweenRectangles" presStyleCnt="0"/>
      <dgm:spPr/>
    </dgm:pt>
    <dgm:pt modelId="{E30034E4-001D-4646-8F27-FA8901B0DE3C}" type="pres">
      <dgm:prSet presAssocID="{C4A624DB-68DC-4EFC-B3AA-C7EAE2E00637}" presName="parentLin" presStyleCnt="0"/>
      <dgm:spPr/>
    </dgm:pt>
    <dgm:pt modelId="{6A3C64EF-5CAC-418F-A6C7-311FE98C34EC}" type="pres">
      <dgm:prSet presAssocID="{C4A624DB-68DC-4EFC-B3AA-C7EAE2E00637}" presName="parentLeftMargin" presStyleLbl="node1" presStyleIdx="3" presStyleCnt="6"/>
      <dgm:spPr/>
    </dgm:pt>
    <dgm:pt modelId="{7787DA7D-B65E-44E3-94CD-57A59C22133D}" type="pres">
      <dgm:prSet presAssocID="{C4A624DB-68DC-4EFC-B3AA-C7EAE2E00637}" presName="parentText" presStyleLbl="node1" presStyleIdx="4" presStyleCnt="6" custScaleX="142997" custScaleY="177924">
        <dgm:presLayoutVars>
          <dgm:chMax val="0"/>
          <dgm:bulletEnabled val="1"/>
        </dgm:presLayoutVars>
      </dgm:prSet>
      <dgm:spPr/>
    </dgm:pt>
    <dgm:pt modelId="{93BB4C33-4715-40B6-9E04-2B8E39BD0411}" type="pres">
      <dgm:prSet presAssocID="{C4A624DB-68DC-4EFC-B3AA-C7EAE2E00637}" presName="negativeSpace" presStyleCnt="0"/>
      <dgm:spPr/>
    </dgm:pt>
    <dgm:pt modelId="{D82E96E2-A36F-4C27-9A0E-5834117906C1}" type="pres">
      <dgm:prSet presAssocID="{C4A624DB-68DC-4EFC-B3AA-C7EAE2E00637}" presName="childText" presStyleLbl="conFgAcc1" presStyleIdx="4" presStyleCnt="6">
        <dgm:presLayoutVars>
          <dgm:bulletEnabled val="1"/>
        </dgm:presLayoutVars>
      </dgm:prSet>
      <dgm:spPr/>
    </dgm:pt>
    <dgm:pt modelId="{23C92A78-6F74-4CB4-A26A-4746582A6A8A}" type="pres">
      <dgm:prSet presAssocID="{0D1657EA-92B3-41C2-AA08-B515646FA20E}" presName="spaceBetweenRectangles" presStyleCnt="0"/>
      <dgm:spPr/>
    </dgm:pt>
    <dgm:pt modelId="{0404C0DD-C73A-48BD-92FC-91D7C8828E9C}" type="pres">
      <dgm:prSet presAssocID="{4F669565-25F2-4C0A-9FE0-2A8F8E6C9D62}" presName="parentLin" presStyleCnt="0"/>
      <dgm:spPr/>
    </dgm:pt>
    <dgm:pt modelId="{E87BC0C2-0AAB-487F-8929-14B74604CE7E}" type="pres">
      <dgm:prSet presAssocID="{4F669565-25F2-4C0A-9FE0-2A8F8E6C9D62}" presName="parentLeftMargin" presStyleLbl="node1" presStyleIdx="4" presStyleCnt="6"/>
      <dgm:spPr/>
    </dgm:pt>
    <dgm:pt modelId="{F1E6D9FD-BAE7-4E75-9C4B-F63618409384}" type="pres">
      <dgm:prSet presAssocID="{4F669565-25F2-4C0A-9FE0-2A8F8E6C9D62}" presName="parentText" presStyleLbl="node1" presStyleIdx="5" presStyleCnt="6" custScaleX="142997" custScaleY="213672">
        <dgm:presLayoutVars>
          <dgm:chMax val="0"/>
          <dgm:bulletEnabled val="1"/>
        </dgm:presLayoutVars>
      </dgm:prSet>
      <dgm:spPr/>
    </dgm:pt>
    <dgm:pt modelId="{09836F91-597F-4545-A2DB-1D199D83CFB2}" type="pres">
      <dgm:prSet presAssocID="{4F669565-25F2-4C0A-9FE0-2A8F8E6C9D62}" presName="negativeSpace" presStyleCnt="0"/>
      <dgm:spPr/>
    </dgm:pt>
    <dgm:pt modelId="{24822730-6AE4-4131-8478-D85582B5FFE6}" type="pres">
      <dgm:prSet presAssocID="{4F669565-25F2-4C0A-9FE0-2A8F8E6C9D6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DCED00E-0CF9-44B8-9052-2CA34B567783}" type="presOf" srcId="{4BB07E22-681E-400E-B9C0-417EE322748A}" destId="{D2A3BA8E-3B67-41EA-9196-93B6059C6FDE}" srcOrd="1" destOrd="0" presId="urn:microsoft.com/office/officeart/2005/8/layout/list1"/>
    <dgm:cxn modelId="{756A4214-2D9A-4195-9DC3-67BE46A4A413}" type="presOf" srcId="{4F669565-25F2-4C0A-9FE0-2A8F8E6C9D62}" destId="{F1E6D9FD-BAE7-4E75-9C4B-F63618409384}" srcOrd="1" destOrd="0" presId="urn:microsoft.com/office/officeart/2005/8/layout/list1"/>
    <dgm:cxn modelId="{FD593829-B1E0-4F7E-ADF2-AFFCD14818BB}" srcId="{5EDEF2FE-EEF6-4D02-9AD6-BCAAEF442E43}" destId="{4F669565-25F2-4C0A-9FE0-2A8F8E6C9D62}" srcOrd="5" destOrd="0" parTransId="{BF433C28-BC77-4F93-863A-DE87412BE2DC}" sibTransId="{5F171AF2-7FDE-469A-9BA6-252A35648A67}"/>
    <dgm:cxn modelId="{164ECD40-2D96-449A-BFF2-B13C776A7837}" type="presOf" srcId="{C4A624DB-68DC-4EFC-B3AA-C7EAE2E00637}" destId="{6A3C64EF-5CAC-418F-A6C7-311FE98C34EC}" srcOrd="0" destOrd="0" presId="urn:microsoft.com/office/officeart/2005/8/layout/list1"/>
    <dgm:cxn modelId="{9073D25B-D377-488F-B814-D31594FD1F45}" srcId="{5EDEF2FE-EEF6-4D02-9AD6-BCAAEF442E43}" destId="{D1552B8C-9A85-4853-9A08-E117C53BC94D}" srcOrd="1" destOrd="0" parTransId="{84B9ED8B-F4AC-49CC-A246-757AACA161A6}" sibTransId="{774898DD-D2AA-4C10-AF13-BEF5583D4292}"/>
    <dgm:cxn modelId="{168CDA46-4331-469C-A53A-332CAD14ECD8}" type="presOf" srcId="{FE98FED1-73CB-46E6-B22E-A2A5809591ED}" destId="{00A7C761-B514-4E4C-8C16-4A1CF20EA7FA}" srcOrd="1" destOrd="0" presId="urn:microsoft.com/office/officeart/2005/8/layout/list1"/>
    <dgm:cxn modelId="{E2273072-DA0B-4C42-AB25-6A5930AB8C0E}" srcId="{5EDEF2FE-EEF6-4D02-9AD6-BCAAEF442E43}" destId="{FE98FED1-73CB-46E6-B22E-A2A5809591ED}" srcOrd="2" destOrd="0" parTransId="{FA9C2E70-0846-4CB1-A177-AE8718FD0D77}" sibTransId="{70237EA4-89AB-4074-A45C-E69F23C8FB10}"/>
    <dgm:cxn modelId="{8BDF8354-B0F7-49B3-8EE2-0C7DF641BA37}" srcId="{5EDEF2FE-EEF6-4D02-9AD6-BCAAEF442E43}" destId="{001AD9A7-58FD-40C6-A373-9A1C5918DBDC}" srcOrd="0" destOrd="0" parTransId="{D8C73141-239E-43BB-AAB5-300692F6B154}" sibTransId="{5A0EE35F-8EF9-4C1E-A278-928DB15962D4}"/>
    <dgm:cxn modelId="{52F20955-9259-4A77-9A11-B4DC83388DD3}" type="presOf" srcId="{4BB07E22-681E-400E-B9C0-417EE322748A}" destId="{88B3D171-AFA4-4B61-A2C9-DD18A64ED09D}" srcOrd="0" destOrd="0" presId="urn:microsoft.com/office/officeart/2005/8/layout/list1"/>
    <dgm:cxn modelId="{3EF41B77-BC59-4C08-8431-E3CE42B28B04}" type="presOf" srcId="{001AD9A7-58FD-40C6-A373-9A1C5918DBDC}" destId="{42F17685-412C-4ECD-A3B6-45EEB0032582}" srcOrd="1" destOrd="0" presId="urn:microsoft.com/office/officeart/2005/8/layout/list1"/>
    <dgm:cxn modelId="{638A9589-F451-47A2-B8D7-0CBABF8C859D}" type="presOf" srcId="{C4A624DB-68DC-4EFC-B3AA-C7EAE2E00637}" destId="{7787DA7D-B65E-44E3-94CD-57A59C22133D}" srcOrd="1" destOrd="0" presId="urn:microsoft.com/office/officeart/2005/8/layout/list1"/>
    <dgm:cxn modelId="{18BFFA8C-0DE3-4812-AC33-4068813AE0F3}" type="presOf" srcId="{D1552B8C-9A85-4853-9A08-E117C53BC94D}" destId="{3689847B-E8ED-428C-9A5C-E722D755252A}" srcOrd="0" destOrd="0" presId="urn:microsoft.com/office/officeart/2005/8/layout/list1"/>
    <dgm:cxn modelId="{A978A08D-072F-40D9-81D9-958F20F6914B}" srcId="{5EDEF2FE-EEF6-4D02-9AD6-BCAAEF442E43}" destId="{4BB07E22-681E-400E-B9C0-417EE322748A}" srcOrd="3" destOrd="0" parTransId="{54350FEE-DED6-46D6-A926-461C5D917746}" sibTransId="{539DC99B-78A9-44E9-B11C-C7C1BE3E38A0}"/>
    <dgm:cxn modelId="{36C477A0-65BF-4D92-805A-5EFA07CBDCF1}" type="presOf" srcId="{5EDEF2FE-EEF6-4D02-9AD6-BCAAEF442E43}" destId="{27E736FB-9E1C-42B6-B710-0CFE35795926}" srcOrd="0" destOrd="0" presId="urn:microsoft.com/office/officeart/2005/8/layout/list1"/>
    <dgm:cxn modelId="{95606FA6-F292-4286-BBB2-8EF6D19A803A}" type="presOf" srcId="{D1552B8C-9A85-4853-9A08-E117C53BC94D}" destId="{BA4DDAF9-BF08-41DA-93EF-072216324495}" srcOrd="1" destOrd="0" presId="urn:microsoft.com/office/officeart/2005/8/layout/list1"/>
    <dgm:cxn modelId="{314A3AAD-AC9F-4EFF-A4D6-AE1023C1D397}" type="presOf" srcId="{001AD9A7-58FD-40C6-A373-9A1C5918DBDC}" destId="{575F5205-7F0F-45E3-9AB2-E99DE395AB0A}" srcOrd="0" destOrd="0" presId="urn:microsoft.com/office/officeart/2005/8/layout/list1"/>
    <dgm:cxn modelId="{5ADA66B3-EBD8-4998-AB3F-4EA1F46321C9}" type="presOf" srcId="{4F669565-25F2-4C0A-9FE0-2A8F8E6C9D62}" destId="{E87BC0C2-0AAB-487F-8929-14B74604CE7E}" srcOrd="0" destOrd="0" presId="urn:microsoft.com/office/officeart/2005/8/layout/list1"/>
    <dgm:cxn modelId="{EA219CD6-8606-4359-A74B-72122A2F5D78}" type="presOf" srcId="{FE98FED1-73CB-46E6-B22E-A2A5809591ED}" destId="{B5CDD602-9D6B-478F-99BB-53F07C10A8A6}" srcOrd="0" destOrd="0" presId="urn:microsoft.com/office/officeart/2005/8/layout/list1"/>
    <dgm:cxn modelId="{4BD429DE-F172-4DAC-80CD-29EA4D1EF17F}" srcId="{5EDEF2FE-EEF6-4D02-9AD6-BCAAEF442E43}" destId="{C4A624DB-68DC-4EFC-B3AA-C7EAE2E00637}" srcOrd="4" destOrd="0" parTransId="{4987C033-7EAE-421A-AFBE-0C168620BB73}" sibTransId="{0D1657EA-92B3-41C2-AA08-B515646FA20E}"/>
    <dgm:cxn modelId="{F54BFE01-4E76-4B08-9A0F-3C9B367016C6}" type="presParOf" srcId="{27E736FB-9E1C-42B6-B710-0CFE35795926}" destId="{679C6D7E-E73D-4080-8F8E-C5BA50C1822C}" srcOrd="0" destOrd="0" presId="urn:microsoft.com/office/officeart/2005/8/layout/list1"/>
    <dgm:cxn modelId="{09BA9B8D-C89B-4616-8EF5-0580DF2D61F3}" type="presParOf" srcId="{679C6D7E-E73D-4080-8F8E-C5BA50C1822C}" destId="{575F5205-7F0F-45E3-9AB2-E99DE395AB0A}" srcOrd="0" destOrd="0" presId="urn:microsoft.com/office/officeart/2005/8/layout/list1"/>
    <dgm:cxn modelId="{E0536ACF-E9A9-4E37-A3F9-0E91CF9CB533}" type="presParOf" srcId="{679C6D7E-E73D-4080-8F8E-C5BA50C1822C}" destId="{42F17685-412C-4ECD-A3B6-45EEB0032582}" srcOrd="1" destOrd="0" presId="urn:microsoft.com/office/officeart/2005/8/layout/list1"/>
    <dgm:cxn modelId="{8E1C2350-D324-4B58-8EB3-CA9761037988}" type="presParOf" srcId="{27E736FB-9E1C-42B6-B710-0CFE35795926}" destId="{05F8E004-6BEC-43EC-A6E7-D95115842282}" srcOrd="1" destOrd="0" presId="urn:microsoft.com/office/officeart/2005/8/layout/list1"/>
    <dgm:cxn modelId="{629ED918-9ECB-4825-A129-2A80A517EDB2}" type="presParOf" srcId="{27E736FB-9E1C-42B6-B710-0CFE35795926}" destId="{B3682D76-89CC-4FD3-87A9-31A816C37517}" srcOrd="2" destOrd="0" presId="urn:microsoft.com/office/officeart/2005/8/layout/list1"/>
    <dgm:cxn modelId="{CC61D433-13A1-4B0A-BF91-B95487241D9A}" type="presParOf" srcId="{27E736FB-9E1C-42B6-B710-0CFE35795926}" destId="{86E6EBE0-87A1-4FD8-9B09-E8EDBB13176A}" srcOrd="3" destOrd="0" presId="urn:microsoft.com/office/officeart/2005/8/layout/list1"/>
    <dgm:cxn modelId="{30001023-FAD5-4499-B078-C9B2CAB0CE57}" type="presParOf" srcId="{27E736FB-9E1C-42B6-B710-0CFE35795926}" destId="{92D01B17-28A7-4FC4-86DC-D17F892EA8F4}" srcOrd="4" destOrd="0" presId="urn:microsoft.com/office/officeart/2005/8/layout/list1"/>
    <dgm:cxn modelId="{D3540EBB-F6E1-4528-8D8F-9DC44A7C0F85}" type="presParOf" srcId="{92D01B17-28A7-4FC4-86DC-D17F892EA8F4}" destId="{3689847B-E8ED-428C-9A5C-E722D755252A}" srcOrd="0" destOrd="0" presId="urn:microsoft.com/office/officeart/2005/8/layout/list1"/>
    <dgm:cxn modelId="{D3028573-021C-483F-960F-DC21418A8397}" type="presParOf" srcId="{92D01B17-28A7-4FC4-86DC-D17F892EA8F4}" destId="{BA4DDAF9-BF08-41DA-93EF-072216324495}" srcOrd="1" destOrd="0" presId="urn:microsoft.com/office/officeart/2005/8/layout/list1"/>
    <dgm:cxn modelId="{32757A8D-B931-4D2D-90F6-53723DB8B8DD}" type="presParOf" srcId="{27E736FB-9E1C-42B6-B710-0CFE35795926}" destId="{D9AEC38F-4C66-4372-BFA8-1EAF40638177}" srcOrd="5" destOrd="0" presId="urn:microsoft.com/office/officeart/2005/8/layout/list1"/>
    <dgm:cxn modelId="{EDA422C2-C9AF-45AC-9D78-79E51F974E01}" type="presParOf" srcId="{27E736FB-9E1C-42B6-B710-0CFE35795926}" destId="{984CC6E3-EE91-492B-99D7-8F9EFC2E0392}" srcOrd="6" destOrd="0" presId="urn:microsoft.com/office/officeart/2005/8/layout/list1"/>
    <dgm:cxn modelId="{F1D36C9F-107F-41DC-A7AC-72F18E875D4F}" type="presParOf" srcId="{27E736FB-9E1C-42B6-B710-0CFE35795926}" destId="{0D9FADFC-F9F2-4566-A1B2-2F51AA919094}" srcOrd="7" destOrd="0" presId="urn:microsoft.com/office/officeart/2005/8/layout/list1"/>
    <dgm:cxn modelId="{A78DAB97-2776-42B5-B5A1-027241266B9E}" type="presParOf" srcId="{27E736FB-9E1C-42B6-B710-0CFE35795926}" destId="{48C95C1B-240E-46D1-AB92-5163B532A685}" srcOrd="8" destOrd="0" presId="urn:microsoft.com/office/officeart/2005/8/layout/list1"/>
    <dgm:cxn modelId="{9FA82442-0B89-497B-BBF1-D5F9C231D278}" type="presParOf" srcId="{48C95C1B-240E-46D1-AB92-5163B532A685}" destId="{B5CDD602-9D6B-478F-99BB-53F07C10A8A6}" srcOrd="0" destOrd="0" presId="urn:microsoft.com/office/officeart/2005/8/layout/list1"/>
    <dgm:cxn modelId="{A9C48428-BC60-444F-986E-B6625AA4D1CE}" type="presParOf" srcId="{48C95C1B-240E-46D1-AB92-5163B532A685}" destId="{00A7C761-B514-4E4C-8C16-4A1CF20EA7FA}" srcOrd="1" destOrd="0" presId="urn:microsoft.com/office/officeart/2005/8/layout/list1"/>
    <dgm:cxn modelId="{923B13FF-7DC0-478D-8E1D-D0C8A443031B}" type="presParOf" srcId="{27E736FB-9E1C-42B6-B710-0CFE35795926}" destId="{1DA31BA6-2B6D-42E0-AEC8-C871AE5BFF79}" srcOrd="9" destOrd="0" presId="urn:microsoft.com/office/officeart/2005/8/layout/list1"/>
    <dgm:cxn modelId="{9C30518A-8470-4D43-886D-D680391969E9}" type="presParOf" srcId="{27E736FB-9E1C-42B6-B710-0CFE35795926}" destId="{012B1E4E-8169-4FAA-8A10-172079499F09}" srcOrd="10" destOrd="0" presId="urn:microsoft.com/office/officeart/2005/8/layout/list1"/>
    <dgm:cxn modelId="{3A6C9EFD-DA95-4845-ACC7-C946A533354C}" type="presParOf" srcId="{27E736FB-9E1C-42B6-B710-0CFE35795926}" destId="{9DF3421E-1652-4D84-AD9E-AEF3A0CD85B1}" srcOrd="11" destOrd="0" presId="urn:microsoft.com/office/officeart/2005/8/layout/list1"/>
    <dgm:cxn modelId="{EB26091D-01E4-43C2-9712-E2810DBF09FD}" type="presParOf" srcId="{27E736FB-9E1C-42B6-B710-0CFE35795926}" destId="{90903BD2-E624-45AE-9CE3-AB55C6B126C5}" srcOrd="12" destOrd="0" presId="urn:microsoft.com/office/officeart/2005/8/layout/list1"/>
    <dgm:cxn modelId="{E53899EB-3BD3-4E7A-B8A7-EABCBC7EB0F8}" type="presParOf" srcId="{90903BD2-E624-45AE-9CE3-AB55C6B126C5}" destId="{88B3D171-AFA4-4B61-A2C9-DD18A64ED09D}" srcOrd="0" destOrd="0" presId="urn:microsoft.com/office/officeart/2005/8/layout/list1"/>
    <dgm:cxn modelId="{39EC5F6E-E21C-482B-B03F-D5C61753F7F7}" type="presParOf" srcId="{90903BD2-E624-45AE-9CE3-AB55C6B126C5}" destId="{D2A3BA8E-3B67-41EA-9196-93B6059C6FDE}" srcOrd="1" destOrd="0" presId="urn:microsoft.com/office/officeart/2005/8/layout/list1"/>
    <dgm:cxn modelId="{EB816DE9-7549-4D6D-8FC0-C44C1D566003}" type="presParOf" srcId="{27E736FB-9E1C-42B6-B710-0CFE35795926}" destId="{AA7082CD-4183-4DDC-BFD2-E896AF57034A}" srcOrd="13" destOrd="0" presId="urn:microsoft.com/office/officeart/2005/8/layout/list1"/>
    <dgm:cxn modelId="{28DE4DDB-D470-4F1A-AEB2-56F2EC06F345}" type="presParOf" srcId="{27E736FB-9E1C-42B6-B710-0CFE35795926}" destId="{016EF238-535C-4DE1-8748-EF802DC85B40}" srcOrd="14" destOrd="0" presId="urn:microsoft.com/office/officeart/2005/8/layout/list1"/>
    <dgm:cxn modelId="{6272A5F7-F8BC-4BAA-B01B-B6B078BE4E2F}" type="presParOf" srcId="{27E736FB-9E1C-42B6-B710-0CFE35795926}" destId="{4A4B745D-336C-4E5B-8446-2AE765F30A83}" srcOrd="15" destOrd="0" presId="urn:microsoft.com/office/officeart/2005/8/layout/list1"/>
    <dgm:cxn modelId="{DAC9C5F4-D60A-4D2B-9E88-6FB33AA20D88}" type="presParOf" srcId="{27E736FB-9E1C-42B6-B710-0CFE35795926}" destId="{E30034E4-001D-4646-8F27-FA8901B0DE3C}" srcOrd="16" destOrd="0" presId="urn:microsoft.com/office/officeart/2005/8/layout/list1"/>
    <dgm:cxn modelId="{9CA191FE-AED0-4E3B-B1AC-137045E8FDD1}" type="presParOf" srcId="{E30034E4-001D-4646-8F27-FA8901B0DE3C}" destId="{6A3C64EF-5CAC-418F-A6C7-311FE98C34EC}" srcOrd="0" destOrd="0" presId="urn:microsoft.com/office/officeart/2005/8/layout/list1"/>
    <dgm:cxn modelId="{9AAA14C2-2ACF-4F38-92E3-489B19DA74A3}" type="presParOf" srcId="{E30034E4-001D-4646-8F27-FA8901B0DE3C}" destId="{7787DA7D-B65E-44E3-94CD-57A59C22133D}" srcOrd="1" destOrd="0" presId="urn:microsoft.com/office/officeart/2005/8/layout/list1"/>
    <dgm:cxn modelId="{F3EA8FFB-1F60-4873-90DA-6EF3DBC416FE}" type="presParOf" srcId="{27E736FB-9E1C-42B6-B710-0CFE35795926}" destId="{93BB4C33-4715-40B6-9E04-2B8E39BD0411}" srcOrd="17" destOrd="0" presId="urn:microsoft.com/office/officeart/2005/8/layout/list1"/>
    <dgm:cxn modelId="{554F8CF6-33C7-4EAF-AF6A-00FADB638ADD}" type="presParOf" srcId="{27E736FB-9E1C-42B6-B710-0CFE35795926}" destId="{D82E96E2-A36F-4C27-9A0E-5834117906C1}" srcOrd="18" destOrd="0" presId="urn:microsoft.com/office/officeart/2005/8/layout/list1"/>
    <dgm:cxn modelId="{1C4E0C31-4F62-4D29-BFAE-E89D0A8AA5D1}" type="presParOf" srcId="{27E736FB-9E1C-42B6-B710-0CFE35795926}" destId="{23C92A78-6F74-4CB4-A26A-4746582A6A8A}" srcOrd="19" destOrd="0" presId="urn:microsoft.com/office/officeart/2005/8/layout/list1"/>
    <dgm:cxn modelId="{A0984A55-13E4-479D-8817-DA26CFD3F866}" type="presParOf" srcId="{27E736FB-9E1C-42B6-B710-0CFE35795926}" destId="{0404C0DD-C73A-48BD-92FC-91D7C8828E9C}" srcOrd="20" destOrd="0" presId="urn:microsoft.com/office/officeart/2005/8/layout/list1"/>
    <dgm:cxn modelId="{0E7DA08F-F51B-4FB9-BA65-A77E5A781ED1}" type="presParOf" srcId="{0404C0DD-C73A-48BD-92FC-91D7C8828E9C}" destId="{E87BC0C2-0AAB-487F-8929-14B74604CE7E}" srcOrd="0" destOrd="0" presId="urn:microsoft.com/office/officeart/2005/8/layout/list1"/>
    <dgm:cxn modelId="{02B04CE0-367B-487A-9009-8C0976C94638}" type="presParOf" srcId="{0404C0DD-C73A-48BD-92FC-91D7C8828E9C}" destId="{F1E6D9FD-BAE7-4E75-9C4B-F63618409384}" srcOrd="1" destOrd="0" presId="urn:microsoft.com/office/officeart/2005/8/layout/list1"/>
    <dgm:cxn modelId="{DDB4ED79-E296-4C19-A53A-F6B699D19DAC}" type="presParOf" srcId="{27E736FB-9E1C-42B6-B710-0CFE35795926}" destId="{09836F91-597F-4545-A2DB-1D199D83CFB2}" srcOrd="21" destOrd="0" presId="urn:microsoft.com/office/officeart/2005/8/layout/list1"/>
    <dgm:cxn modelId="{72734488-957E-44B9-B23A-E7A01C33A118}" type="presParOf" srcId="{27E736FB-9E1C-42B6-B710-0CFE35795926}" destId="{24822730-6AE4-4131-8478-D85582B5FFE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D4EFA6-E6D8-4909-B77F-C82EA2984CA0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E63690-503C-4A28-BC8E-9F7B3F18ADA4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IN" dirty="0"/>
        </a:p>
      </dgm:t>
    </dgm:pt>
    <dgm:pt modelId="{B088E9BD-0512-4D2C-A1AF-E952C5C20773}" type="parTrans" cxnId="{F424334C-7D5E-439D-A6B3-DF884C2EF443}">
      <dgm:prSet/>
      <dgm:spPr/>
      <dgm:t>
        <a:bodyPr/>
        <a:lstStyle/>
        <a:p>
          <a:endParaRPr lang="en-IN"/>
        </a:p>
      </dgm:t>
    </dgm:pt>
    <dgm:pt modelId="{D0F9980D-B3CA-4AFE-8CDB-82EB711DEBAC}" type="sibTrans" cxnId="{F424334C-7D5E-439D-A6B3-DF884C2EF443}">
      <dgm:prSet/>
      <dgm:spPr/>
      <dgm:t>
        <a:bodyPr/>
        <a:lstStyle/>
        <a:p>
          <a:endParaRPr lang="en-IN"/>
        </a:p>
      </dgm:t>
    </dgm:pt>
    <dgm:pt modelId="{BC786E4A-95CE-4918-B93F-C0EB404E1B20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>
              <a:solidFill>
                <a:srgbClr val="7030A0"/>
              </a:solidFill>
            </a:rPr>
            <a:t>Social:</a:t>
          </a:r>
        </a:p>
        <a:p>
          <a:r>
            <a:rPr lang="en-US" sz="1400" b="1" i="1" dirty="0"/>
            <a:t>Reduced stress, fair workload, better learning outcomes</a:t>
          </a:r>
          <a:endParaRPr lang="en-IN" sz="1100" b="1" i="1" dirty="0"/>
        </a:p>
      </dgm:t>
    </dgm:pt>
    <dgm:pt modelId="{9823F6D9-36C0-4631-9ABC-52731FA0BC04}" type="parTrans" cxnId="{7C1A4B86-DE9A-43BE-967D-3A933B4C5076}">
      <dgm:prSet/>
      <dgm:spPr/>
      <dgm:t>
        <a:bodyPr/>
        <a:lstStyle/>
        <a:p>
          <a:endParaRPr lang="en-IN"/>
        </a:p>
      </dgm:t>
    </dgm:pt>
    <dgm:pt modelId="{739063CD-AECD-4DFE-BCFA-89D5F2195CE2}" type="sibTrans" cxnId="{7C1A4B86-DE9A-43BE-967D-3A933B4C5076}">
      <dgm:prSet/>
      <dgm:spPr/>
      <dgm:t>
        <a:bodyPr/>
        <a:lstStyle/>
        <a:p>
          <a:endParaRPr lang="en-IN"/>
        </a:p>
      </dgm:t>
    </dgm:pt>
    <dgm:pt modelId="{50C8E18A-C4A3-4797-BC5E-179DE1A27D38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b="1" dirty="0">
              <a:solidFill>
                <a:srgbClr val="7030A0"/>
              </a:solidFill>
            </a:rPr>
            <a:t>Educational:</a:t>
          </a:r>
        </a:p>
        <a:p>
          <a:pPr algn="ctr">
            <a:lnSpc>
              <a:spcPct val="100000"/>
            </a:lnSpc>
          </a:pPr>
          <a:r>
            <a:rPr lang="en-US" sz="1100" b="1" i="1" dirty="0"/>
            <a:t> </a:t>
          </a:r>
          <a:r>
            <a:rPr lang="en-US" sz="1400" b="1" i="1" dirty="0"/>
            <a:t>Improved teaching efficiency, personalized schedules, smooth operations</a:t>
          </a:r>
          <a:endParaRPr lang="en-IN" sz="1100" b="1" i="1" dirty="0"/>
        </a:p>
      </dgm:t>
    </dgm:pt>
    <dgm:pt modelId="{5D4F72DC-84B5-4EB2-B354-DEDA4F6D1DB7}" type="parTrans" cxnId="{D4159559-1FD1-4898-9CB3-65920BC989E5}">
      <dgm:prSet/>
      <dgm:spPr/>
      <dgm:t>
        <a:bodyPr/>
        <a:lstStyle/>
        <a:p>
          <a:endParaRPr lang="en-IN"/>
        </a:p>
      </dgm:t>
    </dgm:pt>
    <dgm:pt modelId="{B96D44A9-5F1C-4173-9E3E-9CA3F4343EE9}" type="sibTrans" cxnId="{D4159559-1FD1-4898-9CB3-65920BC989E5}">
      <dgm:prSet/>
      <dgm:spPr/>
      <dgm:t>
        <a:bodyPr/>
        <a:lstStyle/>
        <a:p>
          <a:endParaRPr lang="en-IN"/>
        </a:p>
      </dgm:t>
    </dgm:pt>
    <dgm:pt modelId="{7E3B3B99-ED39-4ED8-83B2-E3CA2B6BD957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>
              <a:solidFill>
                <a:srgbClr val="7030A0"/>
              </a:solidFill>
            </a:rPr>
            <a:t>Environmental:</a:t>
          </a:r>
        </a:p>
        <a:p>
          <a:r>
            <a:rPr lang="en-US" sz="1400" dirty="0"/>
            <a:t> </a:t>
          </a:r>
          <a:r>
            <a:rPr lang="en-US" sz="1400" b="1" i="1" dirty="0"/>
            <a:t>Paperless scheduling, energy saving, eco-friendly campuses</a:t>
          </a:r>
          <a:endParaRPr lang="en-IN" sz="1400" b="1" i="1" dirty="0"/>
        </a:p>
      </dgm:t>
    </dgm:pt>
    <dgm:pt modelId="{D802BF84-DAF9-44DA-942B-A8B456AA5F90}" type="parTrans" cxnId="{04527BDD-49BA-4BD0-BCF9-8B07D8156FB8}">
      <dgm:prSet/>
      <dgm:spPr/>
      <dgm:t>
        <a:bodyPr/>
        <a:lstStyle/>
        <a:p>
          <a:endParaRPr lang="en-IN"/>
        </a:p>
      </dgm:t>
    </dgm:pt>
    <dgm:pt modelId="{C5E8ABE1-6F8D-4234-87C3-A4E3ECCBB679}" type="sibTrans" cxnId="{04527BDD-49BA-4BD0-BCF9-8B07D8156FB8}">
      <dgm:prSet/>
      <dgm:spPr/>
      <dgm:t>
        <a:bodyPr/>
        <a:lstStyle/>
        <a:p>
          <a:endParaRPr lang="en-IN"/>
        </a:p>
      </dgm:t>
    </dgm:pt>
    <dgm:pt modelId="{FDE3E93D-7CB2-4189-9F3E-C26F862F707E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rgbClr val="7030A0"/>
              </a:solidFill>
            </a:rPr>
            <a:t>Economic :</a:t>
          </a:r>
        </a:p>
        <a:p>
          <a:r>
            <a:rPr lang="en-US" sz="1100" dirty="0"/>
            <a:t> </a:t>
          </a:r>
          <a:r>
            <a:rPr lang="en-US" sz="1400" b="1" i="1" dirty="0">
              <a:solidFill>
                <a:schemeClr val="tx1"/>
              </a:solidFill>
            </a:rPr>
            <a:t>Cost savings, efficient resource use, higher productivity</a:t>
          </a:r>
          <a:endParaRPr lang="en-IN" sz="1400" b="1" i="1" dirty="0">
            <a:solidFill>
              <a:schemeClr val="tx1"/>
            </a:solidFill>
          </a:endParaRPr>
        </a:p>
      </dgm:t>
    </dgm:pt>
    <dgm:pt modelId="{B788948D-9598-40CE-8409-F9039D0999D6}" type="parTrans" cxnId="{F7FCC6F4-7B28-4595-9A35-DC686BC41802}">
      <dgm:prSet/>
      <dgm:spPr/>
      <dgm:t>
        <a:bodyPr/>
        <a:lstStyle/>
        <a:p>
          <a:endParaRPr lang="en-IN"/>
        </a:p>
      </dgm:t>
    </dgm:pt>
    <dgm:pt modelId="{B3AE2F83-1391-43A8-848E-B8B2192E3A4A}" type="sibTrans" cxnId="{F7FCC6F4-7B28-4595-9A35-DC686BC41802}">
      <dgm:prSet/>
      <dgm:spPr/>
      <dgm:t>
        <a:bodyPr/>
        <a:lstStyle/>
        <a:p>
          <a:endParaRPr lang="en-IN"/>
        </a:p>
      </dgm:t>
    </dgm:pt>
    <dgm:pt modelId="{7B96FF20-4550-4B85-AC27-A92CF99D7071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>
              <a:solidFill>
                <a:srgbClr val="7030A0"/>
              </a:solidFill>
            </a:rPr>
            <a:t>Technological:</a:t>
          </a:r>
        </a:p>
        <a:p>
          <a:r>
            <a:rPr lang="en-US" sz="1400" i="1" dirty="0"/>
            <a:t> </a:t>
          </a:r>
          <a:r>
            <a:rPr lang="en-US" sz="1400" b="1" i="1" dirty="0"/>
            <a:t>AI-driven automation, real-time updates, scalable system</a:t>
          </a:r>
          <a:endParaRPr lang="en-US" sz="1100" b="1" i="1" dirty="0"/>
        </a:p>
      </dgm:t>
    </dgm:pt>
    <dgm:pt modelId="{E30711B0-2BE7-4BB7-8006-B33DE79203B4}" type="parTrans" cxnId="{CE29CD54-F989-4A56-8781-A6D3D4A5E1B3}">
      <dgm:prSet/>
      <dgm:spPr/>
      <dgm:t>
        <a:bodyPr/>
        <a:lstStyle/>
        <a:p>
          <a:endParaRPr lang="en-IN"/>
        </a:p>
      </dgm:t>
    </dgm:pt>
    <dgm:pt modelId="{02210E5D-C82E-420F-B84A-17044B11FC50}" type="sibTrans" cxnId="{CE29CD54-F989-4A56-8781-A6D3D4A5E1B3}">
      <dgm:prSet/>
      <dgm:spPr/>
      <dgm:t>
        <a:bodyPr/>
        <a:lstStyle/>
        <a:p>
          <a:endParaRPr lang="en-IN"/>
        </a:p>
      </dgm:t>
    </dgm:pt>
    <dgm:pt modelId="{7DDCCF8C-9489-4D97-8F79-4E651BF05B47}">
      <dgm:prSet phldrT="[Text]" custScaleX="120811" custScaleY="106624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IN"/>
        </a:p>
      </dgm:t>
    </dgm:pt>
    <dgm:pt modelId="{35CE9F7F-054A-4A93-A7AE-0EE8716A01F0}" type="parTrans" cxnId="{B236B620-8802-4B92-88F0-D92083EA966B}">
      <dgm:prSet/>
      <dgm:spPr/>
      <dgm:t>
        <a:bodyPr/>
        <a:lstStyle/>
        <a:p>
          <a:endParaRPr lang="en-IN"/>
        </a:p>
      </dgm:t>
    </dgm:pt>
    <dgm:pt modelId="{560E54EA-E61A-44E3-8C06-CF5050A0C8EE}" type="sibTrans" cxnId="{B236B620-8802-4B92-88F0-D92083EA966B}">
      <dgm:prSet/>
      <dgm:spPr/>
      <dgm:t>
        <a:bodyPr/>
        <a:lstStyle/>
        <a:p>
          <a:endParaRPr lang="en-IN"/>
        </a:p>
      </dgm:t>
    </dgm:pt>
    <dgm:pt modelId="{6F609E83-B4AA-4C37-B80D-6D850C5CCB62}">
      <dgm:prSet phldrT="[Text]" custLinFactNeighborX="-482" custLinFactNeighborY="-374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65806C4C-DD98-4E37-BEB0-750CCCB626B5}" type="parTrans" cxnId="{F025C264-BCF8-4386-B1B7-20E385C97672}">
      <dgm:prSet/>
      <dgm:spPr/>
      <dgm:t>
        <a:bodyPr/>
        <a:lstStyle/>
        <a:p>
          <a:endParaRPr lang="en-IN"/>
        </a:p>
      </dgm:t>
    </dgm:pt>
    <dgm:pt modelId="{4338EB19-8B07-41D6-9FEC-0343A11F9268}" type="sibTrans" cxnId="{F025C264-BCF8-4386-B1B7-20E385C97672}">
      <dgm:prSet/>
      <dgm:spPr/>
      <dgm:t>
        <a:bodyPr/>
        <a:lstStyle/>
        <a:p>
          <a:endParaRPr lang="en-IN"/>
        </a:p>
      </dgm:t>
    </dgm:pt>
    <dgm:pt modelId="{2BBC8A67-67E0-406E-9820-640AAE669620}">
      <dgm:prSet phldrT="[Text]" custLinFactNeighborX="-482" custLinFactNeighborY="-374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3902B200-E02C-4AE3-83C2-95DE3F4817E6}" type="parTrans" cxnId="{F6985B25-4F0C-4CBB-9509-0E8D19166665}">
      <dgm:prSet/>
      <dgm:spPr/>
      <dgm:t>
        <a:bodyPr/>
        <a:lstStyle/>
        <a:p>
          <a:endParaRPr lang="en-IN"/>
        </a:p>
      </dgm:t>
    </dgm:pt>
    <dgm:pt modelId="{7536E287-E6D4-4840-B3FA-A3C2309E91F4}" type="sibTrans" cxnId="{F6985B25-4F0C-4CBB-9509-0E8D19166665}">
      <dgm:prSet/>
      <dgm:spPr/>
      <dgm:t>
        <a:bodyPr/>
        <a:lstStyle/>
        <a:p>
          <a:endParaRPr lang="en-IN"/>
        </a:p>
      </dgm:t>
    </dgm:pt>
    <dgm:pt modelId="{1113A45C-F353-4EBD-BBBF-2AC3355C6DCF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IN" dirty="0"/>
        </a:p>
      </dgm:t>
    </dgm:pt>
    <dgm:pt modelId="{6D12AEBF-EE79-4259-A528-58514DF52358}" type="parTrans" cxnId="{4F215820-5487-4554-9E78-5CF50EB41DF3}">
      <dgm:prSet/>
      <dgm:spPr/>
      <dgm:t>
        <a:bodyPr/>
        <a:lstStyle/>
        <a:p>
          <a:endParaRPr lang="en-IN"/>
        </a:p>
      </dgm:t>
    </dgm:pt>
    <dgm:pt modelId="{909B13CF-FD2E-496D-9380-C3CA3A86C2F0}" type="sibTrans" cxnId="{4F215820-5487-4554-9E78-5CF50EB41DF3}">
      <dgm:prSet/>
      <dgm:spPr/>
      <dgm:t>
        <a:bodyPr/>
        <a:lstStyle/>
        <a:p>
          <a:endParaRPr lang="en-IN"/>
        </a:p>
      </dgm:t>
    </dgm:pt>
    <dgm:pt modelId="{3217AE1D-C3B0-476C-8609-2440866ACB37}" type="pres">
      <dgm:prSet presAssocID="{4DD4EFA6-E6D8-4909-B77F-C82EA2984CA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96FC8C3-61C3-4571-AF9D-2628F28E87A5}" type="pres">
      <dgm:prSet presAssocID="{9DE63690-503C-4A28-BC8E-9F7B3F18ADA4}" presName="Parent" presStyleLbl="node0" presStyleIdx="0" presStyleCnt="1" custLinFactNeighborX="-2289" custLinFactNeighborY="1490">
        <dgm:presLayoutVars>
          <dgm:chMax val="6"/>
          <dgm:chPref val="6"/>
        </dgm:presLayoutVars>
      </dgm:prSet>
      <dgm:spPr/>
    </dgm:pt>
    <dgm:pt modelId="{669CC2F5-C795-4345-A823-1229FABB1819}" type="pres">
      <dgm:prSet presAssocID="{BC786E4A-95CE-4918-B93F-C0EB404E1B20}" presName="Accent1" presStyleCnt="0"/>
      <dgm:spPr/>
    </dgm:pt>
    <dgm:pt modelId="{16DA7855-EEBA-4D07-A667-D5ECD149DA48}" type="pres">
      <dgm:prSet presAssocID="{BC786E4A-95CE-4918-B93F-C0EB404E1B20}" presName="Accent" presStyleLbl="bgShp" presStyleIdx="0" presStyleCnt="6"/>
      <dgm:spPr/>
    </dgm:pt>
    <dgm:pt modelId="{68182BCB-BA84-461C-81AD-E60B5826B143}" type="pres">
      <dgm:prSet presAssocID="{BC786E4A-95CE-4918-B93F-C0EB404E1B20}" presName="Child1" presStyleLbl="node1" presStyleIdx="0" presStyleCnt="6" custScaleX="104344" custScaleY="97630" custLinFactNeighborX="-2322" custLinFactNeighborY="5569">
        <dgm:presLayoutVars>
          <dgm:chMax val="0"/>
          <dgm:chPref val="0"/>
          <dgm:bulletEnabled val="1"/>
        </dgm:presLayoutVars>
      </dgm:prSet>
      <dgm:spPr/>
    </dgm:pt>
    <dgm:pt modelId="{E08A20B6-AA3F-4D5E-9BBA-B8833BFC9CC9}" type="pres">
      <dgm:prSet presAssocID="{1113A45C-F353-4EBD-BBBF-2AC3355C6DCF}" presName="Accent2" presStyleCnt="0"/>
      <dgm:spPr/>
    </dgm:pt>
    <dgm:pt modelId="{B5FEEDB1-2EE9-40FB-81C9-6F9C19A93C98}" type="pres">
      <dgm:prSet presAssocID="{1113A45C-F353-4EBD-BBBF-2AC3355C6DCF}" presName="Accent" presStyleLbl="bgShp" presStyleIdx="1" presStyleCnt="6"/>
      <dgm:spPr/>
    </dgm:pt>
    <dgm:pt modelId="{1315D745-053C-466E-9C2F-2A72D7CA7703}" type="pres">
      <dgm:prSet presAssocID="{1113A45C-F353-4EBD-BBBF-2AC3355C6DCF}" presName="Child2" presStyleLbl="node1" presStyleIdx="1" presStyleCnt="6" custScaleX="118373" custScaleY="93724" custLinFactNeighborX="-1884" custLinFactNeighborY="-840">
        <dgm:presLayoutVars>
          <dgm:chMax val="0"/>
          <dgm:chPref val="0"/>
          <dgm:bulletEnabled val="1"/>
        </dgm:presLayoutVars>
      </dgm:prSet>
      <dgm:spPr/>
    </dgm:pt>
    <dgm:pt modelId="{8F67052B-4316-4EE5-9CEB-851328F7BB94}" type="pres">
      <dgm:prSet presAssocID="{50C8E18A-C4A3-4797-BC5E-179DE1A27D38}" presName="Accent3" presStyleCnt="0"/>
      <dgm:spPr/>
    </dgm:pt>
    <dgm:pt modelId="{6288D6CE-074A-447E-86F1-DDA9A08F3218}" type="pres">
      <dgm:prSet presAssocID="{50C8E18A-C4A3-4797-BC5E-179DE1A27D38}" presName="Accent" presStyleLbl="bgShp" presStyleIdx="2" presStyleCnt="6"/>
      <dgm:spPr/>
    </dgm:pt>
    <dgm:pt modelId="{D129C446-D95C-4069-B53B-0C150815F76A}" type="pres">
      <dgm:prSet presAssocID="{50C8E18A-C4A3-4797-BC5E-179DE1A27D38}" presName="Child3" presStyleLbl="node1" presStyleIdx="2" presStyleCnt="6" custScaleX="117651" custScaleY="127550">
        <dgm:presLayoutVars>
          <dgm:chMax val="0"/>
          <dgm:chPref val="0"/>
          <dgm:bulletEnabled val="1"/>
        </dgm:presLayoutVars>
      </dgm:prSet>
      <dgm:spPr/>
    </dgm:pt>
    <dgm:pt modelId="{BBA2E211-9AA6-468B-8151-3306A3FD13E9}" type="pres">
      <dgm:prSet presAssocID="{7B96FF20-4550-4B85-AC27-A92CF99D7071}" presName="Accent4" presStyleCnt="0"/>
      <dgm:spPr/>
    </dgm:pt>
    <dgm:pt modelId="{0AEFAD92-CE8D-4DA3-893F-BD3C802BA354}" type="pres">
      <dgm:prSet presAssocID="{7B96FF20-4550-4B85-AC27-A92CF99D7071}" presName="Accent" presStyleLbl="bgShp" presStyleIdx="3" presStyleCnt="6"/>
      <dgm:spPr/>
    </dgm:pt>
    <dgm:pt modelId="{46EDB6AC-48D0-49E9-8271-4EC0076A8616}" type="pres">
      <dgm:prSet presAssocID="{7B96FF20-4550-4B85-AC27-A92CF99D7071}" presName="Child4" presStyleLbl="node1" presStyleIdx="3" presStyleCnt="6" custScaleX="116677" custScaleY="114287" custLinFactNeighborX="-5231" custLinFactNeighborY="15">
        <dgm:presLayoutVars>
          <dgm:chMax val="0"/>
          <dgm:chPref val="0"/>
          <dgm:bulletEnabled val="1"/>
        </dgm:presLayoutVars>
      </dgm:prSet>
      <dgm:spPr/>
    </dgm:pt>
    <dgm:pt modelId="{7078FCCB-F2A5-4BDE-BD31-9F765187ACA1}" type="pres">
      <dgm:prSet presAssocID="{7E3B3B99-ED39-4ED8-83B2-E3CA2B6BD957}" presName="Accent5" presStyleCnt="0"/>
      <dgm:spPr/>
    </dgm:pt>
    <dgm:pt modelId="{5EE1E686-A157-463D-B87B-09FA1F6E13DE}" type="pres">
      <dgm:prSet presAssocID="{7E3B3B99-ED39-4ED8-83B2-E3CA2B6BD957}" presName="Accent" presStyleLbl="bgShp" presStyleIdx="4" presStyleCnt="6"/>
      <dgm:spPr/>
    </dgm:pt>
    <dgm:pt modelId="{C553396A-E656-4186-A71B-20C90F7D4870}" type="pres">
      <dgm:prSet presAssocID="{7E3B3B99-ED39-4ED8-83B2-E3CA2B6BD957}" presName="Child5" presStyleLbl="node1" presStyleIdx="4" presStyleCnt="6" custScaleX="126809" custScaleY="114575" custLinFactNeighborX="-11811" custLinFactNeighborY="243">
        <dgm:presLayoutVars>
          <dgm:chMax val="0"/>
          <dgm:chPref val="0"/>
          <dgm:bulletEnabled val="1"/>
        </dgm:presLayoutVars>
      </dgm:prSet>
      <dgm:spPr/>
    </dgm:pt>
    <dgm:pt modelId="{28B58F39-8F1D-4D90-911D-EB5043105A96}" type="pres">
      <dgm:prSet presAssocID="{FDE3E93D-7CB2-4189-9F3E-C26F862F707E}" presName="Accent6" presStyleCnt="0"/>
      <dgm:spPr/>
    </dgm:pt>
    <dgm:pt modelId="{1712F7A0-ED16-4F57-9322-0FF1DA583F05}" type="pres">
      <dgm:prSet presAssocID="{FDE3E93D-7CB2-4189-9F3E-C26F862F707E}" presName="Accent" presStyleLbl="bgShp" presStyleIdx="5" presStyleCnt="6"/>
      <dgm:spPr/>
    </dgm:pt>
    <dgm:pt modelId="{8CBE68E6-20CF-4EF5-9030-6EEC7F1AB7CF}" type="pres">
      <dgm:prSet presAssocID="{FDE3E93D-7CB2-4189-9F3E-C26F862F707E}" presName="Child6" presStyleLbl="node1" presStyleIdx="5" presStyleCnt="6" custScaleX="119297" custScaleY="99827" custLinFactNeighborX="-1868" custLinFactNeighborY="-1154">
        <dgm:presLayoutVars>
          <dgm:chMax val="0"/>
          <dgm:chPref val="0"/>
          <dgm:bulletEnabled val="1"/>
        </dgm:presLayoutVars>
      </dgm:prSet>
      <dgm:spPr/>
    </dgm:pt>
  </dgm:ptLst>
  <dgm:cxnLst>
    <dgm:cxn modelId="{92110A06-C4E5-490F-9CAB-F1B6833BD7DD}" type="presOf" srcId="{7B96FF20-4550-4B85-AC27-A92CF99D7071}" destId="{46EDB6AC-48D0-49E9-8271-4EC0076A8616}" srcOrd="0" destOrd="0" presId="urn:microsoft.com/office/officeart/2011/layout/HexagonRadial"/>
    <dgm:cxn modelId="{4F215820-5487-4554-9E78-5CF50EB41DF3}" srcId="{9DE63690-503C-4A28-BC8E-9F7B3F18ADA4}" destId="{1113A45C-F353-4EBD-BBBF-2AC3355C6DCF}" srcOrd="1" destOrd="0" parTransId="{6D12AEBF-EE79-4259-A528-58514DF52358}" sibTransId="{909B13CF-FD2E-496D-9380-C3CA3A86C2F0}"/>
    <dgm:cxn modelId="{B236B620-8802-4B92-88F0-D92083EA966B}" srcId="{4DD4EFA6-E6D8-4909-B77F-C82EA2984CA0}" destId="{7DDCCF8C-9489-4D97-8F79-4E651BF05B47}" srcOrd="1" destOrd="0" parTransId="{35CE9F7F-054A-4A93-A7AE-0EE8716A01F0}" sibTransId="{560E54EA-E61A-44E3-8C06-CF5050A0C8EE}"/>
    <dgm:cxn modelId="{F6985B25-4F0C-4CBB-9509-0E8D19166665}" srcId="{4DD4EFA6-E6D8-4909-B77F-C82EA2984CA0}" destId="{2BBC8A67-67E0-406E-9820-640AAE669620}" srcOrd="3" destOrd="0" parTransId="{3902B200-E02C-4AE3-83C2-95DE3F4817E6}" sibTransId="{7536E287-E6D4-4840-B3FA-A3C2309E91F4}"/>
    <dgm:cxn modelId="{FFC3225C-0254-41EE-9F24-34F1885DBA90}" type="presOf" srcId="{FDE3E93D-7CB2-4189-9F3E-C26F862F707E}" destId="{8CBE68E6-20CF-4EF5-9030-6EEC7F1AB7CF}" srcOrd="0" destOrd="0" presId="urn:microsoft.com/office/officeart/2011/layout/HexagonRadial"/>
    <dgm:cxn modelId="{8970F141-BCE1-43CA-A93C-B5DEBBE922A2}" type="presOf" srcId="{9DE63690-503C-4A28-BC8E-9F7B3F18ADA4}" destId="{896FC8C3-61C3-4571-AF9D-2628F28E87A5}" srcOrd="0" destOrd="0" presId="urn:microsoft.com/office/officeart/2011/layout/HexagonRadial"/>
    <dgm:cxn modelId="{F025C264-BCF8-4386-B1B7-20E385C97672}" srcId="{4DD4EFA6-E6D8-4909-B77F-C82EA2984CA0}" destId="{6F609E83-B4AA-4C37-B80D-6D850C5CCB62}" srcOrd="2" destOrd="0" parTransId="{65806C4C-DD98-4E37-BEB0-750CCCB626B5}" sibTransId="{4338EB19-8B07-41D6-9FEC-0343A11F9268}"/>
    <dgm:cxn modelId="{F424334C-7D5E-439D-A6B3-DF884C2EF443}" srcId="{4DD4EFA6-E6D8-4909-B77F-C82EA2984CA0}" destId="{9DE63690-503C-4A28-BC8E-9F7B3F18ADA4}" srcOrd="0" destOrd="0" parTransId="{B088E9BD-0512-4D2C-A1AF-E952C5C20773}" sibTransId="{D0F9980D-B3CA-4AFE-8CDB-82EB711DEBAC}"/>
    <dgm:cxn modelId="{CE29CD54-F989-4A56-8781-A6D3D4A5E1B3}" srcId="{9DE63690-503C-4A28-BC8E-9F7B3F18ADA4}" destId="{7B96FF20-4550-4B85-AC27-A92CF99D7071}" srcOrd="3" destOrd="0" parTransId="{E30711B0-2BE7-4BB7-8006-B33DE79203B4}" sibTransId="{02210E5D-C82E-420F-B84A-17044B11FC50}"/>
    <dgm:cxn modelId="{0648D656-59C8-4A65-B6A1-D0FE1FF91D45}" type="presOf" srcId="{BC786E4A-95CE-4918-B93F-C0EB404E1B20}" destId="{68182BCB-BA84-461C-81AD-E60B5826B143}" srcOrd="0" destOrd="0" presId="urn:microsoft.com/office/officeart/2011/layout/HexagonRadial"/>
    <dgm:cxn modelId="{D4159559-1FD1-4898-9CB3-65920BC989E5}" srcId="{9DE63690-503C-4A28-BC8E-9F7B3F18ADA4}" destId="{50C8E18A-C4A3-4797-BC5E-179DE1A27D38}" srcOrd="2" destOrd="0" parTransId="{5D4F72DC-84B5-4EB2-B354-DEDA4F6D1DB7}" sibTransId="{B96D44A9-5F1C-4173-9E3E-9CA3F4343EE9}"/>
    <dgm:cxn modelId="{7C1A4B86-DE9A-43BE-967D-3A933B4C5076}" srcId="{9DE63690-503C-4A28-BC8E-9F7B3F18ADA4}" destId="{BC786E4A-95CE-4918-B93F-C0EB404E1B20}" srcOrd="0" destOrd="0" parTransId="{9823F6D9-36C0-4631-9ABC-52731FA0BC04}" sibTransId="{739063CD-AECD-4DFE-BCFA-89D5F2195CE2}"/>
    <dgm:cxn modelId="{317EF78E-DA4B-422F-A9AB-B418A84FEADF}" type="presOf" srcId="{1113A45C-F353-4EBD-BBBF-2AC3355C6DCF}" destId="{1315D745-053C-466E-9C2F-2A72D7CA7703}" srcOrd="0" destOrd="0" presId="urn:microsoft.com/office/officeart/2011/layout/HexagonRadial"/>
    <dgm:cxn modelId="{95CEBB9B-E446-417A-B0DC-B188E0F00564}" type="presOf" srcId="{4DD4EFA6-E6D8-4909-B77F-C82EA2984CA0}" destId="{3217AE1D-C3B0-476C-8609-2440866ACB37}" srcOrd="0" destOrd="0" presId="urn:microsoft.com/office/officeart/2011/layout/HexagonRadial"/>
    <dgm:cxn modelId="{9008539D-0E8E-4BC7-9BF8-C3432FDEECD7}" type="presOf" srcId="{7E3B3B99-ED39-4ED8-83B2-E3CA2B6BD957}" destId="{C553396A-E656-4186-A71B-20C90F7D4870}" srcOrd="0" destOrd="0" presId="urn:microsoft.com/office/officeart/2011/layout/HexagonRadial"/>
    <dgm:cxn modelId="{04527BDD-49BA-4BD0-BCF9-8B07D8156FB8}" srcId="{9DE63690-503C-4A28-BC8E-9F7B3F18ADA4}" destId="{7E3B3B99-ED39-4ED8-83B2-E3CA2B6BD957}" srcOrd="4" destOrd="0" parTransId="{D802BF84-DAF9-44DA-942B-A8B456AA5F90}" sibTransId="{C5E8ABE1-6F8D-4234-87C3-A4E3ECCBB679}"/>
    <dgm:cxn modelId="{B8F3D0DE-7F69-42E3-B276-59510232D9C4}" type="presOf" srcId="{50C8E18A-C4A3-4797-BC5E-179DE1A27D38}" destId="{D129C446-D95C-4069-B53B-0C150815F76A}" srcOrd="0" destOrd="0" presId="urn:microsoft.com/office/officeart/2011/layout/HexagonRadial"/>
    <dgm:cxn modelId="{F7FCC6F4-7B28-4595-9A35-DC686BC41802}" srcId="{9DE63690-503C-4A28-BC8E-9F7B3F18ADA4}" destId="{FDE3E93D-7CB2-4189-9F3E-C26F862F707E}" srcOrd="5" destOrd="0" parTransId="{B788948D-9598-40CE-8409-F9039D0999D6}" sibTransId="{B3AE2F83-1391-43A8-848E-B8B2192E3A4A}"/>
    <dgm:cxn modelId="{FFC39E5D-3C84-43D7-8602-11D2C4C254DC}" type="presParOf" srcId="{3217AE1D-C3B0-476C-8609-2440866ACB37}" destId="{896FC8C3-61C3-4571-AF9D-2628F28E87A5}" srcOrd="0" destOrd="0" presId="urn:microsoft.com/office/officeart/2011/layout/HexagonRadial"/>
    <dgm:cxn modelId="{7BC18EE7-119F-4EDB-A3E3-6B50D1CEA832}" type="presParOf" srcId="{3217AE1D-C3B0-476C-8609-2440866ACB37}" destId="{669CC2F5-C795-4345-A823-1229FABB1819}" srcOrd="1" destOrd="0" presId="urn:microsoft.com/office/officeart/2011/layout/HexagonRadial"/>
    <dgm:cxn modelId="{E95E9B51-AC82-4B75-AC75-B448B186A54E}" type="presParOf" srcId="{669CC2F5-C795-4345-A823-1229FABB1819}" destId="{16DA7855-EEBA-4D07-A667-D5ECD149DA48}" srcOrd="0" destOrd="0" presId="urn:microsoft.com/office/officeart/2011/layout/HexagonRadial"/>
    <dgm:cxn modelId="{2C1ECACF-D240-4994-B6A8-5B750C00E31E}" type="presParOf" srcId="{3217AE1D-C3B0-476C-8609-2440866ACB37}" destId="{68182BCB-BA84-461C-81AD-E60B5826B143}" srcOrd="2" destOrd="0" presId="urn:microsoft.com/office/officeart/2011/layout/HexagonRadial"/>
    <dgm:cxn modelId="{EA6DB560-A4FF-4023-A707-6AA39F6C2197}" type="presParOf" srcId="{3217AE1D-C3B0-476C-8609-2440866ACB37}" destId="{E08A20B6-AA3F-4D5E-9BBA-B8833BFC9CC9}" srcOrd="3" destOrd="0" presId="urn:microsoft.com/office/officeart/2011/layout/HexagonRadial"/>
    <dgm:cxn modelId="{BD24614E-55AA-4493-8B73-FAFA520069C2}" type="presParOf" srcId="{E08A20B6-AA3F-4D5E-9BBA-B8833BFC9CC9}" destId="{B5FEEDB1-2EE9-40FB-81C9-6F9C19A93C98}" srcOrd="0" destOrd="0" presId="urn:microsoft.com/office/officeart/2011/layout/HexagonRadial"/>
    <dgm:cxn modelId="{4DAE61D2-6942-4DE0-94A7-B5B72A222FDA}" type="presParOf" srcId="{3217AE1D-C3B0-476C-8609-2440866ACB37}" destId="{1315D745-053C-466E-9C2F-2A72D7CA7703}" srcOrd="4" destOrd="0" presId="urn:microsoft.com/office/officeart/2011/layout/HexagonRadial"/>
    <dgm:cxn modelId="{74C24592-0EBF-458D-9623-F026C4FABA93}" type="presParOf" srcId="{3217AE1D-C3B0-476C-8609-2440866ACB37}" destId="{8F67052B-4316-4EE5-9CEB-851328F7BB94}" srcOrd="5" destOrd="0" presId="urn:microsoft.com/office/officeart/2011/layout/HexagonRadial"/>
    <dgm:cxn modelId="{93A7DA35-C694-45D1-B59D-B646355328DD}" type="presParOf" srcId="{8F67052B-4316-4EE5-9CEB-851328F7BB94}" destId="{6288D6CE-074A-447E-86F1-DDA9A08F3218}" srcOrd="0" destOrd="0" presId="urn:microsoft.com/office/officeart/2011/layout/HexagonRadial"/>
    <dgm:cxn modelId="{C12817F0-0F3A-40ED-8BB2-C90A9160421D}" type="presParOf" srcId="{3217AE1D-C3B0-476C-8609-2440866ACB37}" destId="{D129C446-D95C-4069-B53B-0C150815F76A}" srcOrd="6" destOrd="0" presId="urn:microsoft.com/office/officeart/2011/layout/HexagonRadial"/>
    <dgm:cxn modelId="{03FCB9F7-D974-4274-BC63-1C04D5C270A9}" type="presParOf" srcId="{3217AE1D-C3B0-476C-8609-2440866ACB37}" destId="{BBA2E211-9AA6-468B-8151-3306A3FD13E9}" srcOrd="7" destOrd="0" presId="urn:microsoft.com/office/officeart/2011/layout/HexagonRadial"/>
    <dgm:cxn modelId="{6E2B5EC3-C3D4-4843-B7AD-75EADA33E8A7}" type="presParOf" srcId="{BBA2E211-9AA6-468B-8151-3306A3FD13E9}" destId="{0AEFAD92-CE8D-4DA3-893F-BD3C802BA354}" srcOrd="0" destOrd="0" presId="urn:microsoft.com/office/officeart/2011/layout/HexagonRadial"/>
    <dgm:cxn modelId="{BC6CE77C-1FD5-4D70-9A60-903ABD989AC0}" type="presParOf" srcId="{3217AE1D-C3B0-476C-8609-2440866ACB37}" destId="{46EDB6AC-48D0-49E9-8271-4EC0076A8616}" srcOrd="8" destOrd="0" presId="urn:microsoft.com/office/officeart/2011/layout/HexagonRadial"/>
    <dgm:cxn modelId="{B63A7C16-12EB-4D9A-85E6-38DC9AF7F99D}" type="presParOf" srcId="{3217AE1D-C3B0-476C-8609-2440866ACB37}" destId="{7078FCCB-F2A5-4BDE-BD31-9F765187ACA1}" srcOrd="9" destOrd="0" presId="urn:microsoft.com/office/officeart/2011/layout/HexagonRadial"/>
    <dgm:cxn modelId="{5C053CD2-748D-4339-AA2D-1A0FCA99CA1F}" type="presParOf" srcId="{7078FCCB-F2A5-4BDE-BD31-9F765187ACA1}" destId="{5EE1E686-A157-463D-B87B-09FA1F6E13DE}" srcOrd="0" destOrd="0" presId="urn:microsoft.com/office/officeart/2011/layout/HexagonRadial"/>
    <dgm:cxn modelId="{C130FB99-39A0-407E-855C-C4ED89CC7CF6}" type="presParOf" srcId="{3217AE1D-C3B0-476C-8609-2440866ACB37}" destId="{C553396A-E656-4186-A71B-20C90F7D4870}" srcOrd="10" destOrd="0" presId="urn:microsoft.com/office/officeart/2011/layout/HexagonRadial"/>
    <dgm:cxn modelId="{36564E97-4A64-4344-9A84-0A1696A6B87C}" type="presParOf" srcId="{3217AE1D-C3B0-476C-8609-2440866ACB37}" destId="{28B58F39-8F1D-4D90-911D-EB5043105A96}" srcOrd="11" destOrd="0" presId="urn:microsoft.com/office/officeart/2011/layout/HexagonRadial"/>
    <dgm:cxn modelId="{6A43A788-5EE8-4426-A425-E8DB5D4845FA}" type="presParOf" srcId="{28B58F39-8F1D-4D90-911D-EB5043105A96}" destId="{1712F7A0-ED16-4F57-9322-0FF1DA583F05}" srcOrd="0" destOrd="0" presId="urn:microsoft.com/office/officeart/2011/layout/HexagonRadial"/>
    <dgm:cxn modelId="{BB07B921-0605-41B8-ADDD-B047D593AB84}" type="presParOf" srcId="{3217AE1D-C3B0-476C-8609-2440866ACB37}" destId="{8CBE68E6-20CF-4EF5-9030-6EEC7F1AB7CF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0AEEBC-9E72-4D83-9479-0081B553476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6870EB47-9654-46BA-A9B1-15ED1F216834}">
      <dgm:prSet phldrT="[Text]" custT="1"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800" b="1">
              <a:solidFill>
                <a:schemeClr val="accent2">
                  <a:lumMod val="75000"/>
                </a:schemeClr>
              </a:solidFill>
            </a:rPr>
            <a:t>Students </a:t>
          </a:r>
          <a:r>
            <a:rPr lang="en-US" sz="1800" b="1">
              <a:solidFill>
                <a:schemeClr val="tx1"/>
              </a:solidFill>
            </a:rPr>
            <a:t>–</a:t>
          </a:r>
        </a:p>
        <a:p>
          <a:r>
            <a:rPr lang="en-US" sz="1000" b="1">
              <a:solidFill>
                <a:schemeClr val="tx1"/>
              </a:solidFill>
            </a:rPr>
            <a:t> </a:t>
          </a:r>
          <a:r>
            <a:rPr lang="en-US" sz="1600" b="1">
              <a:solidFill>
                <a:schemeClr val="tx1"/>
              </a:solidFill>
            </a:rPr>
            <a:t>Personalized schedules, real-time updates</a:t>
          </a:r>
          <a:endParaRPr lang="en-US" sz="1000" b="1">
            <a:solidFill>
              <a:schemeClr val="tx1"/>
            </a:solidFill>
          </a:endParaRPr>
        </a:p>
        <a:p>
          <a:endParaRPr lang="en-IN" sz="1000" dirty="0"/>
        </a:p>
      </dgm:t>
    </dgm:pt>
    <dgm:pt modelId="{005BB06D-F93C-4135-96AA-8302B01B6568}" type="parTrans" cxnId="{176D4A67-DE32-4545-90F9-FD2D438C6A06}">
      <dgm:prSet/>
      <dgm:spPr/>
      <dgm:t>
        <a:bodyPr/>
        <a:lstStyle/>
        <a:p>
          <a:endParaRPr lang="en-IN"/>
        </a:p>
      </dgm:t>
    </dgm:pt>
    <dgm:pt modelId="{41F1F5A1-0DE9-43A7-A42E-24D42B0AA7E1}" type="sibTrans" cxnId="{176D4A67-DE32-4545-90F9-FD2D438C6A06}">
      <dgm:prSet/>
      <dgm:spPr/>
      <dgm:t>
        <a:bodyPr/>
        <a:lstStyle/>
        <a:p>
          <a:endParaRPr lang="en-IN"/>
        </a:p>
      </dgm:t>
    </dgm:pt>
    <dgm:pt modelId="{2A1A7911-9E80-4B88-99F1-A2D0828F5F04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b="1">
              <a:solidFill>
                <a:schemeClr val="accent2">
                  <a:lumMod val="75000"/>
                </a:schemeClr>
              </a:solidFill>
            </a:rPr>
            <a:t>Teachers </a:t>
          </a:r>
          <a:r>
            <a:rPr lang="en-US" sz="1800" b="1">
              <a:solidFill>
                <a:schemeClr val="tx1"/>
              </a:solidFill>
            </a:rPr>
            <a:t>–</a:t>
          </a:r>
        </a:p>
        <a:p>
          <a:r>
            <a:rPr lang="en-US" sz="1300">
              <a:solidFill>
                <a:schemeClr val="tx1"/>
              </a:solidFill>
            </a:rPr>
            <a:t> </a:t>
          </a:r>
          <a:r>
            <a:rPr lang="en-US" sz="1600" b="1">
              <a:solidFill>
                <a:schemeClr val="tx1"/>
              </a:solidFill>
            </a:rPr>
            <a:t>Smart substitution, conflict-free planning</a:t>
          </a:r>
          <a:endParaRPr lang="en-IN" sz="1300" b="1" dirty="0"/>
        </a:p>
      </dgm:t>
    </dgm:pt>
    <dgm:pt modelId="{A49F4685-355A-4534-AE0A-F08F32574605}" type="parTrans" cxnId="{2A2C5E32-7876-43C2-9D90-F3D6AC02F1C6}">
      <dgm:prSet/>
      <dgm:spPr/>
      <dgm:t>
        <a:bodyPr/>
        <a:lstStyle/>
        <a:p>
          <a:endParaRPr lang="en-IN"/>
        </a:p>
      </dgm:t>
    </dgm:pt>
    <dgm:pt modelId="{B61C80E1-D13F-4B5D-A05D-479629566B1E}" type="sibTrans" cxnId="{2A2C5E32-7876-43C2-9D90-F3D6AC02F1C6}">
      <dgm:prSet/>
      <dgm:spPr/>
      <dgm:t>
        <a:bodyPr/>
        <a:lstStyle/>
        <a:p>
          <a:endParaRPr lang="en-IN"/>
        </a:p>
      </dgm:t>
    </dgm:pt>
    <dgm:pt modelId="{F721BCD3-94D0-4C12-9412-B403DE51A0B1}">
      <dgm:prSet phldrT="[Text]" custT="1"/>
      <dgm:spPr>
        <a:solidFill>
          <a:schemeClr val="accent4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b="1">
              <a:solidFill>
                <a:schemeClr val="accent2">
                  <a:lumMod val="75000"/>
                </a:schemeClr>
              </a:solidFill>
            </a:rPr>
            <a:t>Institutions</a:t>
          </a:r>
          <a:r>
            <a:rPr lang="en-US" sz="1800" b="1">
              <a:solidFill>
                <a:schemeClr val="tx1"/>
              </a:solidFill>
            </a:rPr>
            <a:t> –</a:t>
          </a:r>
        </a:p>
        <a:p>
          <a:r>
            <a:rPr lang="en-US" sz="1600">
              <a:solidFill>
                <a:schemeClr val="tx1"/>
              </a:solidFill>
            </a:rPr>
            <a:t> </a:t>
          </a:r>
          <a:r>
            <a:rPr lang="en-US" sz="1600" b="1">
              <a:solidFill>
                <a:schemeClr val="tx1"/>
              </a:solidFill>
            </a:rPr>
            <a:t>Predictive analytics, LMS integration</a:t>
          </a:r>
          <a:endParaRPr lang="en-IN" sz="1600" b="1" dirty="0"/>
        </a:p>
      </dgm:t>
    </dgm:pt>
    <dgm:pt modelId="{1BFD12AA-E355-4A3A-9FB4-69937B705585}" type="parTrans" cxnId="{F5DEF20B-485C-452D-930C-61A805E89302}">
      <dgm:prSet/>
      <dgm:spPr/>
      <dgm:t>
        <a:bodyPr/>
        <a:lstStyle/>
        <a:p>
          <a:endParaRPr lang="en-IN"/>
        </a:p>
      </dgm:t>
    </dgm:pt>
    <dgm:pt modelId="{BB7B227A-F5FE-4E9C-9A6F-2361780CBC34}" type="sibTrans" cxnId="{F5DEF20B-485C-452D-930C-61A805E89302}">
      <dgm:prSet/>
      <dgm:spPr/>
      <dgm:t>
        <a:bodyPr/>
        <a:lstStyle/>
        <a:p>
          <a:endParaRPr lang="en-IN"/>
        </a:p>
      </dgm:t>
    </dgm:pt>
    <dgm:pt modelId="{2A82A395-06D4-42C5-A422-B9A3FBBDC49F}">
      <dgm:prSet phldrT="[Text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800" b="1">
              <a:solidFill>
                <a:schemeClr val="accent2">
                  <a:lumMod val="75000"/>
                </a:schemeClr>
              </a:solidFill>
            </a:rPr>
            <a:t>Parents –</a:t>
          </a:r>
        </a:p>
        <a:p>
          <a:r>
            <a:rPr lang="en-US" sz="1600" b="1">
              <a:solidFill>
                <a:schemeClr val="tx1"/>
              </a:solidFill>
            </a:rPr>
            <a:t> Transparency, instant notifications</a:t>
          </a:r>
          <a:endParaRPr lang="en-IN" sz="1600" b="1" dirty="0"/>
        </a:p>
      </dgm:t>
    </dgm:pt>
    <dgm:pt modelId="{04E580EE-D840-4499-8BB8-A008755FC519}" type="parTrans" cxnId="{7E56AC2A-E4A0-4032-95A2-286C836D8BB1}">
      <dgm:prSet/>
      <dgm:spPr/>
      <dgm:t>
        <a:bodyPr/>
        <a:lstStyle/>
        <a:p>
          <a:endParaRPr lang="en-IN"/>
        </a:p>
      </dgm:t>
    </dgm:pt>
    <dgm:pt modelId="{8E8D7F6B-B68A-4EAC-94B3-CFD22988B9CD}" type="sibTrans" cxnId="{7E56AC2A-E4A0-4032-95A2-286C836D8BB1}">
      <dgm:prSet/>
      <dgm:spPr/>
      <dgm:t>
        <a:bodyPr/>
        <a:lstStyle/>
        <a:p>
          <a:endParaRPr lang="en-IN"/>
        </a:p>
      </dgm:t>
    </dgm:pt>
    <dgm:pt modelId="{AB21C5E2-BF68-435D-8012-6F3147E7C73F}" type="pres">
      <dgm:prSet presAssocID="{FD0AEEBC-9E72-4D83-9479-0081B5534766}" presName="compositeShape" presStyleCnt="0">
        <dgm:presLayoutVars>
          <dgm:dir/>
          <dgm:resizeHandles/>
        </dgm:presLayoutVars>
      </dgm:prSet>
      <dgm:spPr/>
    </dgm:pt>
    <dgm:pt modelId="{450FA1E5-D90D-4C5E-90B7-F5D69C05A0D8}" type="pres">
      <dgm:prSet presAssocID="{FD0AEEBC-9E72-4D83-9479-0081B5534766}" presName="pyramid" presStyleLbl="node1" presStyleIdx="0" presStyleCnt="1"/>
      <dgm:spPr>
        <a:solidFill>
          <a:schemeClr val="accent5">
            <a:lumMod val="60000"/>
            <a:lumOff val="40000"/>
          </a:schemeClr>
        </a:solidFill>
      </dgm:spPr>
    </dgm:pt>
    <dgm:pt modelId="{27B7EF71-8491-4186-9827-7E61921EF267}" type="pres">
      <dgm:prSet presAssocID="{FD0AEEBC-9E72-4D83-9479-0081B5534766}" presName="theList" presStyleCnt="0"/>
      <dgm:spPr/>
    </dgm:pt>
    <dgm:pt modelId="{C8F8E89C-A66E-4C7B-9E06-4FC22236C491}" type="pres">
      <dgm:prSet presAssocID="{6870EB47-9654-46BA-A9B1-15ED1F216834}" presName="aNode" presStyleLbl="fgAcc1" presStyleIdx="0" presStyleCnt="4" custScaleY="148109">
        <dgm:presLayoutVars>
          <dgm:bulletEnabled val="1"/>
        </dgm:presLayoutVars>
      </dgm:prSet>
      <dgm:spPr/>
    </dgm:pt>
    <dgm:pt modelId="{FC5CF4AB-5E14-4DF1-8D67-D9877E22D95D}" type="pres">
      <dgm:prSet presAssocID="{6870EB47-9654-46BA-A9B1-15ED1F216834}" presName="aSpace" presStyleCnt="0"/>
      <dgm:spPr/>
    </dgm:pt>
    <dgm:pt modelId="{B10F85DB-43B1-46D6-90AE-7955A06CD07F}" type="pres">
      <dgm:prSet presAssocID="{2A1A7911-9E80-4B88-99F1-A2D0828F5F04}" presName="aNode" presStyleLbl="fgAcc1" presStyleIdx="1" presStyleCnt="4" custScaleY="114329">
        <dgm:presLayoutVars>
          <dgm:bulletEnabled val="1"/>
        </dgm:presLayoutVars>
      </dgm:prSet>
      <dgm:spPr/>
    </dgm:pt>
    <dgm:pt modelId="{393EF5C0-060D-47CD-8F2F-8E0CC0EF04D0}" type="pres">
      <dgm:prSet presAssocID="{2A1A7911-9E80-4B88-99F1-A2D0828F5F04}" presName="aSpace" presStyleCnt="0"/>
      <dgm:spPr/>
    </dgm:pt>
    <dgm:pt modelId="{FD07C1AC-AA24-40E3-9D81-9C5E82E626D7}" type="pres">
      <dgm:prSet presAssocID="{F721BCD3-94D0-4C12-9412-B403DE51A0B1}" presName="aNode" presStyleLbl="fgAcc1" presStyleIdx="2" presStyleCnt="4" custScaleY="119367">
        <dgm:presLayoutVars>
          <dgm:bulletEnabled val="1"/>
        </dgm:presLayoutVars>
      </dgm:prSet>
      <dgm:spPr/>
    </dgm:pt>
    <dgm:pt modelId="{126909BD-42A9-4EA1-A9CE-BF0D53CCB82E}" type="pres">
      <dgm:prSet presAssocID="{F721BCD3-94D0-4C12-9412-B403DE51A0B1}" presName="aSpace" presStyleCnt="0"/>
      <dgm:spPr/>
    </dgm:pt>
    <dgm:pt modelId="{C1C7A60B-2ED5-4D91-94DD-781DE64714F1}" type="pres">
      <dgm:prSet presAssocID="{2A82A395-06D4-42C5-A422-B9A3FBBDC49F}" presName="aNode" presStyleLbl="fgAcc1" presStyleIdx="3" presStyleCnt="4" custScaleY="119154">
        <dgm:presLayoutVars>
          <dgm:bulletEnabled val="1"/>
        </dgm:presLayoutVars>
      </dgm:prSet>
      <dgm:spPr/>
    </dgm:pt>
    <dgm:pt modelId="{B486FE8D-281F-427D-AADD-1DCF3264A1F9}" type="pres">
      <dgm:prSet presAssocID="{2A82A395-06D4-42C5-A422-B9A3FBBDC49F}" presName="aSpace" presStyleCnt="0"/>
      <dgm:spPr/>
    </dgm:pt>
  </dgm:ptLst>
  <dgm:cxnLst>
    <dgm:cxn modelId="{F5DEF20B-485C-452D-930C-61A805E89302}" srcId="{FD0AEEBC-9E72-4D83-9479-0081B5534766}" destId="{F721BCD3-94D0-4C12-9412-B403DE51A0B1}" srcOrd="2" destOrd="0" parTransId="{1BFD12AA-E355-4A3A-9FB4-69937B705585}" sibTransId="{BB7B227A-F5FE-4E9C-9A6F-2361780CBC34}"/>
    <dgm:cxn modelId="{7E56AC2A-E4A0-4032-95A2-286C836D8BB1}" srcId="{FD0AEEBC-9E72-4D83-9479-0081B5534766}" destId="{2A82A395-06D4-42C5-A422-B9A3FBBDC49F}" srcOrd="3" destOrd="0" parTransId="{04E580EE-D840-4499-8BB8-A008755FC519}" sibTransId="{8E8D7F6B-B68A-4EAC-94B3-CFD22988B9CD}"/>
    <dgm:cxn modelId="{2A2C5E32-7876-43C2-9D90-F3D6AC02F1C6}" srcId="{FD0AEEBC-9E72-4D83-9479-0081B5534766}" destId="{2A1A7911-9E80-4B88-99F1-A2D0828F5F04}" srcOrd="1" destOrd="0" parTransId="{A49F4685-355A-4534-AE0A-F08F32574605}" sibTransId="{B61C80E1-D13F-4B5D-A05D-479629566B1E}"/>
    <dgm:cxn modelId="{C1C09238-27BB-4DF5-B260-3EEEBD304AE8}" type="presOf" srcId="{2A82A395-06D4-42C5-A422-B9A3FBBDC49F}" destId="{C1C7A60B-2ED5-4D91-94DD-781DE64714F1}" srcOrd="0" destOrd="0" presId="urn:microsoft.com/office/officeart/2005/8/layout/pyramid2"/>
    <dgm:cxn modelId="{37C88A5C-DF5F-4A6C-9A4B-077A8A77E1D2}" type="presOf" srcId="{6870EB47-9654-46BA-A9B1-15ED1F216834}" destId="{C8F8E89C-A66E-4C7B-9E06-4FC22236C491}" srcOrd="0" destOrd="0" presId="urn:microsoft.com/office/officeart/2005/8/layout/pyramid2"/>
    <dgm:cxn modelId="{B0C80165-3C51-464D-BE26-B30E684B56F5}" type="presOf" srcId="{F721BCD3-94D0-4C12-9412-B403DE51A0B1}" destId="{FD07C1AC-AA24-40E3-9D81-9C5E82E626D7}" srcOrd="0" destOrd="0" presId="urn:microsoft.com/office/officeart/2005/8/layout/pyramid2"/>
    <dgm:cxn modelId="{176D4A67-DE32-4545-90F9-FD2D438C6A06}" srcId="{FD0AEEBC-9E72-4D83-9479-0081B5534766}" destId="{6870EB47-9654-46BA-A9B1-15ED1F216834}" srcOrd="0" destOrd="0" parTransId="{005BB06D-F93C-4135-96AA-8302B01B6568}" sibTransId="{41F1F5A1-0DE9-43A7-A42E-24D42B0AA7E1}"/>
    <dgm:cxn modelId="{B1E4F07A-AA47-4431-B91A-0D3445630A5C}" type="presOf" srcId="{FD0AEEBC-9E72-4D83-9479-0081B5534766}" destId="{AB21C5E2-BF68-435D-8012-6F3147E7C73F}" srcOrd="0" destOrd="0" presId="urn:microsoft.com/office/officeart/2005/8/layout/pyramid2"/>
    <dgm:cxn modelId="{2E7A07DF-8695-4234-80F4-72B1E11A40A9}" type="presOf" srcId="{2A1A7911-9E80-4B88-99F1-A2D0828F5F04}" destId="{B10F85DB-43B1-46D6-90AE-7955A06CD07F}" srcOrd="0" destOrd="0" presId="urn:microsoft.com/office/officeart/2005/8/layout/pyramid2"/>
    <dgm:cxn modelId="{41CD6420-7C2D-4A93-8615-775AC9390CD3}" type="presParOf" srcId="{AB21C5E2-BF68-435D-8012-6F3147E7C73F}" destId="{450FA1E5-D90D-4C5E-90B7-F5D69C05A0D8}" srcOrd="0" destOrd="0" presId="urn:microsoft.com/office/officeart/2005/8/layout/pyramid2"/>
    <dgm:cxn modelId="{9985B315-651D-451B-AF0E-683CB28C63A7}" type="presParOf" srcId="{AB21C5E2-BF68-435D-8012-6F3147E7C73F}" destId="{27B7EF71-8491-4186-9827-7E61921EF267}" srcOrd="1" destOrd="0" presId="urn:microsoft.com/office/officeart/2005/8/layout/pyramid2"/>
    <dgm:cxn modelId="{53E12A65-F84E-46D5-B5B9-E05317B99A77}" type="presParOf" srcId="{27B7EF71-8491-4186-9827-7E61921EF267}" destId="{C8F8E89C-A66E-4C7B-9E06-4FC22236C491}" srcOrd="0" destOrd="0" presId="urn:microsoft.com/office/officeart/2005/8/layout/pyramid2"/>
    <dgm:cxn modelId="{CAC8AEA2-C795-49CC-8E6C-809075B64334}" type="presParOf" srcId="{27B7EF71-8491-4186-9827-7E61921EF267}" destId="{FC5CF4AB-5E14-4DF1-8D67-D9877E22D95D}" srcOrd="1" destOrd="0" presId="urn:microsoft.com/office/officeart/2005/8/layout/pyramid2"/>
    <dgm:cxn modelId="{F7492FC7-8ADE-40CD-A9A5-72E5391E215B}" type="presParOf" srcId="{27B7EF71-8491-4186-9827-7E61921EF267}" destId="{B10F85DB-43B1-46D6-90AE-7955A06CD07F}" srcOrd="2" destOrd="0" presId="urn:microsoft.com/office/officeart/2005/8/layout/pyramid2"/>
    <dgm:cxn modelId="{C560FC4A-6D81-4997-92FC-2B3BEAC58DEB}" type="presParOf" srcId="{27B7EF71-8491-4186-9827-7E61921EF267}" destId="{393EF5C0-060D-47CD-8F2F-8E0CC0EF04D0}" srcOrd="3" destOrd="0" presId="urn:microsoft.com/office/officeart/2005/8/layout/pyramid2"/>
    <dgm:cxn modelId="{FEBA7B6C-650B-4A29-879C-49CBAD62B59F}" type="presParOf" srcId="{27B7EF71-8491-4186-9827-7E61921EF267}" destId="{FD07C1AC-AA24-40E3-9D81-9C5E82E626D7}" srcOrd="4" destOrd="0" presId="urn:microsoft.com/office/officeart/2005/8/layout/pyramid2"/>
    <dgm:cxn modelId="{AFE20996-628B-4C3D-9462-DF0B18D92171}" type="presParOf" srcId="{27B7EF71-8491-4186-9827-7E61921EF267}" destId="{126909BD-42A9-4EA1-A9CE-BF0D53CCB82E}" srcOrd="5" destOrd="0" presId="urn:microsoft.com/office/officeart/2005/8/layout/pyramid2"/>
    <dgm:cxn modelId="{FA7043FC-8374-42A2-BADB-ECA8F1A18E70}" type="presParOf" srcId="{27B7EF71-8491-4186-9827-7E61921EF267}" destId="{C1C7A60B-2ED5-4D91-94DD-781DE64714F1}" srcOrd="6" destOrd="0" presId="urn:microsoft.com/office/officeart/2005/8/layout/pyramid2"/>
    <dgm:cxn modelId="{8820A291-CA14-4E4C-BA89-8AE685500261}" type="presParOf" srcId="{27B7EF71-8491-4186-9827-7E61921EF267}" destId="{B486FE8D-281F-427D-AADD-1DCF3264A1F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12AE27-EBD2-42E2-94AE-5CAE4C0DB8E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1099D8-C89A-42FF-901E-23B3A2115925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[Google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OR-Tools:Timetabling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 </a:t>
          </a:r>
          <a:r>
            <a: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https://developers.google.com/optimization/scheduling/timetabling</a:t>
          </a:r>
          <a:r>
            <a: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1400" dirty="0">
            <a:solidFill>
              <a:srgbClr val="7030A0"/>
            </a:solidFill>
          </a:endParaRPr>
        </a:p>
      </dgm:t>
    </dgm:pt>
    <dgm:pt modelId="{45178B0B-2878-43E5-90CD-20395E87E096}" type="parTrans" cxnId="{5F81665C-5CBF-4F3B-A5B1-A7A02C704CF3}">
      <dgm:prSet/>
      <dgm:spPr/>
      <dgm:t>
        <a:bodyPr/>
        <a:lstStyle/>
        <a:p>
          <a:endParaRPr lang="en-IN"/>
        </a:p>
      </dgm:t>
    </dgm:pt>
    <dgm:pt modelId="{571DC449-93A6-432B-B86E-2D3948E7D161}" type="sibTrans" cxnId="{5F81665C-5CBF-4F3B-A5B1-A7A02C704CF3}">
      <dgm:prSet/>
      <dgm:spPr/>
      <dgm:t>
        <a:bodyPr/>
        <a:lstStyle/>
        <a:p>
          <a:endParaRPr lang="en-IN"/>
        </a:p>
      </dgm:t>
    </dgm:pt>
    <dgm:pt modelId="{A2948371-85E3-49E2-B443-7A9F4FBF0A4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SpringerLink: [AI in Educational scheduling]</a:t>
          </a:r>
        </a:p>
        <a:p>
          <a:r>
            <a:rPr lang="en-US" sz="1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(https://link.springer.com/chapter/10.1007/978-3-030-44221-1_14)</a:t>
          </a:r>
          <a:endParaRPr lang="en-IN" sz="1600" dirty="0">
            <a:solidFill>
              <a:srgbClr val="7030A0"/>
            </a:solidFill>
          </a:endParaRPr>
        </a:p>
      </dgm:t>
    </dgm:pt>
    <dgm:pt modelId="{F7C4FC14-74BF-4CEA-8C75-F3204B9ED9FA}" type="parTrans" cxnId="{30B169C2-A699-4B70-9D57-5A4D8A5C666D}">
      <dgm:prSet/>
      <dgm:spPr/>
      <dgm:t>
        <a:bodyPr/>
        <a:lstStyle/>
        <a:p>
          <a:endParaRPr lang="en-IN"/>
        </a:p>
      </dgm:t>
    </dgm:pt>
    <dgm:pt modelId="{901D38D8-4CC8-42CE-B850-3ABC27DF6A52}" type="sibTrans" cxnId="{30B169C2-A699-4B70-9D57-5A4D8A5C666D}">
      <dgm:prSet/>
      <dgm:spPr/>
      <dgm:t>
        <a:bodyPr/>
        <a:lstStyle/>
        <a:p>
          <a:endParaRPr lang="en-IN"/>
        </a:p>
      </dgm:t>
    </dgm:pt>
    <dgm:pt modelId="{4B3F8D97-2142-46D5-9A54-F952984561C9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[NEP 2020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OfficialPDF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2"/>
            </a:rPr>
            <a:t>https://www.education.gov.in/sites/upload_files/mhrd/files/NEP_Final_English_0.pdf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1400" dirty="0"/>
        </a:p>
      </dgm:t>
    </dgm:pt>
    <dgm:pt modelId="{AABCE3AE-1CFE-4862-A30E-17601DDDD297}" type="parTrans" cxnId="{689D5693-776C-4D7A-840D-29A1214DD948}">
      <dgm:prSet/>
      <dgm:spPr/>
      <dgm:t>
        <a:bodyPr/>
        <a:lstStyle/>
        <a:p>
          <a:endParaRPr lang="en-IN"/>
        </a:p>
      </dgm:t>
    </dgm:pt>
    <dgm:pt modelId="{5BF9E5E0-F007-43FC-81FE-583E5F01B2B9}" type="sibTrans" cxnId="{689D5693-776C-4D7A-840D-29A1214DD948}">
      <dgm:prSet/>
      <dgm:spPr/>
      <dgm:t>
        <a:bodyPr/>
        <a:lstStyle/>
        <a:p>
          <a:endParaRPr lang="en-IN"/>
        </a:p>
      </dgm:t>
    </dgm:pt>
    <dgm:pt modelId="{FB62DC52-0FB3-468B-A09E-679007765FDE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Burke et al. “Automated Timetabling: The State of the Art</a:t>
          </a:r>
          <a:endParaRPr lang="en-IN" sz="1600" dirty="0">
            <a:solidFill>
              <a:schemeClr val="tx1"/>
            </a:solidFill>
          </a:endParaRPr>
        </a:p>
      </dgm:t>
    </dgm:pt>
    <dgm:pt modelId="{D165771D-A1C7-486D-837E-15278AE41355}" type="parTrans" cxnId="{64D5AB68-7AF8-41B5-A3CC-8395F29D0A40}">
      <dgm:prSet/>
      <dgm:spPr/>
      <dgm:t>
        <a:bodyPr/>
        <a:lstStyle/>
        <a:p>
          <a:endParaRPr lang="en-IN"/>
        </a:p>
      </dgm:t>
    </dgm:pt>
    <dgm:pt modelId="{3DAB5CAD-9874-43E9-8945-099E62DEC450}" type="sibTrans" cxnId="{64D5AB68-7AF8-41B5-A3CC-8395F29D0A40}">
      <dgm:prSet/>
      <dgm:spPr/>
      <dgm:t>
        <a:bodyPr/>
        <a:lstStyle/>
        <a:p>
          <a:endParaRPr lang="en-IN"/>
        </a:p>
      </dgm:t>
    </dgm:pt>
    <dgm:pt modelId="{B4994FC6-9EE5-498C-ABC7-8C4C22A6C3B0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Davison(2024 springer ) – University course </a:t>
          </a:r>
          <a:r>
            <a:rPr lang="en-US" sz="16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timetabaling</a:t>
          </a:r>
          <a:r>
            <a: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models &amp; solutions.</a:t>
          </a:r>
          <a:endParaRPr lang="en-IN" sz="1600" dirty="0">
            <a:solidFill>
              <a:schemeClr val="tx1"/>
            </a:solidFill>
          </a:endParaRPr>
        </a:p>
      </dgm:t>
    </dgm:pt>
    <dgm:pt modelId="{2F0CA7EA-FFCB-4E00-9D41-F4FFE4D428DA}" type="parTrans" cxnId="{1A4CAB92-B887-459F-B734-BE0019E2440F}">
      <dgm:prSet/>
      <dgm:spPr/>
      <dgm:t>
        <a:bodyPr/>
        <a:lstStyle/>
        <a:p>
          <a:endParaRPr lang="en-IN"/>
        </a:p>
      </dgm:t>
    </dgm:pt>
    <dgm:pt modelId="{7B423D2C-42CA-40A5-B8F7-679C1B32DF4F}" type="sibTrans" cxnId="{1A4CAB92-B887-459F-B734-BE0019E2440F}">
      <dgm:prSet/>
      <dgm:spPr/>
      <dgm:t>
        <a:bodyPr/>
        <a:lstStyle/>
        <a:p>
          <a:endParaRPr lang="en-IN"/>
        </a:p>
      </dgm:t>
    </dgm:pt>
    <dgm:pt modelId="{9455C9D0-0E2A-4D3D-ADF0-74DC78A211A0}" type="pres">
      <dgm:prSet presAssocID="{A512AE27-EBD2-42E2-94AE-5CAE4C0DB8E9}" presName="Name0" presStyleCnt="0">
        <dgm:presLayoutVars>
          <dgm:chMax val="7"/>
          <dgm:chPref val="7"/>
          <dgm:dir/>
        </dgm:presLayoutVars>
      </dgm:prSet>
      <dgm:spPr/>
    </dgm:pt>
    <dgm:pt modelId="{07DCB18C-EB49-4081-8AB3-0501093269C1}" type="pres">
      <dgm:prSet presAssocID="{A512AE27-EBD2-42E2-94AE-5CAE4C0DB8E9}" presName="Name1" presStyleCnt="0"/>
      <dgm:spPr/>
    </dgm:pt>
    <dgm:pt modelId="{55B3227F-2B9D-4597-B1A4-F80A40650737}" type="pres">
      <dgm:prSet presAssocID="{A512AE27-EBD2-42E2-94AE-5CAE4C0DB8E9}" presName="cycle" presStyleCnt="0"/>
      <dgm:spPr/>
    </dgm:pt>
    <dgm:pt modelId="{7339E27F-20CE-4436-AFE5-68359E01D23B}" type="pres">
      <dgm:prSet presAssocID="{A512AE27-EBD2-42E2-94AE-5CAE4C0DB8E9}" presName="srcNode" presStyleLbl="node1" presStyleIdx="0" presStyleCnt="5"/>
      <dgm:spPr/>
    </dgm:pt>
    <dgm:pt modelId="{CFBDEBD5-E709-4AC8-9420-4E791E033448}" type="pres">
      <dgm:prSet presAssocID="{A512AE27-EBD2-42E2-94AE-5CAE4C0DB8E9}" presName="conn" presStyleLbl="parChTrans1D2" presStyleIdx="0" presStyleCnt="1"/>
      <dgm:spPr/>
    </dgm:pt>
    <dgm:pt modelId="{13EF2CE9-2807-44B6-B785-B3A8EB328BDE}" type="pres">
      <dgm:prSet presAssocID="{A512AE27-EBD2-42E2-94AE-5CAE4C0DB8E9}" presName="extraNode" presStyleLbl="node1" presStyleIdx="0" presStyleCnt="5"/>
      <dgm:spPr/>
    </dgm:pt>
    <dgm:pt modelId="{2C85027D-FE24-4BFA-9C69-44AE96243E91}" type="pres">
      <dgm:prSet presAssocID="{A512AE27-EBD2-42E2-94AE-5CAE4C0DB8E9}" presName="dstNode" presStyleLbl="node1" presStyleIdx="0" presStyleCnt="5"/>
      <dgm:spPr/>
    </dgm:pt>
    <dgm:pt modelId="{A6AD5780-33CB-4195-B48F-F4731FDABEB7}" type="pres">
      <dgm:prSet presAssocID="{7A1099D8-C89A-42FF-901E-23B3A2115925}" presName="text_1" presStyleLbl="node1" presStyleIdx="0" presStyleCnt="5" custScaleY="115772">
        <dgm:presLayoutVars>
          <dgm:bulletEnabled val="1"/>
        </dgm:presLayoutVars>
      </dgm:prSet>
      <dgm:spPr/>
    </dgm:pt>
    <dgm:pt modelId="{F87E41FE-82AA-4E15-9101-904C70FE869B}" type="pres">
      <dgm:prSet presAssocID="{7A1099D8-C89A-42FF-901E-23B3A2115925}" presName="accent_1" presStyleCnt="0"/>
      <dgm:spPr/>
    </dgm:pt>
    <dgm:pt modelId="{35CD0C46-E68E-4026-97F9-86019BE04A37}" type="pres">
      <dgm:prSet presAssocID="{7A1099D8-C89A-42FF-901E-23B3A2115925}" presName="accentRepeatNode" presStyleLbl="solidFgAcc1" presStyleIdx="0" presStyleCnt="5"/>
      <dgm:spPr/>
    </dgm:pt>
    <dgm:pt modelId="{EC9BE2EE-831F-4D15-A163-ADF4128D6EFE}" type="pres">
      <dgm:prSet presAssocID="{A2948371-85E3-49E2-B443-7A9F4FBF0A41}" presName="text_2" presStyleLbl="node1" presStyleIdx="1" presStyleCnt="5" custScaleY="103745">
        <dgm:presLayoutVars>
          <dgm:bulletEnabled val="1"/>
        </dgm:presLayoutVars>
      </dgm:prSet>
      <dgm:spPr/>
    </dgm:pt>
    <dgm:pt modelId="{C8379A24-0883-4188-98A4-89D6BC6E47F4}" type="pres">
      <dgm:prSet presAssocID="{A2948371-85E3-49E2-B443-7A9F4FBF0A41}" presName="accent_2" presStyleCnt="0"/>
      <dgm:spPr/>
    </dgm:pt>
    <dgm:pt modelId="{6E987E69-703E-481E-A3F2-514E77B0EB95}" type="pres">
      <dgm:prSet presAssocID="{A2948371-85E3-49E2-B443-7A9F4FBF0A41}" presName="accentRepeatNode" presStyleLbl="solidFgAcc1" presStyleIdx="1" presStyleCnt="5"/>
      <dgm:spPr/>
    </dgm:pt>
    <dgm:pt modelId="{C5808CCE-4D2A-45D3-B2DD-54FF5BDD77B6}" type="pres">
      <dgm:prSet presAssocID="{FB62DC52-0FB3-468B-A09E-679007765FDE}" presName="text_3" presStyleLbl="node1" presStyleIdx="2" presStyleCnt="5" custScaleY="109228">
        <dgm:presLayoutVars>
          <dgm:bulletEnabled val="1"/>
        </dgm:presLayoutVars>
      </dgm:prSet>
      <dgm:spPr/>
    </dgm:pt>
    <dgm:pt modelId="{FCD36038-D71E-46E4-B7F0-81C7B4C53EF3}" type="pres">
      <dgm:prSet presAssocID="{FB62DC52-0FB3-468B-A09E-679007765FDE}" presName="accent_3" presStyleCnt="0"/>
      <dgm:spPr/>
    </dgm:pt>
    <dgm:pt modelId="{034918CB-C1EF-426F-8E2E-7716650304B4}" type="pres">
      <dgm:prSet presAssocID="{FB62DC52-0FB3-468B-A09E-679007765FDE}" presName="accentRepeatNode" presStyleLbl="solidFgAcc1" presStyleIdx="2" presStyleCnt="5"/>
      <dgm:spPr/>
    </dgm:pt>
    <dgm:pt modelId="{F8078EF9-0FEB-4868-B1F3-E25D6FCDAB88}" type="pres">
      <dgm:prSet presAssocID="{B4994FC6-9EE5-498C-ABC7-8C4C22A6C3B0}" presName="text_4" presStyleLbl="node1" presStyleIdx="3" presStyleCnt="5" custScaleY="109228">
        <dgm:presLayoutVars>
          <dgm:bulletEnabled val="1"/>
        </dgm:presLayoutVars>
      </dgm:prSet>
      <dgm:spPr/>
    </dgm:pt>
    <dgm:pt modelId="{4A2AF15E-4155-4699-99B0-11C9DA918728}" type="pres">
      <dgm:prSet presAssocID="{B4994FC6-9EE5-498C-ABC7-8C4C22A6C3B0}" presName="accent_4" presStyleCnt="0"/>
      <dgm:spPr/>
    </dgm:pt>
    <dgm:pt modelId="{7DB8F355-A233-4D3C-939F-0BC9B49C2575}" type="pres">
      <dgm:prSet presAssocID="{B4994FC6-9EE5-498C-ABC7-8C4C22A6C3B0}" presName="accentRepeatNode" presStyleLbl="solidFgAcc1" presStyleIdx="3" presStyleCnt="5"/>
      <dgm:spPr/>
    </dgm:pt>
    <dgm:pt modelId="{4B3B0F07-F8DE-40BA-B837-77E6B805D161}" type="pres">
      <dgm:prSet presAssocID="{4B3F8D97-2142-46D5-9A54-F952984561C9}" presName="text_5" presStyleLbl="node1" presStyleIdx="4" presStyleCnt="5" custScaleX="100686" custScaleY="135357">
        <dgm:presLayoutVars>
          <dgm:bulletEnabled val="1"/>
        </dgm:presLayoutVars>
      </dgm:prSet>
      <dgm:spPr/>
    </dgm:pt>
    <dgm:pt modelId="{A6727FE5-BB1B-4C9C-A8D3-9E2C5657FF83}" type="pres">
      <dgm:prSet presAssocID="{4B3F8D97-2142-46D5-9A54-F952984561C9}" presName="accent_5" presStyleCnt="0"/>
      <dgm:spPr/>
    </dgm:pt>
    <dgm:pt modelId="{3D02D6FB-8B15-41AB-B778-FC2FAB69AF93}" type="pres">
      <dgm:prSet presAssocID="{4B3F8D97-2142-46D5-9A54-F952984561C9}" presName="accentRepeatNode" presStyleLbl="solidFgAcc1" presStyleIdx="4" presStyleCnt="5" custScaleX="118086" custScaleY="107869"/>
      <dgm:spPr/>
    </dgm:pt>
  </dgm:ptLst>
  <dgm:cxnLst>
    <dgm:cxn modelId="{5F81665C-5CBF-4F3B-A5B1-A7A02C704CF3}" srcId="{A512AE27-EBD2-42E2-94AE-5CAE4C0DB8E9}" destId="{7A1099D8-C89A-42FF-901E-23B3A2115925}" srcOrd="0" destOrd="0" parTransId="{45178B0B-2878-43E5-90CD-20395E87E096}" sibTransId="{571DC449-93A6-432B-B86E-2D3948E7D161}"/>
    <dgm:cxn modelId="{E57BBF44-44C2-41F9-90D1-124CB2AEA6E9}" type="presOf" srcId="{A512AE27-EBD2-42E2-94AE-5CAE4C0DB8E9}" destId="{9455C9D0-0E2A-4D3D-ADF0-74DC78A211A0}" srcOrd="0" destOrd="0" presId="urn:microsoft.com/office/officeart/2008/layout/VerticalCurvedList"/>
    <dgm:cxn modelId="{64D5AB68-7AF8-41B5-A3CC-8395F29D0A40}" srcId="{A512AE27-EBD2-42E2-94AE-5CAE4C0DB8E9}" destId="{FB62DC52-0FB3-468B-A09E-679007765FDE}" srcOrd="2" destOrd="0" parTransId="{D165771D-A1C7-486D-837E-15278AE41355}" sibTransId="{3DAB5CAD-9874-43E9-8945-099E62DEC450}"/>
    <dgm:cxn modelId="{939B316B-8CB1-4370-8BBE-60C99D191302}" type="presOf" srcId="{571DC449-93A6-432B-B86E-2D3948E7D161}" destId="{CFBDEBD5-E709-4AC8-9420-4E791E033448}" srcOrd="0" destOrd="0" presId="urn:microsoft.com/office/officeart/2008/layout/VerticalCurvedList"/>
    <dgm:cxn modelId="{5C8E3678-9997-447B-BAA3-E6ABA117B2A6}" type="presOf" srcId="{FB62DC52-0FB3-468B-A09E-679007765FDE}" destId="{C5808CCE-4D2A-45D3-B2DD-54FF5BDD77B6}" srcOrd="0" destOrd="0" presId="urn:microsoft.com/office/officeart/2008/layout/VerticalCurvedList"/>
    <dgm:cxn modelId="{DC26097A-5E41-46CF-93D5-7953B0B06C4E}" type="presOf" srcId="{A2948371-85E3-49E2-B443-7A9F4FBF0A41}" destId="{EC9BE2EE-831F-4D15-A163-ADF4128D6EFE}" srcOrd="0" destOrd="0" presId="urn:microsoft.com/office/officeart/2008/layout/VerticalCurvedList"/>
    <dgm:cxn modelId="{325C7581-44BB-4C97-AF17-35960F9AD667}" type="presOf" srcId="{7A1099D8-C89A-42FF-901E-23B3A2115925}" destId="{A6AD5780-33CB-4195-B48F-F4731FDABEB7}" srcOrd="0" destOrd="0" presId="urn:microsoft.com/office/officeart/2008/layout/VerticalCurvedList"/>
    <dgm:cxn modelId="{1A4CAB92-B887-459F-B734-BE0019E2440F}" srcId="{A512AE27-EBD2-42E2-94AE-5CAE4C0DB8E9}" destId="{B4994FC6-9EE5-498C-ABC7-8C4C22A6C3B0}" srcOrd="3" destOrd="0" parTransId="{2F0CA7EA-FFCB-4E00-9D41-F4FFE4D428DA}" sibTransId="{7B423D2C-42CA-40A5-B8F7-679C1B32DF4F}"/>
    <dgm:cxn modelId="{689D5693-776C-4D7A-840D-29A1214DD948}" srcId="{A512AE27-EBD2-42E2-94AE-5CAE4C0DB8E9}" destId="{4B3F8D97-2142-46D5-9A54-F952984561C9}" srcOrd="4" destOrd="0" parTransId="{AABCE3AE-1CFE-4862-A30E-17601DDDD297}" sibTransId="{5BF9E5E0-F007-43FC-81FE-583E5F01B2B9}"/>
    <dgm:cxn modelId="{30B169C2-A699-4B70-9D57-5A4D8A5C666D}" srcId="{A512AE27-EBD2-42E2-94AE-5CAE4C0DB8E9}" destId="{A2948371-85E3-49E2-B443-7A9F4FBF0A41}" srcOrd="1" destOrd="0" parTransId="{F7C4FC14-74BF-4CEA-8C75-F3204B9ED9FA}" sibTransId="{901D38D8-4CC8-42CE-B850-3ABC27DF6A52}"/>
    <dgm:cxn modelId="{DC2502D1-1470-4E9B-AD62-495EC51B021C}" type="presOf" srcId="{B4994FC6-9EE5-498C-ABC7-8C4C22A6C3B0}" destId="{F8078EF9-0FEB-4868-B1F3-E25D6FCDAB88}" srcOrd="0" destOrd="0" presId="urn:microsoft.com/office/officeart/2008/layout/VerticalCurvedList"/>
    <dgm:cxn modelId="{4FB72EF4-12C1-499F-A7F0-6985645D84D6}" type="presOf" srcId="{4B3F8D97-2142-46D5-9A54-F952984561C9}" destId="{4B3B0F07-F8DE-40BA-B837-77E6B805D161}" srcOrd="0" destOrd="0" presId="urn:microsoft.com/office/officeart/2008/layout/VerticalCurvedList"/>
    <dgm:cxn modelId="{BE7845A1-29A0-4601-A46B-B6622B83907C}" type="presParOf" srcId="{9455C9D0-0E2A-4D3D-ADF0-74DC78A211A0}" destId="{07DCB18C-EB49-4081-8AB3-0501093269C1}" srcOrd="0" destOrd="0" presId="urn:microsoft.com/office/officeart/2008/layout/VerticalCurvedList"/>
    <dgm:cxn modelId="{D6EFA377-C60B-4BDE-8FB7-C58FFD182A9E}" type="presParOf" srcId="{07DCB18C-EB49-4081-8AB3-0501093269C1}" destId="{55B3227F-2B9D-4597-B1A4-F80A40650737}" srcOrd="0" destOrd="0" presId="urn:microsoft.com/office/officeart/2008/layout/VerticalCurvedList"/>
    <dgm:cxn modelId="{C231ADD9-0378-4F40-AE37-967A2BDF1791}" type="presParOf" srcId="{55B3227F-2B9D-4597-B1A4-F80A40650737}" destId="{7339E27F-20CE-4436-AFE5-68359E01D23B}" srcOrd="0" destOrd="0" presId="urn:microsoft.com/office/officeart/2008/layout/VerticalCurvedList"/>
    <dgm:cxn modelId="{73AC9668-FA30-49A3-B942-53C641FF0F27}" type="presParOf" srcId="{55B3227F-2B9D-4597-B1A4-F80A40650737}" destId="{CFBDEBD5-E709-4AC8-9420-4E791E033448}" srcOrd="1" destOrd="0" presId="urn:microsoft.com/office/officeart/2008/layout/VerticalCurvedList"/>
    <dgm:cxn modelId="{3ED950F8-7162-4CD1-9ACC-AAD804D206A1}" type="presParOf" srcId="{55B3227F-2B9D-4597-B1A4-F80A40650737}" destId="{13EF2CE9-2807-44B6-B785-B3A8EB328BDE}" srcOrd="2" destOrd="0" presId="urn:microsoft.com/office/officeart/2008/layout/VerticalCurvedList"/>
    <dgm:cxn modelId="{52E2B662-A598-4485-9C8E-C726A2425B9F}" type="presParOf" srcId="{55B3227F-2B9D-4597-B1A4-F80A40650737}" destId="{2C85027D-FE24-4BFA-9C69-44AE96243E91}" srcOrd="3" destOrd="0" presId="urn:microsoft.com/office/officeart/2008/layout/VerticalCurvedList"/>
    <dgm:cxn modelId="{AA83453C-9B5D-45F1-AA54-4985446EC436}" type="presParOf" srcId="{07DCB18C-EB49-4081-8AB3-0501093269C1}" destId="{A6AD5780-33CB-4195-B48F-F4731FDABEB7}" srcOrd="1" destOrd="0" presId="urn:microsoft.com/office/officeart/2008/layout/VerticalCurvedList"/>
    <dgm:cxn modelId="{77A39D7D-B18F-49DB-8BE1-A4740E57F083}" type="presParOf" srcId="{07DCB18C-EB49-4081-8AB3-0501093269C1}" destId="{F87E41FE-82AA-4E15-9101-904C70FE869B}" srcOrd="2" destOrd="0" presId="urn:microsoft.com/office/officeart/2008/layout/VerticalCurvedList"/>
    <dgm:cxn modelId="{90F5A3E3-A9D8-4199-8BD0-6A4E193EDE62}" type="presParOf" srcId="{F87E41FE-82AA-4E15-9101-904C70FE869B}" destId="{35CD0C46-E68E-4026-97F9-86019BE04A37}" srcOrd="0" destOrd="0" presId="urn:microsoft.com/office/officeart/2008/layout/VerticalCurvedList"/>
    <dgm:cxn modelId="{3DFEA4B0-C279-491A-8B6C-183B5C67D3A1}" type="presParOf" srcId="{07DCB18C-EB49-4081-8AB3-0501093269C1}" destId="{EC9BE2EE-831F-4D15-A163-ADF4128D6EFE}" srcOrd="3" destOrd="0" presId="urn:microsoft.com/office/officeart/2008/layout/VerticalCurvedList"/>
    <dgm:cxn modelId="{BEB2C4B1-6959-4258-B1F5-033EE34D4DE8}" type="presParOf" srcId="{07DCB18C-EB49-4081-8AB3-0501093269C1}" destId="{C8379A24-0883-4188-98A4-89D6BC6E47F4}" srcOrd="4" destOrd="0" presId="urn:microsoft.com/office/officeart/2008/layout/VerticalCurvedList"/>
    <dgm:cxn modelId="{13B950E4-BB33-4DDC-A162-E8D8DDF0EB69}" type="presParOf" srcId="{C8379A24-0883-4188-98A4-89D6BC6E47F4}" destId="{6E987E69-703E-481E-A3F2-514E77B0EB95}" srcOrd="0" destOrd="0" presId="urn:microsoft.com/office/officeart/2008/layout/VerticalCurvedList"/>
    <dgm:cxn modelId="{5E0E6ECD-6645-4C83-B97E-876392BEC466}" type="presParOf" srcId="{07DCB18C-EB49-4081-8AB3-0501093269C1}" destId="{C5808CCE-4D2A-45D3-B2DD-54FF5BDD77B6}" srcOrd="5" destOrd="0" presId="urn:microsoft.com/office/officeart/2008/layout/VerticalCurvedList"/>
    <dgm:cxn modelId="{8E47E084-FF4C-455B-9E13-53FF6C343619}" type="presParOf" srcId="{07DCB18C-EB49-4081-8AB3-0501093269C1}" destId="{FCD36038-D71E-46E4-B7F0-81C7B4C53EF3}" srcOrd="6" destOrd="0" presId="urn:microsoft.com/office/officeart/2008/layout/VerticalCurvedList"/>
    <dgm:cxn modelId="{D21AF6B9-1CDF-418F-AAA1-BD821B544F1A}" type="presParOf" srcId="{FCD36038-D71E-46E4-B7F0-81C7B4C53EF3}" destId="{034918CB-C1EF-426F-8E2E-7716650304B4}" srcOrd="0" destOrd="0" presId="urn:microsoft.com/office/officeart/2008/layout/VerticalCurvedList"/>
    <dgm:cxn modelId="{9C485831-CA22-4554-B568-9930F84DB37E}" type="presParOf" srcId="{07DCB18C-EB49-4081-8AB3-0501093269C1}" destId="{F8078EF9-0FEB-4868-B1F3-E25D6FCDAB88}" srcOrd="7" destOrd="0" presId="urn:microsoft.com/office/officeart/2008/layout/VerticalCurvedList"/>
    <dgm:cxn modelId="{08072715-1D0F-4F3B-AB68-765491C8EEA9}" type="presParOf" srcId="{07DCB18C-EB49-4081-8AB3-0501093269C1}" destId="{4A2AF15E-4155-4699-99B0-11C9DA918728}" srcOrd="8" destOrd="0" presId="urn:microsoft.com/office/officeart/2008/layout/VerticalCurvedList"/>
    <dgm:cxn modelId="{BDB5DF8A-9D95-4C0D-B123-B466F9B3AB43}" type="presParOf" srcId="{4A2AF15E-4155-4699-99B0-11C9DA918728}" destId="{7DB8F355-A233-4D3C-939F-0BC9B49C2575}" srcOrd="0" destOrd="0" presId="urn:microsoft.com/office/officeart/2008/layout/VerticalCurvedList"/>
    <dgm:cxn modelId="{833A0334-4C0B-4587-9186-DD9A8F321785}" type="presParOf" srcId="{07DCB18C-EB49-4081-8AB3-0501093269C1}" destId="{4B3B0F07-F8DE-40BA-B837-77E6B805D161}" srcOrd="9" destOrd="0" presId="urn:microsoft.com/office/officeart/2008/layout/VerticalCurvedList"/>
    <dgm:cxn modelId="{C61D6703-5E0E-4958-9588-CBD4E93490DB}" type="presParOf" srcId="{07DCB18C-EB49-4081-8AB3-0501093269C1}" destId="{A6727FE5-BB1B-4C9C-A8D3-9E2C5657FF83}" srcOrd="10" destOrd="0" presId="urn:microsoft.com/office/officeart/2008/layout/VerticalCurvedList"/>
    <dgm:cxn modelId="{0FF2C0C7-01B6-414D-91DA-FA9E3A4F54F8}" type="presParOf" srcId="{A6727FE5-BB1B-4C9C-A8D3-9E2C5657FF83}" destId="{3D02D6FB-8B15-41AB-B778-FC2FAB69A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FF3CA-BAF4-4C84-A74C-EF1FCD617FE4}">
      <dsp:nvSpPr>
        <dsp:cNvPr id="0" name=""/>
        <dsp:cNvSpPr/>
      </dsp:nvSpPr>
      <dsp:spPr>
        <a:xfrm>
          <a:off x="0" y="166416"/>
          <a:ext cx="3684208" cy="368420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6BB11-6058-475B-A7D4-C17030949687}">
      <dsp:nvSpPr>
        <dsp:cNvPr id="0" name=""/>
        <dsp:cNvSpPr/>
      </dsp:nvSpPr>
      <dsp:spPr>
        <a:xfrm>
          <a:off x="1842104" y="332831"/>
          <a:ext cx="4298243" cy="36842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i="1" kern="1200" dirty="0"/>
            <a:t>AI-driven break optimization (no long idle gaps, balanced sessions).</a:t>
          </a:r>
          <a:endParaRPr lang="en-IN" sz="1800" kern="1200" dirty="0"/>
        </a:p>
      </dsp:txBody>
      <dsp:txXfrm>
        <a:off x="1842104" y="332831"/>
        <a:ext cx="4298243" cy="1105265"/>
      </dsp:txXfrm>
    </dsp:sp>
    <dsp:sp modelId="{46F28388-C71C-4E42-8886-D024D4ED7F2B}">
      <dsp:nvSpPr>
        <dsp:cNvPr id="0" name=""/>
        <dsp:cNvSpPr/>
      </dsp:nvSpPr>
      <dsp:spPr>
        <a:xfrm>
          <a:off x="502227" y="1255732"/>
          <a:ext cx="2679754" cy="23947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CE072D-CB80-405E-945C-358F972B1027}">
      <dsp:nvSpPr>
        <dsp:cNvPr id="0" name=""/>
        <dsp:cNvSpPr/>
      </dsp:nvSpPr>
      <dsp:spPr>
        <a:xfrm>
          <a:off x="1842104" y="1271681"/>
          <a:ext cx="4298243" cy="23947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800" b="1" i="1" kern="1200" dirty="0"/>
            <a:t>Student-centric design: considers psychology, attention span, and feedback.</a:t>
          </a:r>
          <a:endParaRPr lang="en-IN" sz="1800" kern="1200" dirty="0"/>
        </a:p>
      </dsp:txBody>
      <dsp:txXfrm>
        <a:off x="1842104" y="1271681"/>
        <a:ext cx="4298243" cy="1105261"/>
      </dsp:txXfrm>
    </dsp:sp>
    <dsp:sp modelId="{FDC80B94-0499-4642-A00A-FC2114695629}">
      <dsp:nvSpPr>
        <dsp:cNvPr id="0" name=""/>
        <dsp:cNvSpPr/>
      </dsp:nvSpPr>
      <dsp:spPr>
        <a:xfrm>
          <a:off x="1289473" y="2376942"/>
          <a:ext cx="1105261" cy="11052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AD604-BCF0-437C-988C-AABE5C8B530D}">
      <dsp:nvSpPr>
        <dsp:cNvPr id="0" name=""/>
        <dsp:cNvSpPr/>
      </dsp:nvSpPr>
      <dsp:spPr>
        <a:xfrm>
          <a:off x="1842104" y="2376942"/>
          <a:ext cx="4298243" cy="11052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 dirty="0"/>
            <a:t>Can integrate with attendance, feedback, and performance data for adaptive scheduling.</a:t>
          </a:r>
          <a:endParaRPr lang="en-IN" sz="1800" kern="1200" dirty="0"/>
        </a:p>
      </dsp:txBody>
      <dsp:txXfrm>
        <a:off x="1842104" y="2376942"/>
        <a:ext cx="4298243" cy="1105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460A3-4E8F-451C-9466-E0735506988B}">
      <dsp:nvSpPr>
        <dsp:cNvPr id="0" name=""/>
        <dsp:cNvSpPr/>
      </dsp:nvSpPr>
      <dsp:spPr>
        <a:xfrm>
          <a:off x="550861" y="477592"/>
          <a:ext cx="3328201" cy="3328201"/>
        </a:xfrm>
        <a:prstGeom prst="blockArc">
          <a:avLst>
            <a:gd name="adj1" fmla="val 11880000"/>
            <a:gd name="adj2" fmla="val 16200375"/>
            <a:gd name="adj3" fmla="val 4634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52582-7EDC-4EE5-9A32-C8244E604C7D}">
      <dsp:nvSpPr>
        <dsp:cNvPr id="0" name=""/>
        <dsp:cNvSpPr/>
      </dsp:nvSpPr>
      <dsp:spPr>
        <a:xfrm>
          <a:off x="550861" y="477592"/>
          <a:ext cx="3328201" cy="3328201"/>
        </a:xfrm>
        <a:prstGeom prst="blockArc">
          <a:avLst>
            <a:gd name="adj1" fmla="val 7560000"/>
            <a:gd name="adj2" fmla="val 11880000"/>
            <a:gd name="adj3" fmla="val 4634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11108-E92C-4CF0-923F-0A0E862A5BD6}">
      <dsp:nvSpPr>
        <dsp:cNvPr id="0" name=""/>
        <dsp:cNvSpPr/>
      </dsp:nvSpPr>
      <dsp:spPr>
        <a:xfrm>
          <a:off x="550861" y="477592"/>
          <a:ext cx="3328201" cy="3328201"/>
        </a:xfrm>
        <a:prstGeom prst="blockArc">
          <a:avLst>
            <a:gd name="adj1" fmla="val 3240000"/>
            <a:gd name="adj2" fmla="val 7560000"/>
            <a:gd name="adj3" fmla="val 4634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290C3-EFDE-4940-B3A0-B36D57141EFE}">
      <dsp:nvSpPr>
        <dsp:cNvPr id="0" name=""/>
        <dsp:cNvSpPr/>
      </dsp:nvSpPr>
      <dsp:spPr>
        <a:xfrm>
          <a:off x="550861" y="477592"/>
          <a:ext cx="3328201" cy="3328201"/>
        </a:xfrm>
        <a:prstGeom prst="blockArc">
          <a:avLst>
            <a:gd name="adj1" fmla="val 20520000"/>
            <a:gd name="adj2" fmla="val 3240000"/>
            <a:gd name="adj3" fmla="val 4634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B2488-0B9B-4B33-9071-D969682AF67B}">
      <dsp:nvSpPr>
        <dsp:cNvPr id="0" name=""/>
        <dsp:cNvSpPr/>
      </dsp:nvSpPr>
      <dsp:spPr>
        <a:xfrm>
          <a:off x="550861" y="477592"/>
          <a:ext cx="3328201" cy="3328201"/>
        </a:xfrm>
        <a:prstGeom prst="blockArc">
          <a:avLst>
            <a:gd name="adj1" fmla="val 16200375"/>
            <a:gd name="adj2" fmla="val 20520000"/>
            <a:gd name="adj3" fmla="val 463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FEA3C-7E97-44A5-BB8E-99A42D5F42C3}">
      <dsp:nvSpPr>
        <dsp:cNvPr id="0" name=""/>
        <dsp:cNvSpPr/>
      </dsp:nvSpPr>
      <dsp:spPr>
        <a:xfrm>
          <a:off x="1328639" y="1267005"/>
          <a:ext cx="1772645" cy="174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Arial Black" panose="020B0A04020102020204" pitchFamily="34" charset="0"/>
              <a:cs typeface="Arial" pitchFamily="34" charset="0"/>
            </a:rPr>
            <a:t>Feasibility analysis</a:t>
          </a:r>
          <a:endParaRPr lang="en-IN" sz="1600" kern="1200" dirty="0">
            <a:solidFill>
              <a:schemeClr val="tx1"/>
            </a:solidFill>
            <a:latin typeface="Arial Black" panose="020B0A04020102020204" pitchFamily="34" charset="0"/>
          </a:endParaRPr>
        </a:p>
      </dsp:txBody>
      <dsp:txXfrm>
        <a:off x="1588237" y="1523195"/>
        <a:ext cx="1253449" cy="1236995"/>
      </dsp:txXfrm>
    </dsp:sp>
    <dsp:sp modelId="{E2D56B58-AF07-4934-984D-5E040BC2A425}">
      <dsp:nvSpPr>
        <dsp:cNvPr id="0" name=""/>
        <dsp:cNvSpPr/>
      </dsp:nvSpPr>
      <dsp:spPr>
        <a:xfrm>
          <a:off x="1372081" y="-300667"/>
          <a:ext cx="1686115" cy="16336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rPr>
            <a:t>Technical:</a:t>
          </a:r>
          <a:r>
            <a:rPr lang="en-US" sz="1000" kern="1200" dirty="0">
              <a:solidFill>
                <a:srgbClr val="FFFF00"/>
              </a:solidFill>
              <a:latin typeface="Arial Black" panose="020B0A04020102020204" pitchFamily="34" charset="0"/>
              <a:cs typeface="Arial" pitchFamily="34" charset="0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itchFamily="34" charset="0"/>
              <a:cs typeface="Arial" pitchFamily="34" charset="0"/>
            </a:rPr>
            <a:t>AI can generate optimized schedules</a:t>
          </a:r>
          <a:endParaRPr lang="en-IN" sz="1000" b="1" i="1" kern="1200" dirty="0"/>
        </a:p>
      </dsp:txBody>
      <dsp:txXfrm>
        <a:off x="1619007" y="-61428"/>
        <a:ext cx="1192263" cy="1155150"/>
      </dsp:txXfrm>
    </dsp:sp>
    <dsp:sp modelId="{5FA503DC-2510-4F1E-86BA-87D13D6B956C}">
      <dsp:nvSpPr>
        <dsp:cNvPr id="0" name=""/>
        <dsp:cNvSpPr/>
      </dsp:nvSpPr>
      <dsp:spPr>
        <a:xfrm>
          <a:off x="2939802" y="820222"/>
          <a:ext cx="1642292" cy="1638298"/>
        </a:xfrm>
        <a:prstGeom prst="ellipse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Scalable:</a:t>
          </a:r>
          <a:r>
            <a:rPr lang="en-US" sz="1600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itchFamily="34" charset="0"/>
              <a:cs typeface="Arial" pitchFamily="34" charset="0"/>
            </a:rPr>
            <a:t>Works for multiple courses and departments</a:t>
          </a:r>
          <a:endParaRPr lang="en-IN" sz="1400" b="1" i="1" kern="1200" dirty="0"/>
        </a:p>
      </dsp:txBody>
      <dsp:txXfrm>
        <a:off x="3180310" y="1060145"/>
        <a:ext cx="1161276" cy="1158452"/>
      </dsp:txXfrm>
    </dsp:sp>
    <dsp:sp modelId="{93645E96-1AB0-489D-A02F-DBBC1E5FDC40}">
      <dsp:nvSpPr>
        <dsp:cNvPr id="0" name=""/>
        <dsp:cNvSpPr/>
      </dsp:nvSpPr>
      <dsp:spPr>
        <a:xfrm>
          <a:off x="2320908" y="2646855"/>
          <a:ext cx="1699052" cy="1619867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Legal</a:t>
          </a:r>
          <a:r>
            <a:rPr lang="en-US" sz="1600" b="1" i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:</a:t>
          </a:r>
          <a:r>
            <a:rPr lang="en-US" sz="1600" b="1" i="1" kern="1200" dirty="0">
              <a:latin typeface="Arial" pitchFamily="34" charset="0"/>
              <a:cs typeface="Arial" pitchFamily="34" charset="0"/>
            </a:rPr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itchFamily="34" charset="0"/>
              <a:cs typeface="Arial" pitchFamily="34" charset="0"/>
            </a:rPr>
            <a:t>Must protect student/staff data.</a:t>
          </a:r>
          <a:endParaRPr lang="en-IN" sz="1400" b="1" i="1" kern="1200" dirty="0"/>
        </a:p>
      </dsp:txBody>
      <dsp:txXfrm>
        <a:off x="2569728" y="2884079"/>
        <a:ext cx="1201412" cy="1145419"/>
      </dsp:txXfrm>
    </dsp:sp>
    <dsp:sp modelId="{A8651920-E682-48CE-8F1E-DB285BCC2E70}">
      <dsp:nvSpPr>
        <dsp:cNvPr id="0" name=""/>
        <dsp:cNvSpPr/>
      </dsp:nvSpPr>
      <dsp:spPr>
        <a:xfrm>
          <a:off x="390525" y="2574310"/>
          <a:ext cx="1737927" cy="1764957"/>
        </a:xfrm>
        <a:prstGeom prst="ellipse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Economic: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sz="1400" b="1" i="1" kern="1200" dirty="0">
              <a:latin typeface="Arial" pitchFamily="34" charset="0"/>
              <a:cs typeface="Arial" pitchFamily="34" charset="0"/>
            </a:rPr>
            <a:t>Saves time and resources; cost-effective</a:t>
          </a:r>
          <a:endParaRPr lang="en-IN" sz="1000" b="1" i="1" kern="1200" dirty="0"/>
        </a:p>
      </dsp:txBody>
      <dsp:txXfrm>
        <a:off x="645039" y="2832782"/>
        <a:ext cx="1228899" cy="1248013"/>
      </dsp:txXfrm>
    </dsp:sp>
    <dsp:sp modelId="{BE018260-E763-477C-AE25-6187DDB0E847}">
      <dsp:nvSpPr>
        <dsp:cNvPr id="0" name=""/>
        <dsp:cNvSpPr/>
      </dsp:nvSpPr>
      <dsp:spPr>
        <a:xfrm>
          <a:off x="-206039" y="768710"/>
          <a:ext cx="1750029" cy="1741322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>
              <a:solidFill>
                <a:srgbClr val="FFFF00"/>
              </a:solidFill>
              <a:latin typeface="Arial" pitchFamily="34" charset="0"/>
              <a:cs typeface="Arial" pitchFamily="34" charset="0"/>
            </a:rPr>
            <a:t>Operational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itchFamily="34" charset="0"/>
              <a:cs typeface="Arial" pitchFamily="34" charset="0"/>
            </a:rPr>
            <a:t>Reduces manual work; handles changes easily</a:t>
          </a:r>
          <a:endParaRPr lang="en-US" sz="1000" b="1" i="1" kern="1200" dirty="0">
            <a:latin typeface="Arial" pitchFamily="34" charset="0"/>
            <a:cs typeface="Arial" pitchFamily="34" charset="0"/>
          </a:endParaRPr>
        </a:p>
      </dsp:txBody>
      <dsp:txXfrm>
        <a:off x="50247" y="1023721"/>
        <a:ext cx="1237457" cy="1231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82D76-89CC-4FD3-87A9-31A816C37517}">
      <dsp:nvSpPr>
        <dsp:cNvPr id="0" name=""/>
        <dsp:cNvSpPr/>
      </dsp:nvSpPr>
      <dsp:spPr>
        <a:xfrm>
          <a:off x="0" y="516087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17685-412C-4ECD-A3B6-45EEB0032582}">
      <dsp:nvSpPr>
        <dsp:cNvPr id="0" name=""/>
        <dsp:cNvSpPr/>
      </dsp:nvSpPr>
      <dsp:spPr>
        <a:xfrm>
          <a:off x="162885" y="140667"/>
          <a:ext cx="3260902" cy="5230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 AI optimization algorithms</a:t>
          </a:r>
        </a:p>
      </dsp:txBody>
      <dsp:txXfrm>
        <a:off x="188417" y="166199"/>
        <a:ext cx="3209838" cy="471956"/>
      </dsp:txXfrm>
    </dsp:sp>
    <dsp:sp modelId="{984CC6E3-EE91-492B-99D7-8F9EFC2E0392}">
      <dsp:nvSpPr>
        <dsp:cNvPr id="0" name=""/>
        <dsp:cNvSpPr/>
      </dsp:nvSpPr>
      <dsp:spPr>
        <a:xfrm>
          <a:off x="0" y="1336234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92954"/>
              <a:satOff val="5380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DDAF9-BF08-41DA-93EF-072216324495}">
      <dsp:nvSpPr>
        <dsp:cNvPr id="0" name=""/>
        <dsp:cNvSpPr/>
      </dsp:nvSpPr>
      <dsp:spPr>
        <a:xfrm>
          <a:off x="164044" y="785571"/>
          <a:ext cx="3260902" cy="661746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Integrate smoothly with existing systems</a:t>
          </a:r>
          <a:endParaRPr lang="en-IN" sz="1800" b="1" kern="1200" dirty="0"/>
        </a:p>
      </dsp:txBody>
      <dsp:txXfrm>
        <a:off x="196348" y="817875"/>
        <a:ext cx="3196294" cy="597138"/>
      </dsp:txXfrm>
    </dsp:sp>
    <dsp:sp modelId="{012B1E4E-8169-4FAA-8A10-172079499F09}">
      <dsp:nvSpPr>
        <dsp:cNvPr id="0" name=""/>
        <dsp:cNvSpPr/>
      </dsp:nvSpPr>
      <dsp:spPr>
        <a:xfrm>
          <a:off x="0" y="2091502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785908"/>
              <a:satOff val="10760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7C761-B514-4E4C-8C16-4A1CF20EA7FA}">
      <dsp:nvSpPr>
        <dsp:cNvPr id="0" name=""/>
        <dsp:cNvSpPr/>
      </dsp:nvSpPr>
      <dsp:spPr>
        <a:xfrm>
          <a:off x="162885" y="1642234"/>
          <a:ext cx="3260902" cy="596867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Implement data security measures</a:t>
          </a:r>
          <a:endParaRPr lang="en-IN" sz="1800" b="1" kern="1200" dirty="0"/>
        </a:p>
      </dsp:txBody>
      <dsp:txXfrm>
        <a:off x="192022" y="1671371"/>
        <a:ext cx="3202628" cy="538593"/>
      </dsp:txXfrm>
    </dsp:sp>
    <dsp:sp modelId="{016EF238-535C-4DE1-8748-EF802DC85B40}">
      <dsp:nvSpPr>
        <dsp:cNvPr id="0" name=""/>
        <dsp:cNvSpPr/>
      </dsp:nvSpPr>
      <dsp:spPr>
        <a:xfrm>
          <a:off x="0" y="2973420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678862"/>
              <a:satOff val="16139"/>
              <a:lumOff val="1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3BA8E-3B67-41EA-9196-93B6059C6FDE}">
      <dsp:nvSpPr>
        <dsp:cNvPr id="0" name=""/>
        <dsp:cNvSpPr/>
      </dsp:nvSpPr>
      <dsp:spPr>
        <a:xfrm>
          <a:off x="162885" y="2397502"/>
          <a:ext cx="3260902" cy="723517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Enable real-time schedule updates</a:t>
          </a:r>
          <a:endParaRPr lang="en-IN" sz="1800" b="1" kern="1200" dirty="0"/>
        </a:p>
      </dsp:txBody>
      <dsp:txXfrm>
        <a:off x="198204" y="2432821"/>
        <a:ext cx="3190264" cy="652879"/>
      </dsp:txXfrm>
    </dsp:sp>
    <dsp:sp modelId="{D82E96E2-A36F-4C27-9A0E-5834117906C1}">
      <dsp:nvSpPr>
        <dsp:cNvPr id="0" name=""/>
        <dsp:cNvSpPr/>
      </dsp:nvSpPr>
      <dsp:spPr>
        <a:xfrm>
          <a:off x="0" y="3657051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71816"/>
              <a:satOff val="21519"/>
              <a:lumOff val="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7DA7D-B65E-44E3-94CD-57A59C22133D}">
      <dsp:nvSpPr>
        <dsp:cNvPr id="0" name=""/>
        <dsp:cNvSpPr/>
      </dsp:nvSpPr>
      <dsp:spPr>
        <a:xfrm>
          <a:off x="162885" y="3279420"/>
          <a:ext cx="3260902" cy="525231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Validate AI-generated timetables</a:t>
          </a:r>
          <a:endParaRPr lang="en-IN" sz="1800" b="1" kern="1200" dirty="0"/>
        </a:p>
      </dsp:txBody>
      <dsp:txXfrm>
        <a:off x="188525" y="3305060"/>
        <a:ext cx="3209622" cy="473951"/>
      </dsp:txXfrm>
    </dsp:sp>
    <dsp:sp modelId="{24822730-6AE4-4131-8478-D85582B5FFE6}">
      <dsp:nvSpPr>
        <dsp:cNvPr id="0" name=""/>
        <dsp:cNvSpPr/>
      </dsp:nvSpPr>
      <dsp:spPr>
        <a:xfrm>
          <a:off x="0" y="4446211"/>
          <a:ext cx="3424947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6D9FD-BAE7-4E75-9C4B-F63618409384}">
      <dsp:nvSpPr>
        <dsp:cNvPr id="0" name=""/>
        <dsp:cNvSpPr/>
      </dsp:nvSpPr>
      <dsp:spPr>
        <a:xfrm>
          <a:off x="162885" y="3963051"/>
          <a:ext cx="3260902" cy="630759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18" tIns="0" rIns="9061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b="1" kern="1200" dirty="0"/>
            <a:t>Maintain system regularly</a:t>
          </a:r>
          <a:endParaRPr lang="en-IN" sz="1800" b="1" kern="1200" dirty="0"/>
        </a:p>
      </dsp:txBody>
      <dsp:txXfrm>
        <a:off x="193676" y="3993842"/>
        <a:ext cx="3199320" cy="569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FC8C3-61C3-4571-AF9D-2628F28E87A5}">
      <dsp:nvSpPr>
        <dsp:cNvPr id="0" name=""/>
        <dsp:cNvSpPr/>
      </dsp:nvSpPr>
      <dsp:spPr>
        <a:xfrm>
          <a:off x="2821727" y="1629280"/>
          <a:ext cx="2115614" cy="1830092"/>
        </a:xfrm>
        <a:prstGeom prst="hexagon">
          <a:avLst>
            <a:gd name="adj" fmla="val 28570"/>
            <a:gd name="vf" fmla="val 11547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3172314" y="1932552"/>
        <a:ext cx="1414440" cy="1223548"/>
      </dsp:txXfrm>
    </dsp:sp>
    <dsp:sp modelId="{B5FEEDB1-2EE9-40FB-81C9-6F9C19A93C98}">
      <dsp:nvSpPr>
        <dsp:cNvPr id="0" name=""/>
        <dsp:cNvSpPr/>
      </dsp:nvSpPr>
      <dsp:spPr>
        <a:xfrm>
          <a:off x="4194935" y="726436"/>
          <a:ext cx="798215" cy="68776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82BCB-BA84-461C-81AD-E60B5826B143}">
      <dsp:nvSpPr>
        <dsp:cNvPr id="0" name=""/>
        <dsp:cNvSpPr/>
      </dsp:nvSpPr>
      <dsp:spPr>
        <a:xfrm>
          <a:off x="2987118" y="38843"/>
          <a:ext cx="1809044" cy="1464334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Social: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Reduced stress, fair workload, better learning outcomes</a:t>
          </a:r>
          <a:endParaRPr lang="en-IN" sz="1100" b="1" i="1" kern="1200" dirty="0"/>
        </a:p>
      </dsp:txBody>
      <dsp:txXfrm>
        <a:off x="3277325" y="273752"/>
        <a:ext cx="1228630" cy="994516"/>
      </dsp:txXfrm>
    </dsp:sp>
    <dsp:sp modelId="{6288D6CE-074A-447E-86F1-DDA9A08F3218}">
      <dsp:nvSpPr>
        <dsp:cNvPr id="0" name=""/>
        <dsp:cNvSpPr/>
      </dsp:nvSpPr>
      <dsp:spPr>
        <a:xfrm>
          <a:off x="5126514" y="2012196"/>
          <a:ext cx="798215" cy="68776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5D745-053C-466E-9C2F-2A72D7CA7703}">
      <dsp:nvSpPr>
        <dsp:cNvPr id="0" name=""/>
        <dsp:cNvSpPr/>
      </dsp:nvSpPr>
      <dsp:spPr>
        <a:xfrm>
          <a:off x="4463132" y="894536"/>
          <a:ext cx="2052269" cy="1405748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90000"/>
          </a:schemeClr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900" kern="1200" dirty="0"/>
        </a:p>
      </dsp:txBody>
      <dsp:txXfrm>
        <a:off x="4768028" y="1103382"/>
        <a:ext cx="1442477" cy="988056"/>
      </dsp:txXfrm>
    </dsp:sp>
    <dsp:sp modelId="{0AEFAD92-CE8D-4DA3-893F-BD3C802BA354}">
      <dsp:nvSpPr>
        <dsp:cNvPr id="0" name=""/>
        <dsp:cNvSpPr/>
      </dsp:nvSpPr>
      <dsp:spPr>
        <a:xfrm>
          <a:off x="4479379" y="3463577"/>
          <a:ext cx="798215" cy="68776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9C446-D95C-4069-B53B-0C150815F76A}">
      <dsp:nvSpPr>
        <dsp:cNvPr id="0" name=""/>
        <dsp:cNvSpPr/>
      </dsp:nvSpPr>
      <dsp:spPr>
        <a:xfrm>
          <a:off x="4502055" y="2467041"/>
          <a:ext cx="2039752" cy="1913098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Educational: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 </a:t>
          </a:r>
          <a:r>
            <a:rPr lang="en-US" sz="1400" b="1" i="1" kern="1200" dirty="0"/>
            <a:t>Improved teaching efficiency, personalized schedules, smooth operations</a:t>
          </a:r>
          <a:endParaRPr lang="en-IN" sz="1100" b="1" i="1" kern="1200" dirty="0"/>
        </a:p>
      </dsp:txBody>
      <dsp:txXfrm>
        <a:off x="4860331" y="2803070"/>
        <a:ext cx="1323200" cy="1241040"/>
      </dsp:txXfrm>
    </dsp:sp>
    <dsp:sp modelId="{5EE1E686-A157-463D-B87B-09FA1F6E13DE}">
      <dsp:nvSpPr>
        <dsp:cNvPr id="0" name=""/>
        <dsp:cNvSpPr/>
      </dsp:nvSpPr>
      <dsp:spPr>
        <a:xfrm>
          <a:off x="2874090" y="3614236"/>
          <a:ext cx="798215" cy="68776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DB6AC-48D0-49E9-8271-4EC0076A8616}">
      <dsp:nvSpPr>
        <dsp:cNvPr id="0" name=""/>
        <dsp:cNvSpPr/>
      </dsp:nvSpPr>
      <dsp:spPr>
        <a:xfrm>
          <a:off x="2829773" y="3490066"/>
          <a:ext cx="2022865" cy="1714169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Technological: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 </a:t>
          </a:r>
          <a:r>
            <a:rPr lang="en-US" sz="1400" b="1" i="1" kern="1200" dirty="0"/>
            <a:t>AI-driven automation, real-time updates, scalable system</a:t>
          </a:r>
          <a:endParaRPr lang="en-US" sz="1100" b="1" i="1" kern="1200" dirty="0"/>
        </a:p>
      </dsp:txBody>
      <dsp:txXfrm>
        <a:off x="3161591" y="3771248"/>
        <a:ext cx="1359229" cy="1151805"/>
      </dsp:txXfrm>
    </dsp:sp>
    <dsp:sp modelId="{1712F7A0-ED16-4F57-9322-0FF1DA583F05}">
      <dsp:nvSpPr>
        <dsp:cNvPr id="0" name=""/>
        <dsp:cNvSpPr/>
      </dsp:nvSpPr>
      <dsp:spPr>
        <a:xfrm>
          <a:off x="1927256" y="2328992"/>
          <a:ext cx="798215" cy="68776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3396A-E656-4186-A71B-20C90F7D4870}">
      <dsp:nvSpPr>
        <dsp:cNvPr id="0" name=""/>
        <dsp:cNvSpPr/>
      </dsp:nvSpPr>
      <dsp:spPr>
        <a:xfrm>
          <a:off x="1030448" y="2569023"/>
          <a:ext cx="2198527" cy="1718488"/>
        </a:xfrm>
        <a:prstGeom prst="hexagon">
          <a:avLst>
            <a:gd name="adj" fmla="val 28570"/>
            <a:gd name="vf" fmla="val 11547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Environmental: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  <a:r>
            <a:rPr lang="en-US" sz="1400" b="1" i="1" kern="1200" dirty="0"/>
            <a:t>Paperless scheduling, energy saving, eco-friendly campuses</a:t>
          </a:r>
          <a:endParaRPr lang="en-IN" sz="1400" b="1" i="1" kern="1200" dirty="0"/>
        </a:p>
      </dsp:txBody>
      <dsp:txXfrm>
        <a:off x="1377316" y="2840154"/>
        <a:ext cx="1504791" cy="1176226"/>
      </dsp:txXfrm>
    </dsp:sp>
    <dsp:sp modelId="{8CBE68E6-20CF-4EF5-9030-6EEC7F1AB7CF}">
      <dsp:nvSpPr>
        <dsp:cNvPr id="0" name=""/>
        <dsp:cNvSpPr/>
      </dsp:nvSpPr>
      <dsp:spPr>
        <a:xfrm>
          <a:off x="1267952" y="841993"/>
          <a:ext cx="2068289" cy="1497286"/>
        </a:xfrm>
        <a:prstGeom prst="hexagon">
          <a:avLst>
            <a:gd name="adj" fmla="val 28570"/>
            <a:gd name="vf" fmla="val 11547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7030A0"/>
              </a:solidFill>
            </a:rPr>
            <a:t>Economic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r>
            <a:rPr lang="en-US" sz="1400" b="1" i="1" kern="1200" dirty="0">
              <a:solidFill>
                <a:schemeClr val="tx1"/>
              </a:solidFill>
            </a:rPr>
            <a:t>Cost savings, efficient resource use, higher productivity</a:t>
          </a:r>
          <a:endParaRPr lang="en-IN" sz="1400" b="1" i="1" kern="1200" dirty="0">
            <a:solidFill>
              <a:schemeClr val="tx1"/>
            </a:solidFill>
          </a:endParaRPr>
        </a:p>
      </dsp:txBody>
      <dsp:txXfrm>
        <a:off x="1582901" y="1069992"/>
        <a:ext cx="1438391" cy="1041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FA1E5-D90D-4C5E-90B7-F5D69C05A0D8}">
      <dsp:nvSpPr>
        <dsp:cNvPr id="0" name=""/>
        <dsp:cNvSpPr/>
      </dsp:nvSpPr>
      <dsp:spPr>
        <a:xfrm>
          <a:off x="218323" y="0"/>
          <a:ext cx="4778883" cy="4778883"/>
        </a:xfrm>
        <a:prstGeom prst="triangle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8E89C-A66E-4C7B-9E06-4FC22236C491}">
      <dsp:nvSpPr>
        <dsp:cNvPr id="0" name=""/>
        <dsp:cNvSpPr/>
      </dsp:nvSpPr>
      <dsp:spPr>
        <a:xfrm>
          <a:off x="2607765" y="478996"/>
          <a:ext cx="3106273" cy="1027133"/>
        </a:xfrm>
        <a:prstGeom prst="roundRect">
          <a:avLst/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accent2">
                  <a:lumMod val="75000"/>
                </a:schemeClr>
              </a:solidFill>
            </a:rPr>
            <a:t>Students </a:t>
          </a:r>
          <a:r>
            <a:rPr lang="en-US" sz="1800" b="1" kern="1200">
              <a:solidFill>
                <a:schemeClr val="tx1"/>
              </a:solidFill>
            </a:rPr>
            <a:t>–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chemeClr val="tx1"/>
              </a:solidFill>
            </a:rPr>
            <a:t> </a:t>
          </a:r>
          <a:r>
            <a:rPr lang="en-US" sz="1600" b="1" kern="1200">
              <a:solidFill>
                <a:schemeClr val="tx1"/>
              </a:solidFill>
            </a:rPr>
            <a:t>Personalized schedules, real-time updates</a:t>
          </a:r>
          <a:endParaRPr lang="en-US" sz="1000" b="1" kern="1200">
            <a:solidFill>
              <a:schemeClr val="tx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2657906" y="529137"/>
        <a:ext cx="3005991" cy="926851"/>
      </dsp:txXfrm>
    </dsp:sp>
    <dsp:sp modelId="{B10F85DB-43B1-46D6-90AE-7955A06CD07F}">
      <dsp:nvSpPr>
        <dsp:cNvPr id="0" name=""/>
        <dsp:cNvSpPr/>
      </dsp:nvSpPr>
      <dsp:spPr>
        <a:xfrm>
          <a:off x="2607765" y="1592816"/>
          <a:ext cx="3106273" cy="792869"/>
        </a:xfrm>
        <a:prstGeom prst="round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accent2">
                  <a:lumMod val="75000"/>
                </a:schemeClr>
              </a:solidFill>
            </a:rPr>
            <a:t>Teachers </a:t>
          </a:r>
          <a:r>
            <a:rPr lang="en-US" sz="1800" b="1" kern="1200">
              <a:solidFill>
                <a:schemeClr val="tx1"/>
              </a:solidFill>
            </a:rPr>
            <a:t>–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</a:rPr>
            <a:t> </a:t>
          </a:r>
          <a:r>
            <a:rPr lang="en-US" sz="1600" b="1" kern="1200">
              <a:solidFill>
                <a:schemeClr val="tx1"/>
              </a:solidFill>
            </a:rPr>
            <a:t>Smart substitution, conflict-free planning</a:t>
          </a:r>
          <a:endParaRPr lang="en-IN" sz="1300" b="1" kern="1200" dirty="0"/>
        </a:p>
      </dsp:txBody>
      <dsp:txXfrm>
        <a:off x="2646470" y="1631521"/>
        <a:ext cx="3028863" cy="715459"/>
      </dsp:txXfrm>
    </dsp:sp>
    <dsp:sp modelId="{FD07C1AC-AA24-40E3-9D81-9C5E82E626D7}">
      <dsp:nvSpPr>
        <dsp:cNvPr id="0" name=""/>
        <dsp:cNvSpPr/>
      </dsp:nvSpPr>
      <dsp:spPr>
        <a:xfrm>
          <a:off x="2607765" y="2472373"/>
          <a:ext cx="3106273" cy="827807"/>
        </a:xfrm>
        <a:prstGeom prst="roundRect">
          <a:avLst/>
        </a:prstGeom>
        <a:solidFill>
          <a:schemeClr val="accent4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accent2">
                  <a:lumMod val="75000"/>
                </a:schemeClr>
              </a:solidFill>
            </a:rPr>
            <a:t>Institutions</a:t>
          </a:r>
          <a:r>
            <a:rPr lang="en-US" sz="1800" b="1" kern="1200">
              <a:solidFill>
                <a:schemeClr val="tx1"/>
              </a:solidFill>
            </a:rPr>
            <a:t> –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 </a:t>
          </a:r>
          <a:r>
            <a:rPr lang="en-US" sz="1600" b="1" kern="1200">
              <a:solidFill>
                <a:schemeClr val="tx1"/>
              </a:solidFill>
            </a:rPr>
            <a:t>Predictive analytics, LMS integration</a:t>
          </a:r>
          <a:endParaRPr lang="en-IN" sz="1600" b="1" kern="1200" dirty="0"/>
        </a:p>
      </dsp:txBody>
      <dsp:txXfrm>
        <a:off x="2648175" y="2512783"/>
        <a:ext cx="3025453" cy="746987"/>
      </dsp:txXfrm>
    </dsp:sp>
    <dsp:sp modelId="{C1C7A60B-2ED5-4D91-94DD-781DE64714F1}">
      <dsp:nvSpPr>
        <dsp:cNvPr id="0" name=""/>
        <dsp:cNvSpPr/>
      </dsp:nvSpPr>
      <dsp:spPr>
        <a:xfrm>
          <a:off x="2607765" y="3386868"/>
          <a:ext cx="3106273" cy="826330"/>
        </a:xfrm>
        <a:prstGeom prst="round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accent2">
                  <a:lumMod val="75000"/>
                </a:schemeClr>
              </a:solidFill>
            </a:rPr>
            <a:t>Parents –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Transparency, instant notifications</a:t>
          </a:r>
          <a:endParaRPr lang="en-IN" sz="1600" b="1" kern="1200" dirty="0"/>
        </a:p>
      </dsp:txBody>
      <dsp:txXfrm>
        <a:off x="2648103" y="3427206"/>
        <a:ext cx="3025597" cy="74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DEBD5-E709-4AC8-9420-4E791E033448}">
      <dsp:nvSpPr>
        <dsp:cNvPr id="0" name=""/>
        <dsp:cNvSpPr/>
      </dsp:nvSpPr>
      <dsp:spPr>
        <a:xfrm>
          <a:off x="-5496563" y="-844001"/>
          <a:ext cx="6563592" cy="6563592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D5780-33CB-4195-B48F-F4731FDABEB7}">
      <dsp:nvSpPr>
        <dsp:cNvPr id="0" name=""/>
        <dsp:cNvSpPr/>
      </dsp:nvSpPr>
      <dsp:spPr>
        <a:xfrm>
          <a:off x="475524" y="256550"/>
          <a:ext cx="7705690" cy="705796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9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[Google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OR-Tools:Timetabling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 </a:t>
          </a:r>
          <a:r>
            <a:rPr lang="en-US" sz="1600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600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https://developers.google.com/optimization/scheduling/timetabling</a:t>
          </a:r>
          <a:r>
            <a:rPr lang="en-US" sz="1600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1400" kern="1200" dirty="0">
            <a:solidFill>
              <a:srgbClr val="7030A0"/>
            </a:solidFill>
          </a:endParaRPr>
        </a:p>
      </dsp:txBody>
      <dsp:txXfrm>
        <a:off x="475524" y="256550"/>
        <a:ext cx="7705690" cy="705796"/>
      </dsp:txXfrm>
    </dsp:sp>
    <dsp:sp modelId="{35CD0C46-E68E-4026-97F9-86019BE04A37}">
      <dsp:nvSpPr>
        <dsp:cNvPr id="0" name=""/>
        <dsp:cNvSpPr/>
      </dsp:nvSpPr>
      <dsp:spPr>
        <a:xfrm>
          <a:off x="94496" y="228421"/>
          <a:ext cx="762054" cy="762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BE2EE-831F-4D15-A163-ADF4128D6EFE}">
      <dsp:nvSpPr>
        <dsp:cNvPr id="0" name=""/>
        <dsp:cNvSpPr/>
      </dsp:nvSpPr>
      <dsp:spPr>
        <a:xfrm>
          <a:off x="912377" y="1207384"/>
          <a:ext cx="7268837" cy="632474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9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SpringerLink: [AI in Educational scheduling]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(https://link.springer.com/chapter/10.1007/978-3-030-44221-1_14)</a:t>
          </a:r>
          <a:endParaRPr lang="en-IN" sz="1600" kern="1200" dirty="0">
            <a:solidFill>
              <a:srgbClr val="7030A0"/>
            </a:solidFill>
          </a:endParaRPr>
        </a:p>
      </dsp:txBody>
      <dsp:txXfrm>
        <a:off x="912377" y="1207384"/>
        <a:ext cx="7268837" cy="632474"/>
      </dsp:txXfrm>
    </dsp:sp>
    <dsp:sp modelId="{6E987E69-703E-481E-A3F2-514E77B0EB95}">
      <dsp:nvSpPr>
        <dsp:cNvPr id="0" name=""/>
        <dsp:cNvSpPr/>
      </dsp:nvSpPr>
      <dsp:spPr>
        <a:xfrm>
          <a:off x="531349" y="1142594"/>
          <a:ext cx="762054" cy="762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08CCE-4D2A-45D3-B2DD-54FF5BDD77B6}">
      <dsp:nvSpPr>
        <dsp:cNvPr id="0" name=""/>
        <dsp:cNvSpPr/>
      </dsp:nvSpPr>
      <dsp:spPr>
        <a:xfrm>
          <a:off x="1046455" y="2104844"/>
          <a:ext cx="7134758" cy="66590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9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Burke et al. “Automated Timetabling: The State of the Art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046455" y="2104844"/>
        <a:ext cx="7134758" cy="665901"/>
      </dsp:txXfrm>
    </dsp:sp>
    <dsp:sp modelId="{034918CB-C1EF-426F-8E2E-7716650304B4}">
      <dsp:nvSpPr>
        <dsp:cNvPr id="0" name=""/>
        <dsp:cNvSpPr/>
      </dsp:nvSpPr>
      <dsp:spPr>
        <a:xfrm>
          <a:off x="665428" y="2056767"/>
          <a:ext cx="762054" cy="762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78EF9-0FEB-4868-B1F3-E25D6FCDAB88}">
      <dsp:nvSpPr>
        <dsp:cNvPr id="0" name=""/>
        <dsp:cNvSpPr/>
      </dsp:nvSpPr>
      <dsp:spPr>
        <a:xfrm>
          <a:off x="912377" y="3019017"/>
          <a:ext cx="7268837" cy="66590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9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Davison(2024 springer ) – University course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timetabaling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models &amp; solutions.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912377" y="3019017"/>
        <a:ext cx="7268837" cy="665901"/>
      </dsp:txXfrm>
    </dsp:sp>
    <dsp:sp modelId="{7DB8F355-A233-4D3C-939F-0BC9B49C2575}">
      <dsp:nvSpPr>
        <dsp:cNvPr id="0" name=""/>
        <dsp:cNvSpPr/>
      </dsp:nvSpPr>
      <dsp:spPr>
        <a:xfrm>
          <a:off x="531349" y="2970940"/>
          <a:ext cx="762054" cy="762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B0F07-F8DE-40BA-B837-77E6B805D161}">
      <dsp:nvSpPr>
        <dsp:cNvPr id="0" name=""/>
        <dsp:cNvSpPr/>
      </dsp:nvSpPr>
      <dsp:spPr>
        <a:xfrm>
          <a:off x="449093" y="3853543"/>
          <a:ext cx="7758551" cy="82519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90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[NEP 2020 </a:t>
          </a:r>
          <a:r>
            <a:rPr lang="en-US" sz="1600" kern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OfficialPDF</a:t>
          </a:r>
          <a:r>
            <a:rPr lang="en-US" sz="16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]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(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hlinkClick xmlns:r="http://schemas.openxmlformats.org/officeDocument/2006/relationships" r:id="rId2"/>
            </a:rPr>
            <a:t>https://www.education.gov.in/sites/upload_files/mhrd/files/NEP_Final_English_0.pdf</a:t>
          </a:r>
          <a:r>
            <a:rPr lang="en-US" sz="14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en-IN" sz="1400" kern="1200" dirty="0"/>
        </a:p>
      </dsp:txBody>
      <dsp:txXfrm>
        <a:off x="449093" y="3853543"/>
        <a:ext cx="7758551" cy="825195"/>
      </dsp:txXfrm>
    </dsp:sp>
    <dsp:sp modelId="{3D02D6FB-8B15-41AB-B778-FC2FAB69AF93}">
      <dsp:nvSpPr>
        <dsp:cNvPr id="0" name=""/>
        <dsp:cNvSpPr/>
      </dsp:nvSpPr>
      <dsp:spPr>
        <a:xfrm>
          <a:off x="25584" y="3855130"/>
          <a:ext cx="899879" cy="822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jpeg"/><Relationship Id="rId7" Type="http://schemas.openxmlformats.org/officeDocument/2006/relationships/diagramLayout" Target="../diagrams/layout1.xml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1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1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5" Type="http://schemas.openxmlformats.org/officeDocument/2006/relationships/image" Target="../media/image12.jpeg"/><Relationship Id="rId10" Type="http://schemas.openxmlformats.org/officeDocument/2006/relationships/diagramData" Target="../diagrams/data5.xml"/><Relationship Id="rId19" Type="http://schemas.openxmlformats.org/officeDocument/2006/relationships/image" Target="../media/image16.jpeg"/><Relationship Id="rId4" Type="http://schemas.openxmlformats.org/officeDocument/2006/relationships/image" Target="../media/image2.png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image" Target="../media/image20.jpeg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6.xml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11" Type="http://schemas.openxmlformats.org/officeDocument/2006/relationships/image" Target="../media/image18.jpeg"/><Relationship Id="rId5" Type="http://schemas.openxmlformats.org/officeDocument/2006/relationships/diagramData" Target="../diagrams/data6.xml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microsoft.com/office/2007/relationships/diagramDrawing" Target="../diagrams/drawing6.xml"/><Relationship Id="rId1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3119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368506"/>
            <a:ext cx="8534400" cy="1144602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170" y="1464913"/>
            <a:ext cx="6683441" cy="472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–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SIH25091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AI-Based Timetable Generation Systemaligned with NEP 2020 for Multidisciplinary Education Structures 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Smart Automation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PS Category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Software/Hardware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: 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Software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Team ID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-SR2633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lang="en-US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SlotMasters</a:t>
            </a:r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F760C-8A13-8D79-E957-5FACD6BC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691" y="4768210"/>
            <a:ext cx="3505588" cy="2076450"/>
          </a:xfrm>
          <a:prstGeom prst="homePlat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91E7E7-5D44-90B1-5EF1-246E08148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366" y="5910943"/>
            <a:ext cx="952350" cy="748802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split orient="vert"/>
      </p:transition>
    </mc:Choice>
    <mc:Fallback>
      <p:transition spd="slow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33A8956A-9977-00C5-4442-148EADBA9048}"/>
              </a:ext>
            </a:extLst>
          </p:cNvPr>
          <p:cNvSpPr/>
          <p:nvPr/>
        </p:nvSpPr>
        <p:spPr>
          <a:xfrm>
            <a:off x="167176" y="1131335"/>
            <a:ext cx="5340474" cy="5261934"/>
          </a:xfrm>
          <a:prstGeom prst="round2DiagRect">
            <a:avLst>
              <a:gd name="adj1" fmla="val 16667"/>
              <a:gd name="adj2" fmla="val 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b="1" i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15822" y="6465346"/>
            <a:ext cx="12191999" cy="27143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176" y="-404245"/>
            <a:ext cx="10972800" cy="894339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1778" y="623513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32378" y="641769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3614" y="25138"/>
            <a:ext cx="1248014" cy="80733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426" y="-64123"/>
            <a:ext cx="1408237" cy="71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52AC4686-2C26-7D96-4730-76788EA2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931788"/>
              </p:ext>
            </p:extLst>
          </p:nvPr>
        </p:nvGraphicFramePr>
        <p:xfrm>
          <a:off x="5622174" y="2644247"/>
          <a:ext cx="6140348" cy="401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E0BF553-A2D6-5FA4-BC10-B83E114B8CC1}"/>
              </a:ext>
            </a:extLst>
          </p:cNvPr>
          <p:cNvSpPr/>
          <p:nvPr/>
        </p:nvSpPr>
        <p:spPr>
          <a:xfrm rot="16200000">
            <a:off x="5335471" y="4277538"/>
            <a:ext cx="2033534" cy="14774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0193166"/>
                <a:gd name="adj2" fmla="val 52308"/>
              </a:avLst>
            </a:prstTxWarp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itka Heading Semibold" pitchFamily="2" charset="0"/>
              </a:rPr>
              <a:t>Innovation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22F525-B6D7-2E96-FFFE-D676F8BA8801}"/>
              </a:ext>
            </a:extLst>
          </p:cNvPr>
          <p:cNvSpPr/>
          <p:nvPr/>
        </p:nvSpPr>
        <p:spPr>
          <a:xfrm rot="16756532">
            <a:off x="6455738" y="4652928"/>
            <a:ext cx="652126" cy="63267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9020050"/>
              </a:avLst>
            </a:prstTxWarp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06E5B5-D07D-0F71-5C1B-2C6421B2EF59}"/>
              </a:ext>
            </a:extLst>
          </p:cNvPr>
          <p:cNvSpPr/>
          <p:nvPr/>
        </p:nvSpPr>
        <p:spPr>
          <a:xfrm rot="16200000">
            <a:off x="5598532" y="4329024"/>
            <a:ext cx="1860214" cy="147741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766497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 Semibold" pitchFamily="2" charset="0"/>
              </a:rPr>
              <a:t>U</a:t>
            </a:r>
            <a:r>
              <a:rPr lang="en-IN" sz="5400" b="1" cap="none" spc="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itka Heading Semibold" pitchFamily="2" charset="0"/>
              </a:rPr>
              <a:t>niqueness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FB699-E2DC-67C9-6450-23C75061D847}"/>
              </a:ext>
            </a:extLst>
          </p:cNvPr>
          <p:cNvSpPr txBox="1"/>
          <p:nvPr/>
        </p:nvSpPr>
        <p:spPr>
          <a:xfrm>
            <a:off x="141332" y="1223456"/>
            <a:ext cx="5311890" cy="4940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Detailed explanation of proposed solution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An *AI-based timetable generator* that automatically creates optimized schedules for schools, colleges, or universities in line with *NEP 2020*.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Supports *multidisciplinary education* (students can choose courses across departments).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Handles constraints teacher availability, room capacity, labs, electives, multidisciplinary subjects, workload balance,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Reduces manual effort and ensures conflict-free schedule ,teacher course schedule unit wise schedule.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6752DD-703E-3C5F-4C8B-663D25ECD9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5940" y="860164"/>
            <a:ext cx="6511374" cy="26216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66AB81-C6FE-CB55-D60B-2FEF92B0E928}"/>
              </a:ext>
            </a:extLst>
          </p:cNvPr>
          <p:cNvSpPr txBox="1"/>
          <p:nvPr/>
        </p:nvSpPr>
        <p:spPr>
          <a:xfrm>
            <a:off x="6096000" y="781272"/>
            <a:ext cx="6161314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Sitka Heading Semibold" pitchFamily="2" charset="0"/>
              </a:rPr>
              <a:t> How it address the problem 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6ED671-B745-09A8-7A07-80A0454C557D}"/>
              </a:ext>
            </a:extLst>
          </p:cNvPr>
          <p:cNvSpPr txBox="1"/>
          <p:nvPr/>
        </p:nvSpPr>
        <p:spPr>
          <a:xfrm>
            <a:off x="5889170" y="1055914"/>
            <a:ext cx="6302830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bg1"/>
                </a:solidFill>
              </a:rPr>
              <a:t>Eliminates manual errors and conflicts (same teacher/room assigned twice)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688A4-AD85-FF83-2768-C63CC667A1AF}"/>
              </a:ext>
            </a:extLst>
          </p:cNvPr>
          <p:cNvSpPr txBox="1"/>
          <p:nvPr/>
        </p:nvSpPr>
        <p:spPr>
          <a:xfrm>
            <a:off x="5856279" y="1778544"/>
            <a:ext cx="784047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bg1"/>
                </a:solidFill>
              </a:rPr>
              <a:t>Saves time and effort compared to manual scheduling.</a:t>
            </a:r>
            <a:br>
              <a:rPr lang="en-US" sz="1600" b="1" i="1" dirty="0">
                <a:solidFill>
                  <a:schemeClr val="bg1"/>
                </a:solidFill>
              </a:rPr>
            </a:br>
            <a:br>
              <a:rPr lang="en-US" sz="1600" b="1" i="1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209D5C-E015-0EB2-9CB5-F98BA9D7FDA3}"/>
              </a:ext>
            </a:extLst>
          </p:cNvPr>
          <p:cNvSpPr txBox="1"/>
          <p:nvPr/>
        </p:nvSpPr>
        <p:spPr>
          <a:xfrm>
            <a:off x="5863196" y="2221530"/>
            <a:ext cx="531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bg1"/>
                </a:solidFill>
              </a:rPr>
              <a:t>Ensures fair workload distribution among teachers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781F5-FB67-26DD-1DC5-1043A0B7E267}"/>
              </a:ext>
            </a:extLst>
          </p:cNvPr>
          <p:cNvSpPr txBox="1"/>
          <p:nvPr/>
        </p:nvSpPr>
        <p:spPr>
          <a:xfrm>
            <a:off x="5823282" y="2519592"/>
            <a:ext cx="6044664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i="1" dirty="0">
                <a:solidFill>
                  <a:schemeClr val="bg1"/>
                </a:solidFill>
              </a:rPr>
              <a:t>Provides flexibility for quick updates when changes (e.g., leave, extra classes) occur.</a:t>
            </a:r>
            <a:br>
              <a:rPr lang="en-IN" sz="1600" b="1" i="1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685B733-B099-2CA6-C74A-D6867CC6BB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7774" y="-9625"/>
            <a:ext cx="952099" cy="783444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warp dir="in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631E49-64DD-5C82-0A32-647DAC31672A}"/>
              </a:ext>
            </a:extLst>
          </p:cNvPr>
          <p:cNvSpPr/>
          <p:nvPr/>
        </p:nvSpPr>
        <p:spPr>
          <a:xfrm>
            <a:off x="7543802" y="1198806"/>
            <a:ext cx="2100944" cy="62487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437FE-DC3C-60AE-857F-E5C93980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515" y="1485538"/>
            <a:ext cx="4789715" cy="47616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1102"/>
            <a:ext cx="12191999" cy="3651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92415" y="1782399"/>
            <a:ext cx="3137328" cy="401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FFFF00"/>
                </a:solidFill>
                <a:latin typeface="Algerian" panose="04020705040A02060702" pitchFamily="82" charset="0"/>
                <a:cs typeface="Arial" pitchFamily="34" charset="0"/>
              </a:rPr>
              <a:t>Technologies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&amp; ML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Algorithms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Fronted (html, </a:t>
            </a:r>
            <a:r>
              <a:rPr lang="en-US" sz="16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 (Django, React)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 Java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 / Flask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/ Angular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/ MongoDB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Platforms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37842"/>
            <a:ext cx="3204000" cy="183636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57097"/>
            <a:ext cx="1349828" cy="101534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770" y="57097"/>
            <a:ext cx="1741715" cy="8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B69B6D-A747-17B4-A193-5D3F84CC70EB}"/>
              </a:ext>
            </a:extLst>
          </p:cNvPr>
          <p:cNvSpPr txBox="1"/>
          <p:nvPr/>
        </p:nvSpPr>
        <p:spPr>
          <a:xfrm>
            <a:off x="7053942" y="1194932"/>
            <a:ext cx="3254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  <a:effectLst>
                  <a:reflection blurRad="6350" stA="60000" endA="900" endPos="58000" dir="5400000" sy="-100000" algn="bl" rotWithShape="0"/>
                </a:effectLst>
              </a:rPr>
              <a:t>Flowchart</a:t>
            </a:r>
            <a:endParaRPr lang="en-IN" sz="2400" b="1" dirty="0">
              <a:solidFill>
                <a:srgbClr val="FFFF00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9F8059-C503-B5BB-04E9-90EE88067CF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317" t="18266" r="11481" b="6031"/>
          <a:stretch>
            <a:fillRect/>
          </a:stretch>
        </p:blipFill>
        <p:spPr>
          <a:xfrm>
            <a:off x="5419665" y="1841335"/>
            <a:ext cx="6162735" cy="4594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923E7C-93E4-00D1-B700-F1715BC91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7348" y="84589"/>
            <a:ext cx="1110343" cy="1110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push dir="u"/>
      </p:transition>
    </mc:Choice>
    <mc:Fallback>
      <p:transition spd="slow" advTm="0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2320"/>
            <a:ext cx="12191999" cy="265679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4" y="7974"/>
            <a:ext cx="11862226" cy="93652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38915"/>
            <a:ext cx="3204000" cy="307149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1800" y="0"/>
            <a:ext cx="1803829" cy="112705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39A83F-B48D-4622-6F51-B73414D38424}"/>
              </a:ext>
            </a:extLst>
          </p:cNvPr>
          <p:cNvSpPr/>
          <p:nvPr/>
        </p:nvSpPr>
        <p:spPr>
          <a:xfrm>
            <a:off x="8333654" y="1375507"/>
            <a:ext cx="3671263" cy="50961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2" y="57097"/>
            <a:ext cx="1643743" cy="8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10F0E9-FD3B-6417-CF24-BCF02999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778551"/>
              </p:ext>
            </p:extLst>
          </p:nvPr>
        </p:nvGraphicFramePr>
        <p:xfrm>
          <a:off x="3722915" y="1981200"/>
          <a:ext cx="4376056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83F4716-AB7C-4108-9139-AD0219029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955810"/>
              </p:ext>
            </p:extLst>
          </p:nvPr>
        </p:nvGraphicFramePr>
        <p:xfrm>
          <a:off x="95945" y="1632777"/>
          <a:ext cx="3424947" cy="4838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ED1D6FD-9B88-1599-25D8-FCDDB9195065}"/>
              </a:ext>
            </a:extLst>
          </p:cNvPr>
          <p:cNvSpPr txBox="1"/>
          <p:nvPr/>
        </p:nvSpPr>
        <p:spPr>
          <a:xfrm>
            <a:off x="155598" y="1127057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Strategies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49FE-26EC-A14D-6A6A-E4834663CB17}"/>
              </a:ext>
            </a:extLst>
          </p:cNvPr>
          <p:cNvSpPr txBox="1"/>
          <p:nvPr/>
        </p:nvSpPr>
        <p:spPr>
          <a:xfrm>
            <a:off x="8333654" y="1375507"/>
            <a:ext cx="376240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Potential Challenges and risks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Managing complex scheduling constraints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Integrating with existing systems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Ensuring data privacy and security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Handling sudden changes in schedules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Risk of AI generating conflicts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resistance to automation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System reliability and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:wipe/>
      </p:transition>
    </mc:Choice>
    <mc:Fallback>
      <p:transition spd="slow" advTm="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5074"/>
            <a:ext cx="12191999" cy="2329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02410"/>
            <a:ext cx="3204000" cy="672018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5" y="110217"/>
            <a:ext cx="1839685" cy="1143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714" y="57097"/>
            <a:ext cx="1545771" cy="7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46DE7F-EF90-DB9A-8A36-1C288BBAA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235267"/>
              </p:ext>
            </p:extLst>
          </p:nvPr>
        </p:nvGraphicFramePr>
        <p:xfrm>
          <a:off x="4931737" y="1201449"/>
          <a:ext cx="7783286" cy="515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2DBDA9-B707-EBC1-3BB1-B869B1BFA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438997"/>
              </p:ext>
            </p:extLst>
          </p:nvPr>
        </p:nvGraphicFramePr>
        <p:xfrm>
          <a:off x="-239486" y="1359451"/>
          <a:ext cx="5932363" cy="477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302BC0-83D4-CAED-5ABE-963E25C6DABC}"/>
              </a:ext>
            </a:extLst>
          </p:cNvPr>
          <p:cNvSpPr txBox="1"/>
          <p:nvPr/>
        </p:nvSpPr>
        <p:spPr>
          <a:xfrm rot="17772407">
            <a:off x="-1307563" y="3537285"/>
            <a:ext cx="4591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Bodoni MT" panose="02070603080606020203" pitchFamily="18" charset="0"/>
              </a:rPr>
              <a:t>Potential Impact</a:t>
            </a:r>
          </a:p>
          <a:p>
            <a:endParaRPr lang="en-IN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C02151-BA25-A6F6-B964-0C425A69403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2431" b="5910"/>
          <a:stretch>
            <a:fillRect/>
          </a:stretch>
        </p:blipFill>
        <p:spPr>
          <a:xfrm>
            <a:off x="7761514" y="2852057"/>
            <a:ext cx="2123733" cy="1839684"/>
          </a:xfrm>
          <a:prstGeom prst="hexagon">
            <a:avLst>
              <a:gd name="adj" fmla="val 28106"/>
              <a:gd name="vf" fmla="val 115470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87DEA9-0BD9-5ECD-E664-130DB7D05CDF}"/>
              </a:ext>
            </a:extLst>
          </p:cNvPr>
          <p:cNvSpPr txBox="1"/>
          <p:nvPr/>
        </p:nvSpPr>
        <p:spPr>
          <a:xfrm>
            <a:off x="9559099" y="2238411"/>
            <a:ext cx="17410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Academic:</a:t>
            </a:r>
            <a:endParaRPr lang="en-IN" sz="1600" b="1" dirty="0">
              <a:solidFill>
                <a:srgbClr val="7030A0"/>
              </a:solidFill>
            </a:endParaRPr>
          </a:p>
          <a:p>
            <a:pPr algn="ctr"/>
            <a:r>
              <a:rPr lang="en-IN" sz="1400" b="1" i="1" dirty="0"/>
              <a:t>No clashes in subjects, teachers,</a:t>
            </a:r>
          </a:p>
          <a:p>
            <a:pPr algn="ctr"/>
            <a:r>
              <a:rPr lang="en-IN" sz="1400" b="1" i="1" dirty="0"/>
              <a:t>rooms</a:t>
            </a:r>
            <a:endParaRPr lang="en-US" sz="1400" b="1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7F1190-9EFF-B046-07F0-758A992C7B7A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20274" t="19823" r="17906" b="17264"/>
          <a:stretch>
            <a:fillRect/>
          </a:stretch>
        </p:blipFill>
        <p:spPr>
          <a:xfrm>
            <a:off x="1496589" y="4778829"/>
            <a:ext cx="840125" cy="854970"/>
          </a:xfrm>
          <a:prstGeom prst="flowChartConnector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433EDC-EF48-185F-E803-24D348D01B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7512" y="2905094"/>
            <a:ext cx="840125" cy="876130"/>
          </a:xfrm>
          <a:prstGeom prst="flowChartConnector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0422C1-F02D-CEC4-5851-9C7E915293AA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1837" t="17424" r="11285" b="7179"/>
          <a:stretch>
            <a:fillRect/>
          </a:stretch>
        </p:blipFill>
        <p:spPr>
          <a:xfrm>
            <a:off x="1477512" y="3885354"/>
            <a:ext cx="829241" cy="813257"/>
          </a:xfrm>
          <a:prstGeom prst="flowChartConnector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6F9E4C4-9B0A-CFDA-30F3-14B101C9D716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6700" t="10991" r="16642" b="10816"/>
          <a:stretch>
            <a:fillRect/>
          </a:stretch>
        </p:blipFill>
        <p:spPr>
          <a:xfrm>
            <a:off x="1541771" y="1839629"/>
            <a:ext cx="817733" cy="95923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prism isContent="1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3" y="62004"/>
            <a:ext cx="1639715" cy="130812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F80883-CF1D-4689-737B-87ACA5AA6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82621"/>
              </p:ext>
            </p:extLst>
          </p:nvPr>
        </p:nvGraphicFramePr>
        <p:xfrm>
          <a:off x="1313542" y="1342650"/>
          <a:ext cx="8233229" cy="4875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252CE86-A0BF-FD62-78D0-CAD2629ACEE3}"/>
              </a:ext>
            </a:extLst>
          </p:cNvPr>
          <p:cNvSpPr/>
          <p:nvPr/>
        </p:nvSpPr>
        <p:spPr>
          <a:xfrm>
            <a:off x="28629" y="2874735"/>
            <a:ext cx="1752600" cy="17852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8036A-AEC8-19F7-330C-088459973A46}"/>
              </a:ext>
            </a:extLst>
          </p:cNvPr>
          <p:cNvSpPr txBox="1"/>
          <p:nvPr/>
        </p:nvSpPr>
        <p:spPr>
          <a:xfrm>
            <a:off x="0" y="3441161"/>
            <a:ext cx="211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References</a:t>
            </a:r>
            <a:endParaRPr lang="en-IN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3D7F4D-4084-EEDE-FF85-54C59E5EA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4521" b="8776"/>
          <a:stretch>
            <a:fillRect/>
          </a:stretch>
        </p:blipFill>
        <p:spPr>
          <a:xfrm>
            <a:off x="9546771" y="3986068"/>
            <a:ext cx="2703867" cy="2334152"/>
          </a:xfrm>
          <a:prstGeom prst="verticalScroll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8D647C-6330-F6C1-B6FB-27995E54CB2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1437" t="21905" r="20325" b="19705"/>
          <a:stretch>
            <a:fillRect/>
          </a:stretch>
        </p:blipFill>
        <p:spPr>
          <a:xfrm>
            <a:off x="1955400" y="2583491"/>
            <a:ext cx="580971" cy="582487"/>
          </a:xfrm>
          <a:prstGeom prst="flowChartConnector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0F264F-2F14-AEAD-B2C5-394EE03DFD4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31429" t="23016" r="25714" b="24761"/>
          <a:stretch>
            <a:fillRect/>
          </a:stretch>
        </p:blipFill>
        <p:spPr>
          <a:xfrm>
            <a:off x="1530857" y="1617407"/>
            <a:ext cx="500743" cy="610164"/>
          </a:xfrm>
          <a:prstGeom prst="flowChartConnector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7A31B9-D03B-7604-9849-79248518287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5719" t="17138" r="27363" b="23163"/>
          <a:stretch>
            <a:fillRect/>
          </a:stretch>
        </p:blipFill>
        <p:spPr>
          <a:xfrm>
            <a:off x="1536599" y="5273682"/>
            <a:ext cx="495001" cy="629826"/>
          </a:xfrm>
          <a:prstGeom prst="flowChartConnector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81E0CA-29F4-B547-9D26-584984ED57A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6119" t="18928" r="27639" b="18625"/>
          <a:stretch>
            <a:fillRect/>
          </a:stretch>
        </p:blipFill>
        <p:spPr>
          <a:xfrm>
            <a:off x="1911858" y="4379568"/>
            <a:ext cx="478973" cy="646839"/>
          </a:xfrm>
          <a:prstGeom prst="flowChartConnector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8D8782-6D6A-3FCE-CFE5-8A4997FDAA6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1915" t="21115" r="25872" b="21619"/>
          <a:stretch>
            <a:fillRect/>
          </a:stretch>
        </p:blipFill>
        <p:spPr>
          <a:xfrm>
            <a:off x="2064258" y="3513411"/>
            <a:ext cx="580971" cy="63717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>
        <p14:reveal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wrap="none" lIns="91440" tIns="45720" rIns="91440" bIns="45720">
        <a:prstTxWarp prst="textArchUp">
          <a:avLst>
            <a:gd name="adj" fmla="val 11054787"/>
          </a:avLst>
        </a:prstTxWarp>
        <a:spAutoFit/>
      </a:bodyPr>
      <a:lstStyle>
        <a:defPPr algn="ctr">
          <a:defRPr sz="5400" b="1" dirty="0" smtClean="0">
            <a:solidFill>
              <a:schemeClr val="tx1">
                <a:lumMod val="95000"/>
                <a:lumOff val="5000"/>
              </a:schemeClr>
            </a:solidFill>
            <a:latin typeface="Sitka Heading Semibold" pitchFamily="2" charset="0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8699</TotalTime>
  <Words>616</Words>
  <Application>Microsoft Office PowerPoint</Application>
  <PresentationFormat>Widescreen</PresentationFormat>
  <Paragraphs>118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ＭＳ Ｐゴシック</vt:lpstr>
      <vt:lpstr>Algerian</vt:lpstr>
      <vt:lpstr>Arial</vt:lpstr>
      <vt:lpstr>Arial Black</vt:lpstr>
      <vt:lpstr>Bodoni MT</vt:lpstr>
      <vt:lpstr>Calibri</vt:lpstr>
      <vt:lpstr>Cambria Math</vt:lpstr>
      <vt:lpstr>Garamond</vt:lpstr>
      <vt:lpstr>Sitka Heading Semibold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TEJASHRI KSHIRSAGAR</cp:lastModifiedBy>
  <cp:revision>164</cp:revision>
  <dcterms:created xsi:type="dcterms:W3CDTF">2013-12-12T18:46:50Z</dcterms:created>
  <dcterms:modified xsi:type="dcterms:W3CDTF">2025-09-20T04:29:13Z</dcterms:modified>
  <cp:category/>
</cp:coreProperties>
</file>