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/>
    <p:restoredTop sz="94731"/>
  </p:normalViewPr>
  <p:slideViewPr>
    <p:cSldViewPr snapToGrid="0" snapToObjects="1">
      <p:cViewPr varScale="1">
        <p:scale>
          <a:sx n="138" d="100"/>
          <a:sy n="138" d="100"/>
        </p:scale>
        <p:origin x="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81C6-46D3-1D44-82F2-D93992537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5F23A-20E8-F541-B085-41B8F21F1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C24F1-F2C1-0445-B404-530278A0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D2B9-2B61-0541-80EC-7C51FBDE9807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A4B69-D710-5B4C-9280-8F4ABA90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3B4FB-A730-D942-8E58-CEEC31D3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985E-2F6C-964A-95A1-571FE40F45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54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60A0-8401-C747-B761-52E26447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885E3-AB1E-CD4C-9E83-DD3433231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4DFE8-C5BD-4542-8499-EF03F363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D2B9-2B61-0541-80EC-7C51FBDE9807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F400D-C36B-B842-B8B6-C88738F7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AB91B-CBBE-2948-AF71-437FE6B8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985E-2F6C-964A-95A1-571FE40F45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97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035F6-3EA6-9E4E-80C7-5CED9C980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8DB2F-96A8-FF4F-A0D4-9A6332990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AAD2C-F68D-064D-85A3-14CAFC72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D2B9-2B61-0541-80EC-7C51FBDE9807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D920F-E817-0646-BD9B-2AD4FE89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31792-72E3-F348-BBCB-9459F23E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985E-2F6C-964A-95A1-571FE40F45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84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72C4-FD9E-4D4B-990C-0BF47810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6C462-42BC-454C-9259-B39B395AB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365FF-F627-854B-9925-066A5DB6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D2B9-2B61-0541-80EC-7C51FBDE9807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6AAA3-2976-1348-B450-992A78C0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5D9FC-210B-F347-A997-A8CDF847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985E-2F6C-964A-95A1-571FE40F45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73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EF3A-48CF-BC4F-AB8E-02341DF6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B4C6A-AB46-974D-92DC-64B5F0DF4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1658-C310-0640-816A-7BCE72DB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D2B9-2B61-0541-80EC-7C51FBDE9807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48E2A-7508-3941-9D1F-24DB8157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AB865-765F-884F-BCDF-7B96D500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985E-2F6C-964A-95A1-571FE40F45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63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547A-A983-9F4B-87F6-545E4DC1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77385-146A-5C49-A0D5-B483E8E43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1F10F-0726-A34A-9F1E-53A2D2952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DA01C-FD29-C146-A513-C13C8A6E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D2B9-2B61-0541-80EC-7C51FBDE9807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F8161-7F48-BF43-89BF-A07CFE20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169F9-79C1-0D4B-94AC-A8555082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985E-2F6C-964A-95A1-571FE40F45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16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5A0C-065D-514A-80E1-4E9560FEF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39325-412F-CB4E-B4EE-B801F0C69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A60E2-3A84-144B-A0E6-8EB63F1F4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25FA2-B7A6-9445-A9AC-8B3B55ECD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63615-2CDA-4340-9DEF-44EA4E5E9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A0617-66E9-BE4C-922C-633E8DC9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D2B9-2B61-0541-80EC-7C51FBDE9807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AA7691-B96F-D245-99C2-488C5552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DD4D1-3762-AB4B-8F69-B4D17D75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985E-2F6C-964A-95A1-571FE40F45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6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FC43-8AF4-9C41-AF66-1088D8BE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EBFAB-FB6F-A448-8565-B195B310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D2B9-2B61-0541-80EC-7C51FBDE9807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73FA7-5BFE-1040-BA46-5BEE869F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91EDF-79BE-D847-9777-1645BAA6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985E-2F6C-964A-95A1-571FE40F45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73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64AE4-887B-7D44-9ED8-5EDAD3F2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D2B9-2B61-0541-80EC-7C51FBDE9807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20A79-00DA-3F41-B6FA-7501ACEC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79B85-A642-654B-8F70-1F11C515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985E-2F6C-964A-95A1-571FE40F45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98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27C9-6246-A546-B194-1E5C8D35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DAC6-69AE-2E4A-BFEC-2C9A227B4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FEEB6-A521-E44E-8AB8-143A4AE86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3548D-C214-6242-93DD-22856950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D2B9-2B61-0541-80EC-7C51FBDE9807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77AD1-CB6A-604E-9E14-88A320AF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69135-2C66-964F-AD4A-FF6F2EDC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985E-2F6C-964A-95A1-571FE40F45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98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7D9F-DE16-7847-86DB-931E8CF0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01AA5-CD92-CD4B-884B-7530ECFF6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9CC31-969B-6E46-990A-81F67AD88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9256E-8DF9-0D4F-8D9D-C0CF06DF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D2B9-2B61-0541-80EC-7C51FBDE9807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130F8-7AF3-9C45-A9E1-892A8C01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A55A2-6411-484D-ABA2-9234B995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985E-2F6C-964A-95A1-571FE40F45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18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DAE867-C191-C54B-8379-974D04E1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E180C-7586-E343-9D59-22CC3F9BA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434CE-1B8C-DE40-9C64-F72C94C95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2D2B9-2B61-0541-80EC-7C51FBDE9807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1ED4-86AA-394D-B4F3-2A031DB53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87ABB-8BA3-924D-AECF-E8454670C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C985E-2F6C-964A-95A1-571FE40F45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46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FA9270-8547-6E44-8552-4967CB11D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acebook</a:t>
            </a:r>
            <a:r>
              <a:rPr lang="en-GB" dirty="0">
                <a:solidFill>
                  <a:srgbClr val="FFFFFF"/>
                </a:solidFill>
              </a:rPr>
              <a:t>-return-to-_sleep-;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57998-1A46-8F4B-9F90-720DCE99F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George, Gareth, John and Stephan present…</a:t>
            </a:r>
          </a:p>
        </p:txBody>
      </p:sp>
    </p:spTree>
    <p:extLst>
      <p:ext uri="{BB962C8B-B14F-4D97-AF65-F5344CB8AC3E}">
        <p14:creationId xmlns:p14="http://schemas.microsoft.com/office/powerpoint/2010/main" val="124509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FD5F8D-E03E-BF44-8B16-30CDB052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A6B48-4895-9C45-982D-348C5E357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GB" sz="2400">
                <a:solidFill>
                  <a:srgbClr val="000000"/>
                </a:solidFill>
              </a:rPr>
              <a:t>Travis CI (eventually)</a:t>
            </a:r>
          </a:p>
          <a:p>
            <a:r>
              <a:rPr lang="en-GB" sz="2400">
                <a:solidFill>
                  <a:srgbClr val="000000"/>
                </a:solidFill>
              </a:rPr>
              <a:t>Trial &amp; Error</a:t>
            </a:r>
          </a:p>
          <a:p>
            <a:r>
              <a:rPr lang="en-GB" sz="2400">
                <a:solidFill>
                  <a:srgbClr val="000000"/>
                </a:solidFill>
              </a:rPr>
              <a:t>Rspec</a:t>
            </a:r>
          </a:p>
          <a:p>
            <a:r>
              <a:rPr lang="en-GB" sz="2400">
                <a:solidFill>
                  <a:srgbClr val="000000"/>
                </a:solidFill>
              </a:rPr>
              <a:t>Simplecov</a:t>
            </a:r>
          </a:p>
          <a:p>
            <a:pPr marL="0" indent="0">
              <a:buNone/>
            </a:pPr>
            <a:endParaRPr lang="en-GB" sz="2400">
              <a:solidFill>
                <a:srgbClr val="000000"/>
              </a:solidFill>
            </a:endParaRPr>
          </a:p>
          <a:p>
            <a:endParaRPr lang="en-GB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67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68139F-12D2-CB4F-AD35-3D74B822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Deployment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8324-71C4-AE4D-AB2A-768F0850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GB" sz="2400">
                <a:solidFill>
                  <a:srgbClr val="000000"/>
                </a:solidFill>
              </a:rPr>
              <a:t>2-day sprints</a:t>
            </a:r>
          </a:p>
          <a:p>
            <a:r>
              <a:rPr lang="en-GB" sz="2400">
                <a:solidFill>
                  <a:srgbClr val="000000"/>
                </a:solidFill>
              </a:rPr>
              <a:t>Trello</a:t>
            </a:r>
          </a:p>
          <a:p>
            <a:r>
              <a:rPr lang="en-GB" sz="2400">
                <a:solidFill>
                  <a:srgbClr val="000000"/>
                </a:solidFill>
              </a:rPr>
              <a:t>Pair Programming</a:t>
            </a:r>
          </a:p>
          <a:p>
            <a:r>
              <a:rPr lang="en-GB" sz="2400">
                <a:solidFill>
                  <a:srgbClr val="000000"/>
                </a:solidFill>
              </a:rPr>
              <a:t>Group Programming</a:t>
            </a:r>
          </a:p>
          <a:p>
            <a:r>
              <a:rPr lang="en-GB" sz="2400">
                <a:solidFill>
                  <a:srgbClr val="000000"/>
                </a:solidFill>
              </a:rPr>
              <a:t>Retros</a:t>
            </a:r>
          </a:p>
          <a:p>
            <a:r>
              <a:rPr lang="en-GB" sz="2400">
                <a:solidFill>
                  <a:srgbClr val="000000"/>
                </a:solidFill>
              </a:rPr>
              <a:t>Stand-ups</a:t>
            </a:r>
          </a:p>
        </p:txBody>
      </p:sp>
    </p:spTree>
    <p:extLst>
      <p:ext uri="{BB962C8B-B14F-4D97-AF65-F5344CB8AC3E}">
        <p14:creationId xmlns:p14="http://schemas.microsoft.com/office/powerpoint/2010/main" val="47173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F2E788-7FFE-8642-8F46-5CE8CFC2D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Team Rituals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150E-CD56-2347-8757-48ABE69A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GB" sz="2400">
                <a:solidFill>
                  <a:srgbClr val="000000"/>
                </a:solidFill>
              </a:rPr>
              <a:t>Communication</a:t>
            </a:r>
          </a:p>
          <a:p>
            <a:r>
              <a:rPr lang="en-GB" sz="2400">
                <a:solidFill>
                  <a:srgbClr val="000000"/>
                </a:solidFill>
              </a:rPr>
              <a:t>Breaks (smoke, tea, lunch, toilet, red bull, naps)</a:t>
            </a:r>
          </a:p>
          <a:p>
            <a:r>
              <a:rPr lang="en-GB" sz="2400">
                <a:solidFill>
                  <a:srgbClr val="000000"/>
                </a:solidFill>
              </a:rPr>
              <a:t>Listening to Gareth’s child</a:t>
            </a:r>
          </a:p>
          <a:p>
            <a:r>
              <a:rPr lang="en-GB" sz="2400">
                <a:solidFill>
                  <a:srgbClr val="000000"/>
                </a:solidFill>
              </a:rPr>
              <a:t>Singing along with Gareth’s child</a:t>
            </a:r>
          </a:p>
          <a:p>
            <a:r>
              <a:rPr lang="en-GB" sz="2400">
                <a:solidFill>
                  <a:srgbClr val="000000"/>
                </a:solidFill>
              </a:rPr>
              <a:t>Group meetings/checking-in</a:t>
            </a:r>
          </a:p>
        </p:txBody>
      </p:sp>
    </p:spTree>
    <p:extLst>
      <p:ext uri="{BB962C8B-B14F-4D97-AF65-F5344CB8AC3E}">
        <p14:creationId xmlns:p14="http://schemas.microsoft.com/office/powerpoint/2010/main" val="119428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28EE5-D090-094B-B8FF-FE2FC7F82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How We Worked as a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43EF8-C8F0-E849-B285-BE74B379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GB" sz="2400">
                <a:solidFill>
                  <a:srgbClr val="000000"/>
                </a:solidFill>
              </a:rPr>
              <a:t>Regular check-ins</a:t>
            </a:r>
          </a:p>
          <a:p>
            <a:r>
              <a:rPr lang="en-GB" sz="2400">
                <a:solidFill>
                  <a:srgbClr val="000000"/>
                </a:solidFill>
              </a:rPr>
              <a:t>Consistent 2-day sprints &amp; stand-ups</a:t>
            </a:r>
          </a:p>
          <a:p>
            <a:r>
              <a:rPr lang="en-GB" sz="2400">
                <a:solidFill>
                  <a:srgbClr val="000000"/>
                </a:solidFill>
              </a:rPr>
              <a:t>Consistent communication (making sure everyone was on the same page, etc)</a:t>
            </a:r>
          </a:p>
          <a:p>
            <a:r>
              <a:rPr lang="en-GB" sz="2400">
                <a:solidFill>
                  <a:srgbClr val="000000"/>
                </a:solidFill>
              </a:rPr>
              <a:t>Not getting ahead of ourselves with functionality</a:t>
            </a:r>
          </a:p>
          <a:p>
            <a:r>
              <a:rPr lang="en-GB" sz="2400">
                <a:solidFill>
                  <a:srgbClr val="000000"/>
                </a:solidFill>
              </a:rPr>
              <a:t>Realistic targets</a:t>
            </a:r>
          </a:p>
          <a:p>
            <a:endParaRPr lang="en-GB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37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6C834F-D39D-A741-A2A7-3ECCA34FE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Challenges we faced &amp; how we triumphed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B5EEF-E768-5A4F-BB11-AA2A36E22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GB" sz="2400">
                <a:solidFill>
                  <a:srgbClr val="000000"/>
                </a:solidFill>
              </a:rPr>
              <a:t>Travis – asked cohort &amp; coach</a:t>
            </a:r>
          </a:p>
          <a:p>
            <a:r>
              <a:rPr lang="en-GB" sz="2400">
                <a:solidFill>
                  <a:srgbClr val="000000"/>
                </a:solidFill>
              </a:rPr>
              <a:t>Ruby on Rails – practice, Google, YouTube</a:t>
            </a:r>
          </a:p>
          <a:p>
            <a:r>
              <a:rPr lang="en-GB" sz="2400">
                <a:solidFill>
                  <a:srgbClr val="000000"/>
                </a:solidFill>
              </a:rPr>
              <a:t>ActiveStorage - practice, Google, YouTube</a:t>
            </a:r>
          </a:p>
          <a:p>
            <a:r>
              <a:rPr lang="en-GB" sz="2400">
                <a:solidFill>
                  <a:srgbClr val="000000"/>
                </a:solidFill>
              </a:rPr>
              <a:t>BootStrap – Walkthroughs, trial &amp; error</a:t>
            </a:r>
          </a:p>
          <a:p>
            <a:r>
              <a:rPr lang="en-GB" sz="2400">
                <a:solidFill>
                  <a:srgbClr val="000000"/>
                </a:solidFill>
              </a:rPr>
              <a:t>Implementing new techniques as a mob - practice</a:t>
            </a:r>
          </a:p>
        </p:txBody>
      </p:sp>
    </p:spTree>
    <p:extLst>
      <p:ext uri="{BB962C8B-B14F-4D97-AF65-F5344CB8AC3E}">
        <p14:creationId xmlns:p14="http://schemas.microsoft.com/office/powerpoint/2010/main" val="212014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D4923F-C1A7-334B-86F9-09F3E332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DE21D-93A5-C548-83D3-0D5EBE4B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GB" sz="2400">
                <a:solidFill>
                  <a:srgbClr val="000000"/>
                </a:solidFill>
              </a:rPr>
              <a:t>Ruby on Rails</a:t>
            </a:r>
          </a:p>
          <a:p>
            <a:r>
              <a:rPr lang="en-GB" sz="2400">
                <a:solidFill>
                  <a:srgbClr val="000000"/>
                </a:solidFill>
              </a:rPr>
              <a:t>Mutual respect for Travis</a:t>
            </a:r>
          </a:p>
          <a:p>
            <a:r>
              <a:rPr lang="en-GB" sz="2400">
                <a:solidFill>
                  <a:srgbClr val="000000"/>
                </a:solidFill>
              </a:rPr>
              <a:t>How Heroku works</a:t>
            </a:r>
          </a:p>
          <a:p>
            <a:r>
              <a:rPr lang="en-GB" sz="2400">
                <a:solidFill>
                  <a:srgbClr val="000000"/>
                </a:solidFill>
              </a:rPr>
              <a:t>ActiveStorage</a:t>
            </a:r>
          </a:p>
          <a:p>
            <a:r>
              <a:rPr lang="en-GB" sz="2400">
                <a:solidFill>
                  <a:srgbClr val="000000"/>
                </a:solidFill>
              </a:rPr>
              <a:t>BootStrap</a:t>
            </a:r>
          </a:p>
          <a:p>
            <a:r>
              <a:rPr lang="en-GB" sz="2400">
                <a:solidFill>
                  <a:srgbClr val="000000"/>
                </a:solidFill>
              </a:rPr>
              <a:t>Working as team</a:t>
            </a:r>
          </a:p>
          <a:p>
            <a:r>
              <a:rPr lang="en-GB" sz="2400">
                <a:solidFill>
                  <a:srgbClr val="000000"/>
                </a:solidFill>
              </a:rPr>
              <a:t>Improving communication</a:t>
            </a:r>
          </a:p>
          <a:p>
            <a:r>
              <a:rPr lang="en-GB" sz="2400">
                <a:solidFill>
                  <a:srgbClr val="000000"/>
                </a:solidFill>
              </a:rPr>
              <a:t>Improving MVP</a:t>
            </a:r>
          </a:p>
          <a:p>
            <a:r>
              <a:rPr lang="en-GB" sz="2400">
                <a:solidFill>
                  <a:srgbClr val="000000"/>
                </a:solidFill>
              </a:rPr>
              <a:t>Delivering an estimate on time</a:t>
            </a:r>
          </a:p>
        </p:txBody>
      </p:sp>
    </p:spTree>
    <p:extLst>
      <p:ext uri="{BB962C8B-B14F-4D97-AF65-F5344CB8AC3E}">
        <p14:creationId xmlns:p14="http://schemas.microsoft.com/office/powerpoint/2010/main" val="220389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B55A-3CC6-C549-8578-9B80755D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demo</a:t>
            </a:r>
          </a:p>
        </p:txBody>
      </p:sp>
    </p:spTree>
    <p:extLst>
      <p:ext uri="{BB962C8B-B14F-4D97-AF65-F5344CB8AC3E}">
        <p14:creationId xmlns:p14="http://schemas.microsoft.com/office/powerpoint/2010/main" val="113995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175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acebook-return-to-_sleep-;</vt:lpstr>
      <vt:lpstr>Testing</vt:lpstr>
      <vt:lpstr>Deployment Pipeline</vt:lpstr>
      <vt:lpstr>Team Rituals</vt:lpstr>
      <vt:lpstr>How We Worked as a Team</vt:lpstr>
      <vt:lpstr>Challenges we faced &amp; how we triumphed</vt:lpstr>
      <vt:lpstr>What We Learned</vt:lpstr>
      <vt:lpstr>Our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acebook-return-to-_sleep-;</dc:title>
  <dc:creator>Harris Gareth</dc:creator>
  <cp:lastModifiedBy>Harris Gareth</cp:lastModifiedBy>
  <cp:revision>1</cp:revision>
  <dcterms:created xsi:type="dcterms:W3CDTF">2020-04-17T08:56:31Z</dcterms:created>
  <dcterms:modified xsi:type="dcterms:W3CDTF">2020-04-17T09:02:13Z</dcterms:modified>
</cp:coreProperties>
</file>