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notesSlides/notesSlide8.xml" ContentType="application/vnd.openxmlformats-officedocument.presentationml.notesSlide+xml"/>
  <Override PartName="/ppt/tags/tag26.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ags/tag27.xml" ContentType="application/vnd.openxmlformats-officedocument.presentationml.tags+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7A8A625-CFE8-4C0C-B8FC-834900C8B82E}" type="doc">
      <dgm:prSet loTypeId="urn:microsoft.com/office/officeart/2005/8/layout/hProcess11" loCatId="process" qsTypeId="urn:microsoft.com/office/officeart/2005/8/quickstyle/simple1" qsCatId="simple" csTypeId="urn:microsoft.com/office/officeart/2005/8/colors/accent1_3" csCatId="accent1" phldr="1"/>
      <dgm:spPr/>
      <dgm:t>
        <a:bodyPr/>
        <a:lstStyle/>
        <a:p>
          <a:endParaRPr lang="en-US"/>
        </a:p>
      </dgm:t>
    </dgm:pt>
    <dgm:pt modelId="{8C2B831E-7CB4-4213-8778-D7F53ACE73E5}">
      <dgm:prSet phldrT="[Text]" custT="1"/>
      <dgm:spPr/>
      <dgm:t>
        <a:bodyPr/>
        <a:lstStyle/>
        <a:p>
          <a:r>
            <a:rPr lang="en-US" sz="900" b="1" dirty="0" smtClean="0"/>
            <a:t>1994</a:t>
          </a:r>
          <a:r>
            <a:rPr lang="en-US" sz="900" dirty="0" smtClean="0"/>
            <a:t>: Jeff Bezos Incorporated the Company</a:t>
          </a:r>
          <a:endParaRPr lang="en-US" sz="900" dirty="0"/>
        </a:p>
      </dgm:t>
    </dgm:pt>
    <dgm:pt modelId="{A6AC3761-13C7-4C9E-9270-E5A6D1F4E1F6}" type="parTrans" cxnId="{098A8ABB-EC54-4E7B-A92D-48D5A9C9A4B3}">
      <dgm:prSet/>
      <dgm:spPr/>
      <dgm:t>
        <a:bodyPr/>
        <a:lstStyle/>
        <a:p>
          <a:endParaRPr lang="en-US"/>
        </a:p>
      </dgm:t>
    </dgm:pt>
    <dgm:pt modelId="{97CD2038-FE11-47E4-9A07-BF33C02939B5}" type="sibTrans" cxnId="{098A8ABB-EC54-4E7B-A92D-48D5A9C9A4B3}">
      <dgm:prSet/>
      <dgm:spPr/>
      <dgm:t>
        <a:bodyPr/>
        <a:lstStyle/>
        <a:p>
          <a:endParaRPr lang="en-US"/>
        </a:p>
      </dgm:t>
    </dgm:pt>
    <dgm:pt modelId="{B09AC72B-2938-48F7-B860-584F2AE1F7EE}">
      <dgm:prSet phldrT="[Text]" custT="1"/>
      <dgm:spPr/>
      <dgm:t>
        <a:bodyPr/>
        <a:lstStyle/>
        <a:p>
          <a:r>
            <a:rPr lang="en-US" sz="900" b="1" dirty="0" smtClean="0"/>
            <a:t>1995</a:t>
          </a:r>
          <a:r>
            <a:rPr lang="en-US" sz="900" dirty="0" smtClean="0"/>
            <a:t>: Amazon.com Launched Online Bookstore</a:t>
          </a:r>
          <a:endParaRPr lang="en-US" sz="900" dirty="0"/>
        </a:p>
      </dgm:t>
    </dgm:pt>
    <dgm:pt modelId="{4EAA1CCF-75E9-4888-BF49-FC2647DF1492}" type="parTrans" cxnId="{C769D832-243F-4338-9D4D-C2D6CB6EE80A}">
      <dgm:prSet/>
      <dgm:spPr/>
      <dgm:t>
        <a:bodyPr/>
        <a:lstStyle/>
        <a:p>
          <a:endParaRPr lang="en-US"/>
        </a:p>
      </dgm:t>
    </dgm:pt>
    <dgm:pt modelId="{5CCFFF47-579D-484E-AFC2-BB1E98BC6A64}" type="sibTrans" cxnId="{C769D832-243F-4338-9D4D-C2D6CB6EE80A}">
      <dgm:prSet/>
      <dgm:spPr/>
      <dgm:t>
        <a:bodyPr/>
        <a:lstStyle/>
        <a:p>
          <a:endParaRPr lang="en-US"/>
        </a:p>
      </dgm:t>
    </dgm:pt>
    <dgm:pt modelId="{F06AE220-A9FC-4231-A476-8C7CC9C31835}">
      <dgm:prSet phldrT="[Text]" custT="1"/>
      <dgm:spPr/>
      <dgm:t>
        <a:bodyPr/>
        <a:lstStyle/>
        <a:p>
          <a:r>
            <a:rPr lang="en-US" sz="900" b="1" dirty="0" smtClean="0"/>
            <a:t>2005</a:t>
          </a:r>
          <a:r>
            <a:rPr lang="en-US" sz="900" dirty="0" smtClean="0"/>
            <a:t>: Amazon Publishing Launched</a:t>
          </a:r>
          <a:endParaRPr lang="en-US" sz="900" dirty="0"/>
        </a:p>
      </dgm:t>
    </dgm:pt>
    <dgm:pt modelId="{EB79026E-9428-4D0A-97EB-1AFCE52016E4}" type="parTrans" cxnId="{9DB29303-4EF1-45D8-807B-FF9AC2AA41DA}">
      <dgm:prSet/>
      <dgm:spPr/>
      <dgm:t>
        <a:bodyPr/>
        <a:lstStyle/>
        <a:p>
          <a:endParaRPr lang="en-US"/>
        </a:p>
      </dgm:t>
    </dgm:pt>
    <dgm:pt modelId="{0E582E42-91AD-4523-8DCE-EE6CF31E29EF}" type="sibTrans" cxnId="{9DB29303-4EF1-45D8-807B-FF9AC2AA41DA}">
      <dgm:prSet/>
      <dgm:spPr/>
      <dgm:t>
        <a:bodyPr/>
        <a:lstStyle/>
        <a:p>
          <a:endParaRPr lang="en-US"/>
        </a:p>
      </dgm:t>
    </dgm:pt>
    <dgm:pt modelId="{410A80CB-E000-4F2D-A2DE-EBF7BC7682BA}">
      <dgm:prSet phldrT="[Text]" custT="1"/>
      <dgm:spPr/>
      <dgm:t>
        <a:bodyPr/>
        <a:lstStyle/>
        <a:p>
          <a:r>
            <a:rPr lang="en-US" sz="900" b="1" dirty="0" smtClean="0"/>
            <a:t>2006</a:t>
          </a:r>
          <a:r>
            <a:rPr lang="en-US" sz="900" dirty="0" smtClean="0"/>
            <a:t>: Amazon Web Services (AWS) Launched</a:t>
          </a:r>
          <a:endParaRPr lang="en-US" sz="900" dirty="0"/>
        </a:p>
      </dgm:t>
    </dgm:pt>
    <dgm:pt modelId="{801DCE82-D064-43C1-A087-3F9E3CE2CB03}" type="parTrans" cxnId="{019094D2-456B-4D2E-A31D-F63C56F653CF}">
      <dgm:prSet/>
      <dgm:spPr/>
      <dgm:t>
        <a:bodyPr/>
        <a:lstStyle/>
        <a:p>
          <a:endParaRPr lang="en-US"/>
        </a:p>
      </dgm:t>
    </dgm:pt>
    <dgm:pt modelId="{673B1F2D-5804-4078-9486-CBA5F3492A78}" type="sibTrans" cxnId="{019094D2-456B-4D2E-A31D-F63C56F653CF}">
      <dgm:prSet/>
      <dgm:spPr/>
      <dgm:t>
        <a:bodyPr/>
        <a:lstStyle/>
        <a:p>
          <a:endParaRPr lang="en-US"/>
        </a:p>
      </dgm:t>
    </dgm:pt>
    <dgm:pt modelId="{5A3A0E62-A865-4A0D-A7E8-29F6404D3AA1}">
      <dgm:prSet phldrT="[Text]" custT="1"/>
      <dgm:spPr/>
      <dgm:t>
        <a:bodyPr/>
        <a:lstStyle/>
        <a:p>
          <a:r>
            <a:rPr lang="en-US" sz="900" b="1" dirty="0" smtClean="0"/>
            <a:t>2007</a:t>
          </a:r>
          <a:r>
            <a:rPr lang="en-US" sz="900" dirty="0" smtClean="0"/>
            <a:t>: Kindle Launched</a:t>
          </a:r>
          <a:endParaRPr lang="en-US" sz="900" dirty="0"/>
        </a:p>
      </dgm:t>
    </dgm:pt>
    <dgm:pt modelId="{F2AFCD30-89D9-45A4-B8FB-61CD44CC5175}" type="parTrans" cxnId="{7D30FAB7-8959-44AD-9CF9-12AD6A3B8168}">
      <dgm:prSet/>
      <dgm:spPr/>
      <dgm:t>
        <a:bodyPr/>
        <a:lstStyle/>
        <a:p>
          <a:endParaRPr lang="en-US"/>
        </a:p>
      </dgm:t>
    </dgm:pt>
    <dgm:pt modelId="{4907F2B3-9577-49A6-B2B9-222B6DED2419}" type="sibTrans" cxnId="{7D30FAB7-8959-44AD-9CF9-12AD6A3B8168}">
      <dgm:prSet/>
      <dgm:spPr/>
      <dgm:t>
        <a:bodyPr/>
        <a:lstStyle/>
        <a:p>
          <a:endParaRPr lang="en-US"/>
        </a:p>
      </dgm:t>
    </dgm:pt>
    <dgm:pt modelId="{9BACB628-E936-4219-83B6-44F5146E32AB}">
      <dgm:prSet phldrT="[Text]" custT="1"/>
      <dgm:spPr/>
      <dgm:t>
        <a:bodyPr/>
        <a:lstStyle/>
        <a:p>
          <a:r>
            <a:rPr lang="en-US" sz="900" b="1" dirty="0" smtClean="0"/>
            <a:t>2011</a:t>
          </a:r>
          <a:r>
            <a:rPr lang="en-US" sz="900" dirty="0" smtClean="0"/>
            <a:t>: Amazon Fresh Launched</a:t>
          </a:r>
          <a:endParaRPr lang="en-US" sz="900" dirty="0"/>
        </a:p>
      </dgm:t>
    </dgm:pt>
    <dgm:pt modelId="{D589BC2F-0CA5-4B39-95FB-8914AAD77270}" type="parTrans" cxnId="{D83B5740-889E-4EA8-810C-6B4A9F2B3D8E}">
      <dgm:prSet/>
      <dgm:spPr/>
      <dgm:t>
        <a:bodyPr/>
        <a:lstStyle/>
        <a:p>
          <a:endParaRPr lang="en-US"/>
        </a:p>
      </dgm:t>
    </dgm:pt>
    <dgm:pt modelId="{4C72AB71-87F3-4B70-BF04-365D6E065404}" type="sibTrans" cxnId="{D83B5740-889E-4EA8-810C-6B4A9F2B3D8E}">
      <dgm:prSet/>
      <dgm:spPr/>
      <dgm:t>
        <a:bodyPr/>
        <a:lstStyle/>
        <a:p>
          <a:endParaRPr lang="en-US"/>
        </a:p>
      </dgm:t>
    </dgm:pt>
    <dgm:pt modelId="{EFDC53AE-EEB5-4355-B978-E13BE80D3B7C}">
      <dgm:prSet phldrT="[Text]" custT="1"/>
      <dgm:spPr/>
      <dgm:t>
        <a:bodyPr/>
        <a:lstStyle/>
        <a:p>
          <a:r>
            <a:rPr lang="en-US" sz="900" b="1" dirty="0" smtClean="0"/>
            <a:t>2012</a:t>
          </a:r>
          <a:r>
            <a:rPr lang="en-US" sz="900" dirty="0" smtClean="0"/>
            <a:t>: Amazon Game Studios Launched</a:t>
          </a:r>
          <a:endParaRPr lang="en-US" sz="900" dirty="0"/>
        </a:p>
      </dgm:t>
    </dgm:pt>
    <dgm:pt modelId="{26F2B41B-7CD1-4FA5-A46D-4AD0475868EA}" type="parTrans" cxnId="{34D90086-A3A6-4F15-B71D-6A62B8DDD257}">
      <dgm:prSet/>
      <dgm:spPr/>
      <dgm:t>
        <a:bodyPr/>
        <a:lstStyle/>
        <a:p>
          <a:endParaRPr lang="en-US"/>
        </a:p>
      </dgm:t>
    </dgm:pt>
    <dgm:pt modelId="{5C9D1544-33AA-4BA6-A170-393D71B4BE55}" type="sibTrans" cxnId="{34D90086-A3A6-4F15-B71D-6A62B8DDD257}">
      <dgm:prSet/>
      <dgm:spPr/>
      <dgm:t>
        <a:bodyPr/>
        <a:lstStyle/>
        <a:p>
          <a:endParaRPr lang="en-US"/>
        </a:p>
      </dgm:t>
    </dgm:pt>
    <dgm:pt modelId="{8CB22F00-BB39-4572-AA4E-C59C45DB373E}">
      <dgm:prSet phldrT="[Text]" custT="1"/>
      <dgm:spPr/>
      <dgm:t>
        <a:bodyPr/>
        <a:lstStyle/>
        <a:p>
          <a:r>
            <a:rPr lang="en-US" sz="900" b="1" dirty="0" smtClean="0"/>
            <a:t>2013</a:t>
          </a:r>
          <a:r>
            <a:rPr lang="en-US" sz="900" dirty="0" smtClean="0"/>
            <a:t>: Amazon Art Launched</a:t>
          </a:r>
          <a:endParaRPr lang="en-US" sz="900" dirty="0"/>
        </a:p>
      </dgm:t>
    </dgm:pt>
    <dgm:pt modelId="{CA45AB8D-D964-43D0-A333-3E074B3582FB}" type="parTrans" cxnId="{5A569CB2-EB7B-4735-952C-5CC4AF0785EC}">
      <dgm:prSet/>
      <dgm:spPr/>
      <dgm:t>
        <a:bodyPr/>
        <a:lstStyle/>
        <a:p>
          <a:endParaRPr lang="en-US"/>
        </a:p>
      </dgm:t>
    </dgm:pt>
    <dgm:pt modelId="{E2EBD1B3-B514-4598-8EE0-0A8AA035E921}" type="sibTrans" cxnId="{5A569CB2-EB7B-4735-952C-5CC4AF0785EC}">
      <dgm:prSet/>
      <dgm:spPr/>
      <dgm:t>
        <a:bodyPr/>
        <a:lstStyle/>
        <a:p>
          <a:endParaRPr lang="en-US"/>
        </a:p>
      </dgm:t>
    </dgm:pt>
    <dgm:pt modelId="{551CCC85-4503-415D-8F79-408662A81AE1}">
      <dgm:prSet phldrT="[Text]" custT="1"/>
      <dgm:spPr/>
      <dgm:t>
        <a:bodyPr/>
        <a:lstStyle/>
        <a:p>
          <a:r>
            <a:rPr lang="en-US" sz="900" b="1" dirty="0" smtClean="0"/>
            <a:t>2014</a:t>
          </a:r>
          <a:r>
            <a:rPr lang="en-US" sz="900" dirty="0" smtClean="0"/>
            <a:t>: Amazon Prime Now Launched</a:t>
          </a:r>
          <a:endParaRPr lang="en-US" sz="900" dirty="0"/>
        </a:p>
      </dgm:t>
    </dgm:pt>
    <dgm:pt modelId="{98C3C72B-D7E8-4BC7-A509-29AD8A27F07F}" type="parTrans" cxnId="{2161193D-6747-4EB7-8265-62E48566108F}">
      <dgm:prSet/>
      <dgm:spPr/>
      <dgm:t>
        <a:bodyPr/>
        <a:lstStyle/>
        <a:p>
          <a:endParaRPr lang="en-US"/>
        </a:p>
      </dgm:t>
    </dgm:pt>
    <dgm:pt modelId="{D33D5381-48B1-4B82-93A9-8A7B70E071EB}" type="sibTrans" cxnId="{2161193D-6747-4EB7-8265-62E48566108F}">
      <dgm:prSet/>
      <dgm:spPr/>
      <dgm:t>
        <a:bodyPr/>
        <a:lstStyle/>
        <a:p>
          <a:endParaRPr lang="en-US"/>
        </a:p>
      </dgm:t>
    </dgm:pt>
    <dgm:pt modelId="{78EBB9A6-8CA6-4058-970B-B83A75D082A7}">
      <dgm:prSet phldrT="[Text]" custT="1"/>
      <dgm:spPr/>
      <dgm:t>
        <a:bodyPr/>
        <a:lstStyle/>
        <a:p>
          <a:r>
            <a:rPr lang="en-US" sz="900" b="1" dirty="0" smtClean="0"/>
            <a:t>2015</a:t>
          </a:r>
          <a:r>
            <a:rPr lang="en-US" sz="900" dirty="0" smtClean="0"/>
            <a:t>: Amazon Home Services &amp; Amazon Echo Launched</a:t>
          </a:r>
          <a:endParaRPr lang="en-US" sz="900" dirty="0"/>
        </a:p>
      </dgm:t>
    </dgm:pt>
    <dgm:pt modelId="{755EC1F2-9DB9-41E5-9EC8-826133EB5494}" type="parTrans" cxnId="{A5575D15-F286-4416-8793-0375EF78AC32}">
      <dgm:prSet/>
      <dgm:spPr/>
      <dgm:t>
        <a:bodyPr/>
        <a:lstStyle/>
        <a:p>
          <a:endParaRPr lang="en-US"/>
        </a:p>
      </dgm:t>
    </dgm:pt>
    <dgm:pt modelId="{EFE8F1D1-6116-4EE0-9546-2811421020D1}" type="sibTrans" cxnId="{A5575D15-F286-4416-8793-0375EF78AC32}">
      <dgm:prSet/>
      <dgm:spPr/>
      <dgm:t>
        <a:bodyPr/>
        <a:lstStyle/>
        <a:p>
          <a:endParaRPr lang="en-US"/>
        </a:p>
      </dgm:t>
    </dgm:pt>
    <dgm:pt modelId="{54B9DBD6-08F4-4034-BDAD-EA472365B3A1}" type="pres">
      <dgm:prSet presAssocID="{07A8A625-CFE8-4C0C-B8FC-834900C8B82E}" presName="Name0" presStyleCnt="0">
        <dgm:presLayoutVars>
          <dgm:dir/>
          <dgm:resizeHandles val="exact"/>
        </dgm:presLayoutVars>
      </dgm:prSet>
      <dgm:spPr/>
      <dgm:t>
        <a:bodyPr/>
        <a:lstStyle/>
        <a:p>
          <a:endParaRPr lang="en-US"/>
        </a:p>
      </dgm:t>
    </dgm:pt>
    <dgm:pt modelId="{BB335A3D-A7BE-4EE7-8619-CDF90C1C9191}" type="pres">
      <dgm:prSet presAssocID="{07A8A625-CFE8-4C0C-B8FC-834900C8B82E}" presName="arrow" presStyleLbl="bgShp" presStyleIdx="0" presStyleCnt="1"/>
      <dgm:spPr/>
      <dgm:t>
        <a:bodyPr/>
        <a:lstStyle/>
        <a:p>
          <a:endParaRPr lang="en-US"/>
        </a:p>
      </dgm:t>
    </dgm:pt>
    <dgm:pt modelId="{4BA2DA45-68E3-4335-B966-856DFDB6BEBA}" type="pres">
      <dgm:prSet presAssocID="{07A8A625-CFE8-4C0C-B8FC-834900C8B82E}" presName="points" presStyleCnt="0"/>
      <dgm:spPr/>
    </dgm:pt>
    <dgm:pt modelId="{7079016B-D4CC-46DC-9D9A-52128ABF7F9D}" type="pres">
      <dgm:prSet presAssocID="{8C2B831E-7CB4-4213-8778-D7F53ACE73E5}" presName="compositeA" presStyleCnt="0"/>
      <dgm:spPr/>
    </dgm:pt>
    <dgm:pt modelId="{76D0CFAD-2EF2-4D8C-B9C2-DDC6A79E84E5}" type="pres">
      <dgm:prSet presAssocID="{8C2B831E-7CB4-4213-8778-D7F53ACE73E5}" presName="textA" presStyleLbl="revTx" presStyleIdx="0" presStyleCnt="10" custScaleX="160243">
        <dgm:presLayoutVars>
          <dgm:bulletEnabled val="1"/>
        </dgm:presLayoutVars>
      </dgm:prSet>
      <dgm:spPr/>
      <dgm:t>
        <a:bodyPr/>
        <a:lstStyle/>
        <a:p>
          <a:endParaRPr lang="en-US"/>
        </a:p>
      </dgm:t>
    </dgm:pt>
    <dgm:pt modelId="{E622EC8D-DADB-4093-9C4A-F8853253DA75}" type="pres">
      <dgm:prSet presAssocID="{8C2B831E-7CB4-4213-8778-D7F53ACE73E5}" presName="circleA" presStyleLbl="node1" presStyleIdx="0" presStyleCnt="10"/>
      <dgm:spPr/>
    </dgm:pt>
    <dgm:pt modelId="{8CBFCF03-F010-465E-9456-BBF2F0D74D16}" type="pres">
      <dgm:prSet presAssocID="{8C2B831E-7CB4-4213-8778-D7F53ACE73E5}" presName="spaceA" presStyleCnt="0"/>
      <dgm:spPr/>
    </dgm:pt>
    <dgm:pt modelId="{CB33AEEE-5A5B-4A4F-8537-A3803528B2A2}" type="pres">
      <dgm:prSet presAssocID="{97CD2038-FE11-47E4-9A07-BF33C02939B5}" presName="space" presStyleCnt="0"/>
      <dgm:spPr/>
    </dgm:pt>
    <dgm:pt modelId="{F1B5034B-86BE-4FFF-8DA2-3902DC618A63}" type="pres">
      <dgm:prSet presAssocID="{B09AC72B-2938-48F7-B860-584F2AE1F7EE}" presName="compositeB" presStyleCnt="0"/>
      <dgm:spPr/>
    </dgm:pt>
    <dgm:pt modelId="{AF646916-6C9B-4E8E-BEFD-15A792EF6D57}" type="pres">
      <dgm:prSet presAssocID="{B09AC72B-2938-48F7-B860-584F2AE1F7EE}" presName="textB" presStyleLbl="revTx" presStyleIdx="1" presStyleCnt="10" custScaleX="132942">
        <dgm:presLayoutVars>
          <dgm:bulletEnabled val="1"/>
        </dgm:presLayoutVars>
      </dgm:prSet>
      <dgm:spPr/>
      <dgm:t>
        <a:bodyPr/>
        <a:lstStyle/>
        <a:p>
          <a:endParaRPr lang="en-US"/>
        </a:p>
      </dgm:t>
    </dgm:pt>
    <dgm:pt modelId="{F6437158-E9EE-4442-B0A1-2AF7A08AE628}" type="pres">
      <dgm:prSet presAssocID="{B09AC72B-2938-48F7-B860-584F2AE1F7EE}" presName="circleB" presStyleLbl="node1" presStyleIdx="1" presStyleCnt="10"/>
      <dgm:spPr/>
    </dgm:pt>
    <dgm:pt modelId="{54089D5E-E39B-49F9-8BA6-18B10C7AF586}" type="pres">
      <dgm:prSet presAssocID="{B09AC72B-2938-48F7-B860-584F2AE1F7EE}" presName="spaceB" presStyleCnt="0"/>
      <dgm:spPr/>
    </dgm:pt>
    <dgm:pt modelId="{41BCEF4F-AF3C-4E30-8A1D-3573872B10CC}" type="pres">
      <dgm:prSet presAssocID="{5CCFFF47-579D-484E-AFC2-BB1E98BC6A64}" presName="space" presStyleCnt="0"/>
      <dgm:spPr/>
    </dgm:pt>
    <dgm:pt modelId="{E2186314-5942-4371-A4F8-B73661553FAC}" type="pres">
      <dgm:prSet presAssocID="{F06AE220-A9FC-4231-A476-8C7CC9C31835}" presName="compositeA" presStyleCnt="0"/>
      <dgm:spPr/>
    </dgm:pt>
    <dgm:pt modelId="{BE112B6D-5C32-424C-B0E7-B72B49A5D90C}" type="pres">
      <dgm:prSet presAssocID="{F06AE220-A9FC-4231-A476-8C7CC9C31835}" presName="textA" presStyleLbl="revTx" presStyleIdx="2" presStyleCnt="10">
        <dgm:presLayoutVars>
          <dgm:bulletEnabled val="1"/>
        </dgm:presLayoutVars>
      </dgm:prSet>
      <dgm:spPr/>
      <dgm:t>
        <a:bodyPr/>
        <a:lstStyle/>
        <a:p>
          <a:endParaRPr lang="en-US"/>
        </a:p>
      </dgm:t>
    </dgm:pt>
    <dgm:pt modelId="{EBF6BFA4-3E53-45BB-94CE-CB6DB4728A2B}" type="pres">
      <dgm:prSet presAssocID="{F06AE220-A9FC-4231-A476-8C7CC9C31835}" presName="circleA" presStyleLbl="node1" presStyleIdx="2" presStyleCnt="10"/>
      <dgm:spPr/>
    </dgm:pt>
    <dgm:pt modelId="{091FFAE7-EBC9-4E0E-9980-291409588A8D}" type="pres">
      <dgm:prSet presAssocID="{F06AE220-A9FC-4231-A476-8C7CC9C31835}" presName="spaceA" presStyleCnt="0"/>
      <dgm:spPr/>
    </dgm:pt>
    <dgm:pt modelId="{9B2C48AC-8748-420D-88C4-58A502FE089B}" type="pres">
      <dgm:prSet presAssocID="{0E582E42-91AD-4523-8DCE-EE6CF31E29EF}" presName="space" presStyleCnt="0"/>
      <dgm:spPr/>
    </dgm:pt>
    <dgm:pt modelId="{8768DC20-179E-47C0-A4ED-392E20438FD8}" type="pres">
      <dgm:prSet presAssocID="{410A80CB-E000-4F2D-A2DE-EBF7BC7682BA}" presName="compositeB" presStyleCnt="0"/>
      <dgm:spPr/>
    </dgm:pt>
    <dgm:pt modelId="{9D341B44-B437-41B6-9C97-91EA113B0BF1}" type="pres">
      <dgm:prSet presAssocID="{410A80CB-E000-4F2D-A2DE-EBF7BC7682BA}" presName="textB" presStyleLbl="revTx" presStyleIdx="3" presStyleCnt="10">
        <dgm:presLayoutVars>
          <dgm:bulletEnabled val="1"/>
        </dgm:presLayoutVars>
      </dgm:prSet>
      <dgm:spPr/>
      <dgm:t>
        <a:bodyPr/>
        <a:lstStyle/>
        <a:p>
          <a:endParaRPr lang="en-US"/>
        </a:p>
      </dgm:t>
    </dgm:pt>
    <dgm:pt modelId="{5CE29206-1312-44D5-8662-1008D81F2E69}" type="pres">
      <dgm:prSet presAssocID="{410A80CB-E000-4F2D-A2DE-EBF7BC7682BA}" presName="circleB" presStyleLbl="node1" presStyleIdx="3" presStyleCnt="10"/>
      <dgm:spPr/>
    </dgm:pt>
    <dgm:pt modelId="{7D59A7E0-5D6F-47BC-97D2-9414E2F3AD98}" type="pres">
      <dgm:prSet presAssocID="{410A80CB-E000-4F2D-A2DE-EBF7BC7682BA}" presName="spaceB" presStyleCnt="0"/>
      <dgm:spPr/>
    </dgm:pt>
    <dgm:pt modelId="{B490E2BA-FCF6-4253-BCE2-F20D92808E65}" type="pres">
      <dgm:prSet presAssocID="{673B1F2D-5804-4078-9486-CBA5F3492A78}" presName="space" presStyleCnt="0"/>
      <dgm:spPr/>
    </dgm:pt>
    <dgm:pt modelId="{297B4C81-0361-4B78-8FF5-F1F13D62585A}" type="pres">
      <dgm:prSet presAssocID="{5A3A0E62-A865-4A0D-A7E8-29F6404D3AA1}" presName="compositeA" presStyleCnt="0"/>
      <dgm:spPr/>
    </dgm:pt>
    <dgm:pt modelId="{3D7097DD-EDD7-41DC-9062-E6DA3DC9A411}" type="pres">
      <dgm:prSet presAssocID="{5A3A0E62-A865-4A0D-A7E8-29F6404D3AA1}" presName="textA" presStyleLbl="revTx" presStyleIdx="4" presStyleCnt="10">
        <dgm:presLayoutVars>
          <dgm:bulletEnabled val="1"/>
        </dgm:presLayoutVars>
      </dgm:prSet>
      <dgm:spPr/>
      <dgm:t>
        <a:bodyPr/>
        <a:lstStyle/>
        <a:p>
          <a:endParaRPr lang="en-US"/>
        </a:p>
      </dgm:t>
    </dgm:pt>
    <dgm:pt modelId="{76AE727D-756D-43BC-9F2E-CC60F826BFCB}" type="pres">
      <dgm:prSet presAssocID="{5A3A0E62-A865-4A0D-A7E8-29F6404D3AA1}" presName="circleA" presStyleLbl="node1" presStyleIdx="4" presStyleCnt="10"/>
      <dgm:spPr/>
    </dgm:pt>
    <dgm:pt modelId="{05513E82-99B3-4438-8E94-3AA94BC0E1EA}" type="pres">
      <dgm:prSet presAssocID="{5A3A0E62-A865-4A0D-A7E8-29F6404D3AA1}" presName="spaceA" presStyleCnt="0"/>
      <dgm:spPr/>
    </dgm:pt>
    <dgm:pt modelId="{61A28777-6DC3-4A5A-9A24-020187B8F54F}" type="pres">
      <dgm:prSet presAssocID="{4907F2B3-9577-49A6-B2B9-222B6DED2419}" presName="space" presStyleCnt="0"/>
      <dgm:spPr/>
    </dgm:pt>
    <dgm:pt modelId="{4BE19BC1-3134-4867-868D-2B7EC47F4199}" type="pres">
      <dgm:prSet presAssocID="{9BACB628-E936-4219-83B6-44F5146E32AB}" presName="compositeB" presStyleCnt="0"/>
      <dgm:spPr/>
    </dgm:pt>
    <dgm:pt modelId="{E8A72EFF-007F-40D4-AFBE-B517FCB1E3B8}" type="pres">
      <dgm:prSet presAssocID="{9BACB628-E936-4219-83B6-44F5146E32AB}" presName="textB" presStyleLbl="revTx" presStyleIdx="5" presStyleCnt="10">
        <dgm:presLayoutVars>
          <dgm:bulletEnabled val="1"/>
        </dgm:presLayoutVars>
      </dgm:prSet>
      <dgm:spPr/>
      <dgm:t>
        <a:bodyPr/>
        <a:lstStyle/>
        <a:p>
          <a:endParaRPr lang="en-US"/>
        </a:p>
      </dgm:t>
    </dgm:pt>
    <dgm:pt modelId="{936B3AF8-D92D-4F6C-B354-ACB91E702880}" type="pres">
      <dgm:prSet presAssocID="{9BACB628-E936-4219-83B6-44F5146E32AB}" presName="circleB" presStyleLbl="node1" presStyleIdx="5" presStyleCnt="10"/>
      <dgm:spPr/>
    </dgm:pt>
    <dgm:pt modelId="{9790225A-3A22-417B-81CC-FA41DF0E1F03}" type="pres">
      <dgm:prSet presAssocID="{9BACB628-E936-4219-83B6-44F5146E32AB}" presName="spaceB" presStyleCnt="0"/>
      <dgm:spPr/>
    </dgm:pt>
    <dgm:pt modelId="{8A8AF1A9-1986-4655-9AF5-DDD5B4923BFD}" type="pres">
      <dgm:prSet presAssocID="{4C72AB71-87F3-4B70-BF04-365D6E065404}" presName="space" presStyleCnt="0"/>
      <dgm:spPr/>
    </dgm:pt>
    <dgm:pt modelId="{FAB8AA03-CE7E-41D7-A4A7-08B0D34A1E40}" type="pres">
      <dgm:prSet presAssocID="{EFDC53AE-EEB5-4355-B978-E13BE80D3B7C}" presName="compositeA" presStyleCnt="0"/>
      <dgm:spPr/>
    </dgm:pt>
    <dgm:pt modelId="{8CA70A1D-50E7-40EF-ACF8-61681C51AAC0}" type="pres">
      <dgm:prSet presAssocID="{EFDC53AE-EEB5-4355-B978-E13BE80D3B7C}" presName="textA" presStyleLbl="revTx" presStyleIdx="6" presStyleCnt="10" custScaleX="138478">
        <dgm:presLayoutVars>
          <dgm:bulletEnabled val="1"/>
        </dgm:presLayoutVars>
      </dgm:prSet>
      <dgm:spPr/>
      <dgm:t>
        <a:bodyPr/>
        <a:lstStyle/>
        <a:p>
          <a:endParaRPr lang="en-US"/>
        </a:p>
      </dgm:t>
    </dgm:pt>
    <dgm:pt modelId="{F10EA66E-608C-4561-8912-8DC63BAF7032}" type="pres">
      <dgm:prSet presAssocID="{EFDC53AE-EEB5-4355-B978-E13BE80D3B7C}" presName="circleA" presStyleLbl="node1" presStyleIdx="6" presStyleCnt="10"/>
      <dgm:spPr/>
    </dgm:pt>
    <dgm:pt modelId="{1AD5253B-0929-47C7-8FA4-4A0929BC1DE1}" type="pres">
      <dgm:prSet presAssocID="{EFDC53AE-EEB5-4355-B978-E13BE80D3B7C}" presName="spaceA" presStyleCnt="0"/>
      <dgm:spPr/>
    </dgm:pt>
    <dgm:pt modelId="{91848F58-BA24-4E2A-AF0A-8CA2B51439FC}" type="pres">
      <dgm:prSet presAssocID="{5C9D1544-33AA-4BA6-A170-393D71B4BE55}" presName="space" presStyleCnt="0"/>
      <dgm:spPr/>
    </dgm:pt>
    <dgm:pt modelId="{8FDD4CD2-4B81-4191-BA80-CAA49A075C63}" type="pres">
      <dgm:prSet presAssocID="{8CB22F00-BB39-4572-AA4E-C59C45DB373E}" presName="compositeB" presStyleCnt="0"/>
      <dgm:spPr/>
    </dgm:pt>
    <dgm:pt modelId="{CA369FE5-6239-47B9-B945-1B49F30F78D4}" type="pres">
      <dgm:prSet presAssocID="{8CB22F00-BB39-4572-AA4E-C59C45DB373E}" presName="textB" presStyleLbl="revTx" presStyleIdx="7" presStyleCnt="10">
        <dgm:presLayoutVars>
          <dgm:bulletEnabled val="1"/>
        </dgm:presLayoutVars>
      </dgm:prSet>
      <dgm:spPr/>
      <dgm:t>
        <a:bodyPr/>
        <a:lstStyle/>
        <a:p>
          <a:endParaRPr lang="en-US"/>
        </a:p>
      </dgm:t>
    </dgm:pt>
    <dgm:pt modelId="{AD9F7C5C-48FE-41E9-878D-DA7DF7771023}" type="pres">
      <dgm:prSet presAssocID="{8CB22F00-BB39-4572-AA4E-C59C45DB373E}" presName="circleB" presStyleLbl="node1" presStyleIdx="7" presStyleCnt="10"/>
      <dgm:spPr/>
    </dgm:pt>
    <dgm:pt modelId="{E006E42B-3720-4ADD-9702-0FD4BE58D2BB}" type="pres">
      <dgm:prSet presAssocID="{8CB22F00-BB39-4572-AA4E-C59C45DB373E}" presName="spaceB" presStyleCnt="0"/>
      <dgm:spPr/>
    </dgm:pt>
    <dgm:pt modelId="{9A615A3B-F68E-4816-A2BB-3A32F8C9259E}" type="pres">
      <dgm:prSet presAssocID="{E2EBD1B3-B514-4598-8EE0-0A8AA035E921}" presName="space" presStyleCnt="0"/>
      <dgm:spPr/>
    </dgm:pt>
    <dgm:pt modelId="{51D2DB1B-6DA6-486D-AE96-850962FD621A}" type="pres">
      <dgm:prSet presAssocID="{551CCC85-4503-415D-8F79-408662A81AE1}" presName="compositeA" presStyleCnt="0"/>
      <dgm:spPr/>
    </dgm:pt>
    <dgm:pt modelId="{B8948703-0643-4F44-A0AB-BC9E7486775F}" type="pres">
      <dgm:prSet presAssocID="{551CCC85-4503-415D-8F79-408662A81AE1}" presName="textA" presStyleLbl="revTx" presStyleIdx="8" presStyleCnt="10">
        <dgm:presLayoutVars>
          <dgm:bulletEnabled val="1"/>
        </dgm:presLayoutVars>
      </dgm:prSet>
      <dgm:spPr/>
      <dgm:t>
        <a:bodyPr/>
        <a:lstStyle/>
        <a:p>
          <a:endParaRPr lang="en-US"/>
        </a:p>
      </dgm:t>
    </dgm:pt>
    <dgm:pt modelId="{79374DC1-82AF-4C06-91E4-46F753250074}" type="pres">
      <dgm:prSet presAssocID="{551CCC85-4503-415D-8F79-408662A81AE1}" presName="circleA" presStyleLbl="node1" presStyleIdx="8" presStyleCnt="10"/>
      <dgm:spPr/>
    </dgm:pt>
    <dgm:pt modelId="{9B1B1694-6EB7-474C-845D-5E6021C8A3F4}" type="pres">
      <dgm:prSet presAssocID="{551CCC85-4503-415D-8F79-408662A81AE1}" presName="spaceA" presStyleCnt="0"/>
      <dgm:spPr/>
    </dgm:pt>
    <dgm:pt modelId="{FF1A931A-4A86-4CAD-B968-C93F8B54C019}" type="pres">
      <dgm:prSet presAssocID="{D33D5381-48B1-4B82-93A9-8A7B70E071EB}" presName="space" presStyleCnt="0"/>
      <dgm:spPr/>
    </dgm:pt>
    <dgm:pt modelId="{D8A2D910-DA0D-44B1-A200-9FFD18DF5EA0}" type="pres">
      <dgm:prSet presAssocID="{78EBB9A6-8CA6-4058-970B-B83A75D082A7}" presName="compositeB" presStyleCnt="0"/>
      <dgm:spPr/>
    </dgm:pt>
    <dgm:pt modelId="{47A478E6-12A1-4F7F-BF94-864E09FDF635}" type="pres">
      <dgm:prSet presAssocID="{78EBB9A6-8CA6-4058-970B-B83A75D082A7}" presName="textB" presStyleLbl="revTx" presStyleIdx="9" presStyleCnt="10" custScaleX="125956">
        <dgm:presLayoutVars>
          <dgm:bulletEnabled val="1"/>
        </dgm:presLayoutVars>
      </dgm:prSet>
      <dgm:spPr/>
      <dgm:t>
        <a:bodyPr/>
        <a:lstStyle/>
        <a:p>
          <a:endParaRPr lang="en-US"/>
        </a:p>
      </dgm:t>
    </dgm:pt>
    <dgm:pt modelId="{7BC43A28-671B-44BD-A7E2-FA9C6A7F6772}" type="pres">
      <dgm:prSet presAssocID="{78EBB9A6-8CA6-4058-970B-B83A75D082A7}" presName="circleB" presStyleLbl="node1" presStyleIdx="9" presStyleCnt="10"/>
      <dgm:spPr/>
    </dgm:pt>
    <dgm:pt modelId="{246D41A9-34C8-4978-8AB7-783FF9A08395}" type="pres">
      <dgm:prSet presAssocID="{78EBB9A6-8CA6-4058-970B-B83A75D082A7}" presName="spaceB" presStyleCnt="0"/>
      <dgm:spPr/>
    </dgm:pt>
  </dgm:ptLst>
  <dgm:cxnLst>
    <dgm:cxn modelId="{7D2BC2CA-C8BF-4A49-9DC9-30281101FCAA}" type="presOf" srcId="{8CB22F00-BB39-4572-AA4E-C59C45DB373E}" destId="{CA369FE5-6239-47B9-B945-1B49F30F78D4}" srcOrd="0" destOrd="0" presId="urn:microsoft.com/office/officeart/2005/8/layout/hProcess11"/>
    <dgm:cxn modelId="{9DB29303-4EF1-45D8-807B-FF9AC2AA41DA}" srcId="{07A8A625-CFE8-4C0C-B8FC-834900C8B82E}" destId="{F06AE220-A9FC-4231-A476-8C7CC9C31835}" srcOrd="2" destOrd="0" parTransId="{EB79026E-9428-4D0A-97EB-1AFCE52016E4}" sibTransId="{0E582E42-91AD-4523-8DCE-EE6CF31E29EF}"/>
    <dgm:cxn modelId="{8256A6EC-B8DD-4C95-8A6D-DF3E6F9AA443}" type="presOf" srcId="{551CCC85-4503-415D-8F79-408662A81AE1}" destId="{B8948703-0643-4F44-A0AB-BC9E7486775F}" srcOrd="0" destOrd="0" presId="urn:microsoft.com/office/officeart/2005/8/layout/hProcess11"/>
    <dgm:cxn modelId="{0E36F32B-2DFE-4CE5-82E0-88D90F0383F6}" type="presOf" srcId="{EFDC53AE-EEB5-4355-B978-E13BE80D3B7C}" destId="{8CA70A1D-50E7-40EF-ACF8-61681C51AAC0}" srcOrd="0" destOrd="0" presId="urn:microsoft.com/office/officeart/2005/8/layout/hProcess11"/>
    <dgm:cxn modelId="{D83B5740-889E-4EA8-810C-6B4A9F2B3D8E}" srcId="{07A8A625-CFE8-4C0C-B8FC-834900C8B82E}" destId="{9BACB628-E936-4219-83B6-44F5146E32AB}" srcOrd="5" destOrd="0" parTransId="{D589BC2F-0CA5-4B39-95FB-8914AAD77270}" sibTransId="{4C72AB71-87F3-4B70-BF04-365D6E065404}"/>
    <dgm:cxn modelId="{34D90086-A3A6-4F15-B71D-6A62B8DDD257}" srcId="{07A8A625-CFE8-4C0C-B8FC-834900C8B82E}" destId="{EFDC53AE-EEB5-4355-B978-E13BE80D3B7C}" srcOrd="6" destOrd="0" parTransId="{26F2B41B-7CD1-4FA5-A46D-4AD0475868EA}" sibTransId="{5C9D1544-33AA-4BA6-A170-393D71B4BE55}"/>
    <dgm:cxn modelId="{6F5A9A36-5CE9-48E6-8227-2463D3E6DCE5}" type="presOf" srcId="{B09AC72B-2938-48F7-B860-584F2AE1F7EE}" destId="{AF646916-6C9B-4E8E-BEFD-15A792EF6D57}" srcOrd="0" destOrd="0" presId="urn:microsoft.com/office/officeart/2005/8/layout/hProcess11"/>
    <dgm:cxn modelId="{723EF3ED-6004-447A-A4EE-C755AADBB455}" type="presOf" srcId="{5A3A0E62-A865-4A0D-A7E8-29F6404D3AA1}" destId="{3D7097DD-EDD7-41DC-9062-E6DA3DC9A411}" srcOrd="0" destOrd="0" presId="urn:microsoft.com/office/officeart/2005/8/layout/hProcess11"/>
    <dgm:cxn modelId="{5A569CB2-EB7B-4735-952C-5CC4AF0785EC}" srcId="{07A8A625-CFE8-4C0C-B8FC-834900C8B82E}" destId="{8CB22F00-BB39-4572-AA4E-C59C45DB373E}" srcOrd="7" destOrd="0" parTransId="{CA45AB8D-D964-43D0-A333-3E074B3582FB}" sibTransId="{E2EBD1B3-B514-4598-8EE0-0A8AA035E921}"/>
    <dgm:cxn modelId="{F1C8FCAF-072A-4FE4-AC4B-796624240128}" type="presOf" srcId="{410A80CB-E000-4F2D-A2DE-EBF7BC7682BA}" destId="{9D341B44-B437-41B6-9C97-91EA113B0BF1}" srcOrd="0" destOrd="0" presId="urn:microsoft.com/office/officeart/2005/8/layout/hProcess11"/>
    <dgm:cxn modelId="{FD3719A4-206A-403D-95F7-DE2E6F78A2C2}" type="presOf" srcId="{07A8A625-CFE8-4C0C-B8FC-834900C8B82E}" destId="{54B9DBD6-08F4-4034-BDAD-EA472365B3A1}" srcOrd="0" destOrd="0" presId="urn:microsoft.com/office/officeart/2005/8/layout/hProcess11"/>
    <dgm:cxn modelId="{7D30FAB7-8959-44AD-9CF9-12AD6A3B8168}" srcId="{07A8A625-CFE8-4C0C-B8FC-834900C8B82E}" destId="{5A3A0E62-A865-4A0D-A7E8-29F6404D3AA1}" srcOrd="4" destOrd="0" parTransId="{F2AFCD30-89D9-45A4-B8FB-61CD44CC5175}" sibTransId="{4907F2B3-9577-49A6-B2B9-222B6DED2419}"/>
    <dgm:cxn modelId="{A5575D15-F286-4416-8793-0375EF78AC32}" srcId="{07A8A625-CFE8-4C0C-B8FC-834900C8B82E}" destId="{78EBB9A6-8CA6-4058-970B-B83A75D082A7}" srcOrd="9" destOrd="0" parTransId="{755EC1F2-9DB9-41E5-9EC8-826133EB5494}" sibTransId="{EFE8F1D1-6116-4EE0-9546-2811421020D1}"/>
    <dgm:cxn modelId="{5D790E6D-EF6F-47E4-A1FA-2B126598EECD}" type="presOf" srcId="{9BACB628-E936-4219-83B6-44F5146E32AB}" destId="{E8A72EFF-007F-40D4-AFBE-B517FCB1E3B8}" srcOrd="0" destOrd="0" presId="urn:microsoft.com/office/officeart/2005/8/layout/hProcess11"/>
    <dgm:cxn modelId="{19EF07D1-7C07-4AD8-A4C3-5C3BFB916FAA}" type="presOf" srcId="{F06AE220-A9FC-4231-A476-8C7CC9C31835}" destId="{BE112B6D-5C32-424C-B0E7-B72B49A5D90C}" srcOrd="0" destOrd="0" presId="urn:microsoft.com/office/officeart/2005/8/layout/hProcess11"/>
    <dgm:cxn modelId="{2161193D-6747-4EB7-8265-62E48566108F}" srcId="{07A8A625-CFE8-4C0C-B8FC-834900C8B82E}" destId="{551CCC85-4503-415D-8F79-408662A81AE1}" srcOrd="8" destOrd="0" parTransId="{98C3C72B-D7E8-4BC7-A509-29AD8A27F07F}" sibTransId="{D33D5381-48B1-4B82-93A9-8A7B70E071EB}"/>
    <dgm:cxn modelId="{C769D832-243F-4338-9D4D-C2D6CB6EE80A}" srcId="{07A8A625-CFE8-4C0C-B8FC-834900C8B82E}" destId="{B09AC72B-2938-48F7-B860-584F2AE1F7EE}" srcOrd="1" destOrd="0" parTransId="{4EAA1CCF-75E9-4888-BF49-FC2647DF1492}" sibTransId="{5CCFFF47-579D-484E-AFC2-BB1E98BC6A64}"/>
    <dgm:cxn modelId="{12B20C04-0D5C-43A8-9BC2-866690E6C3BD}" type="presOf" srcId="{8C2B831E-7CB4-4213-8778-D7F53ACE73E5}" destId="{76D0CFAD-2EF2-4D8C-B9C2-DDC6A79E84E5}" srcOrd="0" destOrd="0" presId="urn:microsoft.com/office/officeart/2005/8/layout/hProcess11"/>
    <dgm:cxn modelId="{098A8ABB-EC54-4E7B-A92D-48D5A9C9A4B3}" srcId="{07A8A625-CFE8-4C0C-B8FC-834900C8B82E}" destId="{8C2B831E-7CB4-4213-8778-D7F53ACE73E5}" srcOrd="0" destOrd="0" parTransId="{A6AC3761-13C7-4C9E-9270-E5A6D1F4E1F6}" sibTransId="{97CD2038-FE11-47E4-9A07-BF33C02939B5}"/>
    <dgm:cxn modelId="{AF31F999-010D-4805-A047-AE687A569EAA}" type="presOf" srcId="{78EBB9A6-8CA6-4058-970B-B83A75D082A7}" destId="{47A478E6-12A1-4F7F-BF94-864E09FDF635}" srcOrd="0" destOrd="0" presId="urn:microsoft.com/office/officeart/2005/8/layout/hProcess11"/>
    <dgm:cxn modelId="{019094D2-456B-4D2E-A31D-F63C56F653CF}" srcId="{07A8A625-CFE8-4C0C-B8FC-834900C8B82E}" destId="{410A80CB-E000-4F2D-A2DE-EBF7BC7682BA}" srcOrd="3" destOrd="0" parTransId="{801DCE82-D064-43C1-A087-3F9E3CE2CB03}" sibTransId="{673B1F2D-5804-4078-9486-CBA5F3492A78}"/>
    <dgm:cxn modelId="{6FEFA656-F179-4E2D-BC24-9D73B620828C}" type="presParOf" srcId="{54B9DBD6-08F4-4034-BDAD-EA472365B3A1}" destId="{BB335A3D-A7BE-4EE7-8619-CDF90C1C9191}" srcOrd="0" destOrd="0" presId="urn:microsoft.com/office/officeart/2005/8/layout/hProcess11"/>
    <dgm:cxn modelId="{1B2931BC-B906-4E6E-BB2C-2FE81F9AD148}" type="presParOf" srcId="{54B9DBD6-08F4-4034-BDAD-EA472365B3A1}" destId="{4BA2DA45-68E3-4335-B966-856DFDB6BEBA}" srcOrd="1" destOrd="0" presId="urn:microsoft.com/office/officeart/2005/8/layout/hProcess11"/>
    <dgm:cxn modelId="{3E66EA85-7357-4192-8A4E-A5BA91078D3F}" type="presParOf" srcId="{4BA2DA45-68E3-4335-B966-856DFDB6BEBA}" destId="{7079016B-D4CC-46DC-9D9A-52128ABF7F9D}" srcOrd="0" destOrd="0" presId="urn:microsoft.com/office/officeart/2005/8/layout/hProcess11"/>
    <dgm:cxn modelId="{C5F7EF41-6260-457E-82A0-D6BD49088ABE}" type="presParOf" srcId="{7079016B-D4CC-46DC-9D9A-52128ABF7F9D}" destId="{76D0CFAD-2EF2-4D8C-B9C2-DDC6A79E84E5}" srcOrd="0" destOrd="0" presId="urn:microsoft.com/office/officeart/2005/8/layout/hProcess11"/>
    <dgm:cxn modelId="{4D0A8552-1D5A-4D45-B0EF-772E8B7DBB18}" type="presParOf" srcId="{7079016B-D4CC-46DC-9D9A-52128ABF7F9D}" destId="{E622EC8D-DADB-4093-9C4A-F8853253DA75}" srcOrd="1" destOrd="0" presId="urn:microsoft.com/office/officeart/2005/8/layout/hProcess11"/>
    <dgm:cxn modelId="{D4888A2C-CB30-4D4D-BAE4-04209880D2B9}" type="presParOf" srcId="{7079016B-D4CC-46DC-9D9A-52128ABF7F9D}" destId="{8CBFCF03-F010-465E-9456-BBF2F0D74D16}" srcOrd="2" destOrd="0" presId="urn:microsoft.com/office/officeart/2005/8/layout/hProcess11"/>
    <dgm:cxn modelId="{A8AE87FF-6C7A-4F9A-A9EE-4EA9C6E0F5DA}" type="presParOf" srcId="{4BA2DA45-68E3-4335-B966-856DFDB6BEBA}" destId="{CB33AEEE-5A5B-4A4F-8537-A3803528B2A2}" srcOrd="1" destOrd="0" presId="urn:microsoft.com/office/officeart/2005/8/layout/hProcess11"/>
    <dgm:cxn modelId="{99CDA234-690B-434D-A2EE-AEBEC4B3A316}" type="presParOf" srcId="{4BA2DA45-68E3-4335-B966-856DFDB6BEBA}" destId="{F1B5034B-86BE-4FFF-8DA2-3902DC618A63}" srcOrd="2" destOrd="0" presId="urn:microsoft.com/office/officeart/2005/8/layout/hProcess11"/>
    <dgm:cxn modelId="{45F2C16F-549B-4370-9809-0C2054B1AA72}" type="presParOf" srcId="{F1B5034B-86BE-4FFF-8DA2-3902DC618A63}" destId="{AF646916-6C9B-4E8E-BEFD-15A792EF6D57}" srcOrd="0" destOrd="0" presId="urn:microsoft.com/office/officeart/2005/8/layout/hProcess11"/>
    <dgm:cxn modelId="{1AFD8289-DDCC-47E5-A44D-5641F8464920}" type="presParOf" srcId="{F1B5034B-86BE-4FFF-8DA2-3902DC618A63}" destId="{F6437158-E9EE-4442-B0A1-2AF7A08AE628}" srcOrd="1" destOrd="0" presId="urn:microsoft.com/office/officeart/2005/8/layout/hProcess11"/>
    <dgm:cxn modelId="{3AD7AD32-EDED-48A6-A6B6-E7C35F8DCC49}" type="presParOf" srcId="{F1B5034B-86BE-4FFF-8DA2-3902DC618A63}" destId="{54089D5E-E39B-49F9-8BA6-18B10C7AF586}" srcOrd="2" destOrd="0" presId="urn:microsoft.com/office/officeart/2005/8/layout/hProcess11"/>
    <dgm:cxn modelId="{40F89854-FEF2-470A-918C-AF5D760E72EE}" type="presParOf" srcId="{4BA2DA45-68E3-4335-B966-856DFDB6BEBA}" destId="{41BCEF4F-AF3C-4E30-8A1D-3573872B10CC}" srcOrd="3" destOrd="0" presId="urn:microsoft.com/office/officeart/2005/8/layout/hProcess11"/>
    <dgm:cxn modelId="{D22BE8B3-0505-492C-9061-2909A0334C57}" type="presParOf" srcId="{4BA2DA45-68E3-4335-B966-856DFDB6BEBA}" destId="{E2186314-5942-4371-A4F8-B73661553FAC}" srcOrd="4" destOrd="0" presId="urn:microsoft.com/office/officeart/2005/8/layout/hProcess11"/>
    <dgm:cxn modelId="{544306E9-7AD7-40D6-ABDB-9425D5ECD2A0}" type="presParOf" srcId="{E2186314-5942-4371-A4F8-B73661553FAC}" destId="{BE112B6D-5C32-424C-B0E7-B72B49A5D90C}" srcOrd="0" destOrd="0" presId="urn:microsoft.com/office/officeart/2005/8/layout/hProcess11"/>
    <dgm:cxn modelId="{9EEE951C-3323-4784-91B1-19EC1822934B}" type="presParOf" srcId="{E2186314-5942-4371-A4F8-B73661553FAC}" destId="{EBF6BFA4-3E53-45BB-94CE-CB6DB4728A2B}" srcOrd="1" destOrd="0" presId="urn:microsoft.com/office/officeart/2005/8/layout/hProcess11"/>
    <dgm:cxn modelId="{2C1D6961-D261-4269-8E7F-E267CB1FE6CD}" type="presParOf" srcId="{E2186314-5942-4371-A4F8-B73661553FAC}" destId="{091FFAE7-EBC9-4E0E-9980-291409588A8D}" srcOrd="2" destOrd="0" presId="urn:microsoft.com/office/officeart/2005/8/layout/hProcess11"/>
    <dgm:cxn modelId="{9CB0E8E7-A5DD-4D35-9A0F-3C199CD91DA3}" type="presParOf" srcId="{4BA2DA45-68E3-4335-B966-856DFDB6BEBA}" destId="{9B2C48AC-8748-420D-88C4-58A502FE089B}" srcOrd="5" destOrd="0" presId="urn:microsoft.com/office/officeart/2005/8/layout/hProcess11"/>
    <dgm:cxn modelId="{45D14BF4-41F5-4EFC-9AE9-3BEAA1C53804}" type="presParOf" srcId="{4BA2DA45-68E3-4335-B966-856DFDB6BEBA}" destId="{8768DC20-179E-47C0-A4ED-392E20438FD8}" srcOrd="6" destOrd="0" presId="urn:microsoft.com/office/officeart/2005/8/layout/hProcess11"/>
    <dgm:cxn modelId="{C23F962E-2B7E-4222-B833-B2E0053B90E8}" type="presParOf" srcId="{8768DC20-179E-47C0-A4ED-392E20438FD8}" destId="{9D341B44-B437-41B6-9C97-91EA113B0BF1}" srcOrd="0" destOrd="0" presId="urn:microsoft.com/office/officeart/2005/8/layout/hProcess11"/>
    <dgm:cxn modelId="{39DEF010-316A-4BD9-949D-DC74A5657FBE}" type="presParOf" srcId="{8768DC20-179E-47C0-A4ED-392E20438FD8}" destId="{5CE29206-1312-44D5-8662-1008D81F2E69}" srcOrd="1" destOrd="0" presId="urn:microsoft.com/office/officeart/2005/8/layout/hProcess11"/>
    <dgm:cxn modelId="{C638661D-8657-4C1B-AC4C-C91D58B680AD}" type="presParOf" srcId="{8768DC20-179E-47C0-A4ED-392E20438FD8}" destId="{7D59A7E0-5D6F-47BC-97D2-9414E2F3AD98}" srcOrd="2" destOrd="0" presId="urn:microsoft.com/office/officeart/2005/8/layout/hProcess11"/>
    <dgm:cxn modelId="{D38721B7-15DC-4612-B9BE-A1CCAE256A16}" type="presParOf" srcId="{4BA2DA45-68E3-4335-B966-856DFDB6BEBA}" destId="{B490E2BA-FCF6-4253-BCE2-F20D92808E65}" srcOrd="7" destOrd="0" presId="urn:microsoft.com/office/officeart/2005/8/layout/hProcess11"/>
    <dgm:cxn modelId="{FEB3F60F-E390-4709-A009-1108D54673F9}" type="presParOf" srcId="{4BA2DA45-68E3-4335-B966-856DFDB6BEBA}" destId="{297B4C81-0361-4B78-8FF5-F1F13D62585A}" srcOrd="8" destOrd="0" presId="urn:microsoft.com/office/officeart/2005/8/layout/hProcess11"/>
    <dgm:cxn modelId="{CFCB2692-46A6-488F-AE4B-2BA29FDB1B0B}" type="presParOf" srcId="{297B4C81-0361-4B78-8FF5-F1F13D62585A}" destId="{3D7097DD-EDD7-41DC-9062-E6DA3DC9A411}" srcOrd="0" destOrd="0" presId="urn:microsoft.com/office/officeart/2005/8/layout/hProcess11"/>
    <dgm:cxn modelId="{5A4767D7-DA55-4C4A-9A5A-871BDC2856EF}" type="presParOf" srcId="{297B4C81-0361-4B78-8FF5-F1F13D62585A}" destId="{76AE727D-756D-43BC-9F2E-CC60F826BFCB}" srcOrd="1" destOrd="0" presId="urn:microsoft.com/office/officeart/2005/8/layout/hProcess11"/>
    <dgm:cxn modelId="{C95D47E7-3F18-4F13-AAA3-0B534AB7F2FE}" type="presParOf" srcId="{297B4C81-0361-4B78-8FF5-F1F13D62585A}" destId="{05513E82-99B3-4438-8E94-3AA94BC0E1EA}" srcOrd="2" destOrd="0" presId="urn:microsoft.com/office/officeart/2005/8/layout/hProcess11"/>
    <dgm:cxn modelId="{64A85829-142F-4E28-9A85-E41E95C7D5DA}" type="presParOf" srcId="{4BA2DA45-68E3-4335-B966-856DFDB6BEBA}" destId="{61A28777-6DC3-4A5A-9A24-020187B8F54F}" srcOrd="9" destOrd="0" presId="urn:microsoft.com/office/officeart/2005/8/layout/hProcess11"/>
    <dgm:cxn modelId="{F39991DD-412D-4A1E-B782-A56D5943A7CB}" type="presParOf" srcId="{4BA2DA45-68E3-4335-B966-856DFDB6BEBA}" destId="{4BE19BC1-3134-4867-868D-2B7EC47F4199}" srcOrd="10" destOrd="0" presId="urn:microsoft.com/office/officeart/2005/8/layout/hProcess11"/>
    <dgm:cxn modelId="{E66A0C52-0293-475B-B03C-524E0B561B64}" type="presParOf" srcId="{4BE19BC1-3134-4867-868D-2B7EC47F4199}" destId="{E8A72EFF-007F-40D4-AFBE-B517FCB1E3B8}" srcOrd="0" destOrd="0" presId="urn:microsoft.com/office/officeart/2005/8/layout/hProcess11"/>
    <dgm:cxn modelId="{09B349E5-802E-4604-808C-63C5D9B277D3}" type="presParOf" srcId="{4BE19BC1-3134-4867-868D-2B7EC47F4199}" destId="{936B3AF8-D92D-4F6C-B354-ACB91E702880}" srcOrd="1" destOrd="0" presId="urn:microsoft.com/office/officeart/2005/8/layout/hProcess11"/>
    <dgm:cxn modelId="{02DBF2EA-A30A-4403-9442-A4AD51FF6BA0}" type="presParOf" srcId="{4BE19BC1-3134-4867-868D-2B7EC47F4199}" destId="{9790225A-3A22-417B-81CC-FA41DF0E1F03}" srcOrd="2" destOrd="0" presId="urn:microsoft.com/office/officeart/2005/8/layout/hProcess11"/>
    <dgm:cxn modelId="{5AA49E0F-7992-4E15-8A83-FCEAB462F920}" type="presParOf" srcId="{4BA2DA45-68E3-4335-B966-856DFDB6BEBA}" destId="{8A8AF1A9-1986-4655-9AF5-DDD5B4923BFD}" srcOrd="11" destOrd="0" presId="urn:microsoft.com/office/officeart/2005/8/layout/hProcess11"/>
    <dgm:cxn modelId="{C8AB63EE-F537-4C16-91C9-BFDCE84A0835}" type="presParOf" srcId="{4BA2DA45-68E3-4335-B966-856DFDB6BEBA}" destId="{FAB8AA03-CE7E-41D7-A4A7-08B0D34A1E40}" srcOrd="12" destOrd="0" presId="urn:microsoft.com/office/officeart/2005/8/layout/hProcess11"/>
    <dgm:cxn modelId="{3FB9EC24-7E9A-4737-9695-9D5948203919}" type="presParOf" srcId="{FAB8AA03-CE7E-41D7-A4A7-08B0D34A1E40}" destId="{8CA70A1D-50E7-40EF-ACF8-61681C51AAC0}" srcOrd="0" destOrd="0" presId="urn:microsoft.com/office/officeart/2005/8/layout/hProcess11"/>
    <dgm:cxn modelId="{EE58DA13-BD70-41AA-97D4-31DDEF56BF8C}" type="presParOf" srcId="{FAB8AA03-CE7E-41D7-A4A7-08B0D34A1E40}" destId="{F10EA66E-608C-4561-8912-8DC63BAF7032}" srcOrd="1" destOrd="0" presId="urn:microsoft.com/office/officeart/2005/8/layout/hProcess11"/>
    <dgm:cxn modelId="{6BC2AFED-F25E-49D1-94D9-A0507E0E79F6}" type="presParOf" srcId="{FAB8AA03-CE7E-41D7-A4A7-08B0D34A1E40}" destId="{1AD5253B-0929-47C7-8FA4-4A0929BC1DE1}" srcOrd="2" destOrd="0" presId="urn:microsoft.com/office/officeart/2005/8/layout/hProcess11"/>
    <dgm:cxn modelId="{87107594-4C1C-4C13-8565-5D85BD242B48}" type="presParOf" srcId="{4BA2DA45-68E3-4335-B966-856DFDB6BEBA}" destId="{91848F58-BA24-4E2A-AF0A-8CA2B51439FC}" srcOrd="13" destOrd="0" presId="urn:microsoft.com/office/officeart/2005/8/layout/hProcess11"/>
    <dgm:cxn modelId="{6E520BF0-08DC-47C2-8860-FEB3EF761671}" type="presParOf" srcId="{4BA2DA45-68E3-4335-B966-856DFDB6BEBA}" destId="{8FDD4CD2-4B81-4191-BA80-CAA49A075C63}" srcOrd="14" destOrd="0" presId="urn:microsoft.com/office/officeart/2005/8/layout/hProcess11"/>
    <dgm:cxn modelId="{593ADAE8-1DEF-413C-A3B9-1DAFDB6F393A}" type="presParOf" srcId="{8FDD4CD2-4B81-4191-BA80-CAA49A075C63}" destId="{CA369FE5-6239-47B9-B945-1B49F30F78D4}" srcOrd="0" destOrd="0" presId="urn:microsoft.com/office/officeart/2005/8/layout/hProcess11"/>
    <dgm:cxn modelId="{F6D0343A-7E4C-4CA1-A490-23A23B9A1168}" type="presParOf" srcId="{8FDD4CD2-4B81-4191-BA80-CAA49A075C63}" destId="{AD9F7C5C-48FE-41E9-878D-DA7DF7771023}" srcOrd="1" destOrd="0" presId="urn:microsoft.com/office/officeart/2005/8/layout/hProcess11"/>
    <dgm:cxn modelId="{D2988C53-A3DD-4D3E-ADA2-CD9F6173EC4B}" type="presParOf" srcId="{8FDD4CD2-4B81-4191-BA80-CAA49A075C63}" destId="{E006E42B-3720-4ADD-9702-0FD4BE58D2BB}" srcOrd="2" destOrd="0" presId="urn:microsoft.com/office/officeart/2005/8/layout/hProcess11"/>
    <dgm:cxn modelId="{40D5E8B4-48AA-4967-9F6C-0526398B41E2}" type="presParOf" srcId="{4BA2DA45-68E3-4335-B966-856DFDB6BEBA}" destId="{9A615A3B-F68E-4816-A2BB-3A32F8C9259E}" srcOrd="15" destOrd="0" presId="urn:microsoft.com/office/officeart/2005/8/layout/hProcess11"/>
    <dgm:cxn modelId="{7FE3E76D-D7CD-4AEB-B3D0-77E8C42E34D7}" type="presParOf" srcId="{4BA2DA45-68E3-4335-B966-856DFDB6BEBA}" destId="{51D2DB1B-6DA6-486D-AE96-850962FD621A}" srcOrd="16" destOrd="0" presId="urn:microsoft.com/office/officeart/2005/8/layout/hProcess11"/>
    <dgm:cxn modelId="{481F18F2-B726-4298-9F14-F2516DB1FE84}" type="presParOf" srcId="{51D2DB1B-6DA6-486D-AE96-850962FD621A}" destId="{B8948703-0643-4F44-A0AB-BC9E7486775F}" srcOrd="0" destOrd="0" presId="urn:microsoft.com/office/officeart/2005/8/layout/hProcess11"/>
    <dgm:cxn modelId="{05893EFB-5E48-43DC-A3CE-E9508BB42894}" type="presParOf" srcId="{51D2DB1B-6DA6-486D-AE96-850962FD621A}" destId="{79374DC1-82AF-4C06-91E4-46F753250074}" srcOrd="1" destOrd="0" presId="urn:microsoft.com/office/officeart/2005/8/layout/hProcess11"/>
    <dgm:cxn modelId="{97D0EC57-85D0-4BCD-B7DB-531F8EEACFDF}" type="presParOf" srcId="{51D2DB1B-6DA6-486D-AE96-850962FD621A}" destId="{9B1B1694-6EB7-474C-845D-5E6021C8A3F4}" srcOrd="2" destOrd="0" presId="urn:microsoft.com/office/officeart/2005/8/layout/hProcess11"/>
    <dgm:cxn modelId="{AFA99A22-302C-42FB-AB21-059249C77E1D}" type="presParOf" srcId="{4BA2DA45-68E3-4335-B966-856DFDB6BEBA}" destId="{FF1A931A-4A86-4CAD-B968-C93F8B54C019}" srcOrd="17" destOrd="0" presId="urn:microsoft.com/office/officeart/2005/8/layout/hProcess11"/>
    <dgm:cxn modelId="{B2E24EEA-D5CA-4A4B-A1E5-0DCC747C4AE4}" type="presParOf" srcId="{4BA2DA45-68E3-4335-B966-856DFDB6BEBA}" destId="{D8A2D910-DA0D-44B1-A200-9FFD18DF5EA0}" srcOrd="18" destOrd="0" presId="urn:microsoft.com/office/officeart/2005/8/layout/hProcess11"/>
    <dgm:cxn modelId="{F829E288-9773-4374-8459-9A62602043D0}" type="presParOf" srcId="{D8A2D910-DA0D-44B1-A200-9FFD18DF5EA0}" destId="{47A478E6-12A1-4F7F-BF94-864E09FDF635}" srcOrd="0" destOrd="0" presId="urn:microsoft.com/office/officeart/2005/8/layout/hProcess11"/>
    <dgm:cxn modelId="{A066E7DA-4EDB-46E4-8073-9F0B5110324F}" type="presParOf" srcId="{D8A2D910-DA0D-44B1-A200-9FFD18DF5EA0}" destId="{7BC43A28-671B-44BD-A7E2-FA9C6A7F6772}" srcOrd="1" destOrd="0" presId="urn:microsoft.com/office/officeart/2005/8/layout/hProcess11"/>
    <dgm:cxn modelId="{B3D4C366-71D0-4040-86DD-CC0965FF7CCD}" type="presParOf" srcId="{D8A2D910-DA0D-44B1-A200-9FFD18DF5EA0}" destId="{246D41A9-34C8-4978-8AB7-783FF9A08395}" srcOrd="2" destOrd="0" presId="urn:microsoft.com/office/officeart/2005/8/layout/hProcess1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7147E46-F393-4331-BD0A-56353B46E4B1}" type="doc">
      <dgm:prSet loTypeId="urn:microsoft.com/office/officeart/2005/8/layout/hList1" loCatId="list" qsTypeId="urn:microsoft.com/office/officeart/2005/8/quickstyle/simple1" qsCatId="simple" csTypeId="urn:microsoft.com/office/officeart/2005/8/colors/accent6_2" csCatId="accent6" phldr="1"/>
      <dgm:spPr/>
      <dgm:t>
        <a:bodyPr/>
        <a:lstStyle/>
        <a:p>
          <a:endParaRPr lang="en-US"/>
        </a:p>
      </dgm:t>
    </dgm:pt>
    <dgm:pt modelId="{CC40E2D1-C967-478D-B943-123B823EE508}">
      <dgm:prSet phldrT="[Text]"/>
      <dgm:spPr/>
      <dgm:t>
        <a:bodyPr/>
        <a:lstStyle/>
        <a:p>
          <a:r>
            <a:rPr lang="en-US" dirty="0" smtClean="0"/>
            <a:t>Compute</a:t>
          </a:r>
          <a:endParaRPr lang="en-US" dirty="0"/>
        </a:p>
      </dgm:t>
    </dgm:pt>
    <dgm:pt modelId="{E675B66E-8539-4983-83BF-3B6AD55CF9A0}" type="parTrans" cxnId="{16E768A5-F045-43E3-94A2-AF38FF29D53E}">
      <dgm:prSet/>
      <dgm:spPr/>
      <dgm:t>
        <a:bodyPr/>
        <a:lstStyle/>
        <a:p>
          <a:endParaRPr lang="en-US"/>
        </a:p>
      </dgm:t>
    </dgm:pt>
    <dgm:pt modelId="{F5182253-116C-46F0-B9E5-05B3368BCDBB}" type="sibTrans" cxnId="{16E768A5-F045-43E3-94A2-AF38FF29D53E}">
      <dgm:prSet/>
      <dgm:spPr/>
      <dgm:t>
        <a:bodyPr/>
        <a:lstStyle/>
        <a:p>
          <a:endParaRPr lang="en-US"/>
        </a:p>
      </dgm:t>
    </dgm:pt>
    <dgm:pt modelId="{78B02271-631E-491E-B22A-4433EFD81082}">
      <dgm:prSet phldrT="[Text]"/>
      <dgm:spPr/>
      <dgm:t>
        <a:bodyPr/>
        <a:lstStyle/>
        <a:p>
          <a:r>
            <a:rPr lang="en-US" dirty="0" smtClean="0"/>
            <a:t>Network</a:t>
          </a:r>
          <a:endParaRPr lang="en-US" dirty="0"/>
        </a:p>
      </dgm:t>
    </dgm:pt>
    <dgm:pt modelId="{BF07AF58-EF4C-41EF-AAFF-70A6AF0FCE23}" type="parTrans" cxnId="{852A375E-3120-4A9D-B862-5A7565C44195}">
      <dgm:prSet/>
      <dgm:spPr/>
      <dgm:t>
        <a:bodyPr/>
        <a:lstStyle/>
        <a:p>
          <a:endParaRPr lang="en-US"/>
        </a:p>
      </dgm:t>
    </dgm:pt>
    <dgm:pt modelId="{9DF1B458-C81A-45C7-9FB7-A816AEBD94D8}" type="sibTrans" cxnId="{852A375E-3120-4A9D-B862-5A7565C44195}">
      <dgm:prSet/>
      <dgm:spPr/>
      <dgm:t>
        <a:bodyPr/>
        <a:lstStyle/>
        <a:p>
          <a:endParaRPr lang="en-US"/>
        </a:p>
      </dgm:t>
    </dgm:pt>
    <dgm:pt modelId="{15D88864-D833-48F7-A6B1-CF0215E63C16}">
      <dgm:prSet phldrT="[Text]"/>
      <dgm:spPr/>
      <dgm:t>
        <a:bodyPr/>
        <a:lstStyle/>
        <a:p>
          <a:r>
            <a:rPr lang="en-US" dirty="0" smtClean="0"/>
            <a:t>Storage</a:t>
          </a:r>
          <a:endParaRPr lang="en-US" dirty="0"/>
        </a:p>
      </dgm:t>
    </dgm:pt>
    <dgm:pt modelId="{F2BA0CFA-C9BF-4634-819E-AF52E893313B}" type="parTrans" cxnId="{BB42EB78-E275-4BD9-A1BB-B6DCC81C6853}">
      <dgm:prSet/>
      <dgm:spPr/>
      <dgm:t>
        <a:bodyPr/>
        <a:lstStyle/>
        <a:p>
          <a:endParaRPr lang="en-US"/>
        </a:p>
      </dgm:t>
    </dgm:pt>
    <dgm:pt modelId="{480FEA4C-44DA-465A-AE9C-EF0DF51D8794}" type="sibTrans" cxnId="{BB42EB78-E275-4BD9-A1BB-B6DCC81C6853}">
      <dgm:prSet/>
      <dgm:spPr/>
      <dgm:t>
        <a:bodyPr/>
        <a:lstStyle/>
        <a:p>
          <a:endParaRPr lang="en-US"/>
        </a:p>
      </dgm:t>
    </dgm:pt>
    <dgm:pt modelId="{C6531163-926E-4F32-B822-0A7E276CF7F3}">
      <dgm:prSet phldrT="[Text]"/>
      <dgm:spPr/>
      <dgm:t>
        <a:bodyPr/>
        <a:lstStyle/>
        <a:p>
          <a:r>
            <a:rPr lang="en-US" dirty="0" smtClean="0"/>
            <a:t>Security &amp; Identity</a:t>
          </a:r>
          <a:endParaRPr lang="en-US" dirty="0"/>
        </a:p>
      </dgm:t>
    </dgm:pt>
    <dgm:pt modelId="{7A6720C6-7871-42C2-AAA4-5EBB7DD1C243}" type="parTrans" cxnId="{C269533C-487F-42F6-A320-C48103A191A7}">
      <dgm:prSet/>
      <dgm:spPr/>
      <dgm:t>
        <a:bodyPr/>
        <a:lstStyle/>
        <a:p>
          <a:endParaRPr lang="en-US"/>
        </a:p>
      </dgm:t>
    </dgm:pt>
    <dgm:pt modelId="{952BA0ED-6896-42B9-BD10-E64A83F7A857}" type="sibTrans" cxnId="{C269533C-487F-42F6-A320-C48103A191A7}">
      <dgm:prSet/>
      <dgm:spPr/>
      <dgm:t>
        <a:bodyPr/>
        <a:lstStyle/>
        <a:p>
          <a:endParaRPr lang="en-US"/>
        </a:p>
      </dgm:t>
    </dgm:pt>
    <dgm:pt modelId="{DAB76512-46E9-45B8-8270-65D9865F24BF}">
      <dgm:prSet phldrT="[Text]"/>
      <dgm:spPr/>
      <dgm:t>
        <a:bodyPr/>
        <a:lstStyle/>
        <a:p>
          <a:r>
            <a:rPr lang="en-US" dirty="0" smtClean="0"/>
            <a:t>Applications </a:t>
          </a:r>
          <a:endParaRPr lang="en-US" dirty="0"/>
        </a:p>
      </dgm:t>
    </dgm:pt>
    <dgm:pt modelId="{1CBFF740-4D62-452A-AE44-6FB2589EE883}" type="parTrans" cxnId="{5A74B7A9-3DE4-4B49-9664-0EC3A9DE072F}">
      <dgm:prSet/>
      <dgm:spPr/>
      <dgm:t>
        <a:bodyPr/>
        <a:lstStyle/>
        <a:p>
          <a:endParaRPr lang="en-US"/>
        </a:p>
      </dgm:t>
    </dgm:pt>
    <dgm:pt modelId="{C56D77CC-1415-4838-9B82-E73FEAD14EFD}" type="sibTrans" cxnId="{5A74B7A9-3DE4-4B49-9664-0EC3A9DE072F}">
      <dgm:prSet/>
      <dgm:spPr/>
      <dgm:t>
        <a:bodyPr/>
        <a:lstStyle/>
        <a:p>
          <a:endParaRPr lang="en-US"/>
        </a:p>
      </dgm:t>
    </dgm:pt>
    <dgm:pt modelId="{2F03232B-611F-490E-9973-D8A34215FC9D}">
      <dgm:prSet/>
      <dgm:spPr/>
      <dgm:t>
        <a:bodyPr/>
        <a:lstStyle/>
        <a:p>
          <a:endParaRPr lang="en-US" dirty="0"/>
        </a:p>
      </dgm:t>
    </dgm:pt>
    <dgm:pt modelId="{99F0C7FF-0D17-44BD-AAFF-BAD8450AF408}" type="parTrans" cxnId="{976842EA-36C8-481C-85BF-50DDE2D1E7DA}">
      <dgm:prSet/>
      <dgm:spPr/>
      <dgm:t>
        <a:bodyPr/>
        <a:lstStyle/>
        <a:p>
          <a:endParaRPr lang="en-US"/>
        </a:p>
      </dgm:t>
    </dgm:pt>
    <dgm:pt modelId="{EC718F1B-8DD1-43EE-B577-E9FABE56107A}" type="sibTrans" cxnId="{976842EA-36C8-481C-85BF-50DDE2D1E7DA}">
      <dgm:prSet/>
      <dgm:spPr/>
      <dgm:t>
        <a:bodyPr/>
        <a:lstStyle/>
        <a:p>
          <a:endParaRPr lang="en-US"/>
        </a:p>
      </dgm:t>
    </dgm:pt>
    <dgm:pt modelId="{A34BBBAD-B455-442B-BB5F-98FB2F19809B}">
      <dgm:prSet/>
      <dgm:spPr/>
      <dgm:t>
        <a:bodyPr/>
        <a:lstStyle/>
        <a:p>
          <a:endParaRPr lang="en-US"/>
        </a:p>
      </dgm:t>
    </dgm:pt>
    <dgm:pt modelId="{F2B2C176-B303-4575-AECD-50EC537D6474}" type="parTrans" cxnId="{F231D06C-800E-4E6B-BBE1-FC20F5945E6E}">
      <dgm:prSet/>
      <dgm:spPr/>
      <dgm:t>
        <a:bodyPr/>
        <a:lstStyle/>
        <a:p>
          <a:endParaRPr lang="en-US"/>
        </a:p>
      </dgm:t>
    </dgm:pt>
    <dgm:pt modelId="{FD48E19F-40DE-4F1A-AF77-63C45D2550ED}" type="sibTrans" cxnId="{F231D06C-800E-4E6B-BBE1-FC20F5945E6E}">
      <dgm:prSet/>
      <dgm:spPr/>
      <dgm:t>
        <a:bodyPr/>
        <a:lstStyle/>
        <a:p>
          <a:endParaRPr lang="en-US"/>
        </a:p>
      </dgm:t>
    </dgm:pt>
    <dgm:pt modelId="{E1A63C05-F4CA-474E-9004-4427D6E9A073}">
      <dgm:prSet/>
      <dgm:spPr/>
      <dgm:t>
        <a:bodyPr/>
        <a:lstStyle/>
        <a:p>
          <a:endParaRPr lang="en-US"/>
        </a:p>
      </dgm:t>
    </dgm:pt>
    <dgm:pt modelId="{F409FE25-48C0-413C-9FD8-67A5F565D03E}" type="parTrans" cxnId="{A1350565-A26B-42A3-A038-06EDEF766075}">
      <dgm:prSet/>
      <dgm:spPr/>
      <dgm:t>
        <a:bodyPr/>
        <a:lstStyle/>
        <a:p>
          <a:endParaRPr lang="en-US"/>
        </a:p>
      </dgm:t>
    </dgm:pt>
    <dgm:pt modelId="{1CA10215-B8C7-4048-97DA-615AD08EBC4B}" type="sibTrans" cxnId="{A1350565-A26B-42A3-A038-06EDEF766075}">
      <dgm:prSet/>
      <dgm:spPr/>
      <dgm:t>
        <a:bodyPr/>
        <a:lstStyle/>
        <a:p>
          <a:endParaRPr lang="en-US"/>
        </a:p>
      </dgm:t>
    </dgm:pt>
    <dgm:pt modelId="{5446E15A-F17C-4CE0-B790-9DB14724E089}">
      <dgm:prSet/>
      <dgm:spPr/>
      <dgm:t>
        <a:bodyPr/>
        <a:lstStyle/>
        <a:p>
          <a:endParaRPr lang="en-US" dirty="0"/>
        </a:p>
      </dgm:t>
    </dgm:pt>
    <dgm:pt modelId="{A7541B05-D655-457F-B334-7251A39B3E0D}" type="parTrans" cxnId="{7149FF7D-F1EA-4D18-8B37-E7E68DA00D47}">
      <dgm:prSet/>
      <dgm:spPr/>
      <dgm:t>
        <a:bodyPr/>
        <a:lstStyle/>
        <a:p>
          <a:endParaRPr lang="en-US"/>
        </a:p>
      </dgm:t>
    </dgm:pt>
    <dgm:pt modelId="{06F45976-4958-45BD-8B06-30B874A62BB0}" type="sibTrans" cxnId="{7149FF7D-F1EA-4D18-8B37-E7E68DA00D47}">
      <dgm:prSet/>
      <dgm:spPr/>
      <dgm:t>
        <a:bodyPr/>
        <a:lstStyle/>
        <a:p>
          <a:endParaRPr lang="en-US"/>
        </a:p>
      </dgm:t>
    </dgm:pt>
    <dgm:pt modelId="{E3D04836-31C1-4A7B-BDA0-0CD974CD6228}">
      <dgm:prSet/>
      <dgm:spPr/>
      <dgm:t>
        <a:bodyPr/>
        <a:lstStyle/>
        <a:p>
          <a:endParaRPr lang="en-US" dirty="0"/>
        </a:p>
      </dgm:t>
    </dgm:pt>
    <dgm:pt modelId="{AF4ED941-8C24-442E-A0F3-2534AB514A8A}" type="parTrans" cxnId="{93A99931-4E71-4EF1-AB10-B84C6BD4027D}">
      <dgm:prSet/>
      <dgm:spPr/>
      <dgm:t>
        <a:bodyPr/>
        <a:lstStyle/>
        <a:p>
          <a:endParaRPr lang="en-US"/>
        </a:p>
      </dgm:t>
    </dgm:pt>
    <dgm:pt modelId="{7C0525F1-41B2-45E0-96EA-83B03E087314}" type="sibTrans" cxnId="{93A99931-4E71-4EF1-AB10-B84C6BD4027D}">
      <dgm:prSet/>
      <dgm:spPr/>
      <dgm:t>
        <a:bodyPr/>
        <a:lstStyle/>
        <a:p>
          <a:endParaRPr lang="en-US"/>
        </a:p>
      </dgm:t>
    </dgm:pt>
    <dgm:pt modelId="{82486D15-E01F-40F4-9858-1BA4F0C428B6}">
      <dgm:prSet/>
      <dgm:spPr/>
      <dgm:t>
        <a:bodyPr/>
        <a:lstStyle/>
        <a:p>
          <a:endParaRPr lang="en-US" dirty="0"/>
        </a:p>
      </dgm:t>
    </dgm:pt>
    <dgm:pt modelId="{1AF210ED-0BD1-4898-937D-32ABEFEE6711}" type="parTrans" cxnId="{B6340124-94BE-4A65-ACC2-8EED92E07BA0}">
      <dgm:prSet/>
      <dgm:spPr/>
      <dgm:t>
        <a:bodyPr/>
        <a:lstStyle/>
        <a:p>
          <a:endParaRPr lang="en-US"/>
        </a:p>
      </dgm:t>
    </dgm:pt>
    <dgm:pt modelId="{C39717BD-6D04-4CAA-AC67-5CE456FDBC07}" type="sibTrans" cxnId="{B6340124-94BE-4A65-ACC2-8EED92E07BA0}">
      <dgm:prSet/>
      <dgm:spPr/>
      <dgm:t>
        <a:bodyPr/>
        <a:lstStyle/>
        <a:p>
          <a:endParaRPr lang="en-US"/>
        </a:p>
      </dgm:t>
    </dgm:pt>
    <dgm:pt modelId="{1C81022A-B9AD-4403-85D4-CBAA1A9241D3}">
      <dgm:prSet/>
      <dgm:spPr/>
      <dgm:t>
        <a:bodyPr/>
        <a:lstStyle/>
        <a:p>
          <a:endParaRPr lang="en-US" dirty="0"/>
        </a:p>
      </dgm:t>
    </dgm:pt>
    <dgm:pt modelId="{1587729A-6C55-41CE-90ED-439D06F4CB3D}" type="parTrans" cxnId="{175F9056-49CE-4550-AAAE-ECE37A4DEB16}">
      <dgm:prSet/>
      <dgm:spPr/>
      <dgm:t>
        <a:bodyPr/>
        <a:lstStyle/>
        <a:p>
          <a:endParaRPr lang="en-US"/>
        </a:p>
      </dgm:t>
    </dgm:pt>
    <dgm:pt modelId="{EE93F0E2-6132-445E-A001-DACCFE7FEFAB}" type="sibTrans" cxnId="{175F9056-49CE-4550-AAAE-ECE37A4DEB16}">
      <dgm:prSet/>
      <dgm:spPr/>
      <dgm:t>
        <a:bodyPr/>
        <a:lstStyle/>
        <a:p>
          <a:endParaRPr lang="en-US"/>
        </a:p>
      </dgm:t>
    </dgm:pt>
    <dgm:pt modelId="{0EF72324-92B4-409C-ADC7-AC1FE42FAA30}">
      <dgm:prSet/>
      <dgm:spPr/>
      <dgm:t>
        <a:bodyPr/>
        <a:lstStyle/>
        <a:p>
          <a:endParaRPr lang="en-US" dirty="0"/>
        </a:p>
      </dgm:t>
    </dgm:pt>
    <dgm:pt modelId="{CBE220A3-1BAA-4027-AE46-07EA05492C09}" type="parTrans" cxnId="{CB653130-6555-4B7D-8A85-B343EDC2E3BF}">
      <dgm:prSet/>
      <dgm:spPr/>
      <dgm:t>
        <a:bodyPr/>
        <a:lstStyle/>
        <a:p>
          <a:endParaRPr lang="en-US"/>
        </a:p>
      </dgm:t>
    </dgm:pt>
    <dgm:pt modelId="{6E099951-E318-4EDA-B7F3-2099D1E12C96}" type="sibTrans" cxnId="{CB653130-6555-4B7D-8A85-B343EDC2E3BF}">
      <dgm:prSet/>
      <dgm:spPr/>
      <dgm:t>
        <a:bodyPr/>
        <a:lstStyle/>
        <a:p>
          <a:endParaRPr lang="en-US"/>
        </a:p>
      </dgm:t>
    </dgm:pt>
    <dgm:pt modelId="{7D9B83C9-D979-4BA7-8BCE-ED3F1DE89350}">
      <dgm:prSet/>
      <dgm:spPr/>
      <dgm:t>
        <a:bodyPr/>
        <a:lstStyle/>
        <a:p>
          <a:endParaRPr lang="en-US" dirty="0"/>
        </a:p>
      </dgm:t>
    </dgm:pt>
    <dgm:pt modelId="{8A1FD180-E4E5-4A91-82A4-B22AAAC6072C}" type="parTrans" cxnId="{95F3853D-87F6-418B-9EC8-93BC37F77989}">
      <dgm:prSet/>
      <dgm:spPr/>
      <dgm:t>
        <a:bodyPr/>
        <a:lstStyle/>
        <a:p>
          <a:endParaRPr lang="en-US"/>
        </a:p>
      </dgm:t>
    </dgm:pt>
    <dgm:pt modelId="{1300CF4A-DAA4-4E6A-8F94-905DA7B0C10C}" type="sibTrans" cxnId="{95F3853D-87F6-418B-9EC8-93BC37F77989}">
      <dgm:prSet/>
      <dgm:spPr/>
      <dgm:t>
        <a:bodyPr/>
        <a:lstStyle/>
        <a:p>
          <a:endParaRPr lang="en-US"/>
        </a:p>
      </dgm:t>
    </dgm:pt>
    <dgm:pt modelId="{59C00242-C6B6-4952-95E7-71BAF21C8209}">
      <dgm:prSet/>
      <dgm:spPr/>
      <dgm:t>
        <a:bodyPr/>
        <a:lstStyle/>
        <a:p>
          <a:endParaRPr lang="en-US"/>
        </a:p>
      </dgm:t>
    </dgm:pt>
    <dgm:pt modelId="{E9976641-8D3B-41C1-A3A1-D85336319B4E}" type="parTrans" cxnId="{AABE715E-078D-47AF-9B9C-636DA74BE614}">
      <dgm:prSet/>
      <dgm:spPr/>
      <dgm:t>
        <a:bodyPr/>
        <a:lstStyle/>
        <a:p>
          <a:endParaRPr lang="en-US"/>
        </a:p>
      </dgm:t>
    </dgm:pt>
    <dgm:pt modelId="{BC287F71-29F6-48C7-B0D9-DE17B5E20775}" type="sibTrans" cxnId="{AABE715E-078D-47AF-9B9C-636DA74BE614}">
      <dgm:prSet/>
      <dgm:spPr/>
      <dgm:t>
        <a:bodyPr/>
        <a:lstStyle/>
        <a:p>
          <a:endParaRPr lang="en-US"/>
        </a:p>
      </dgm:t>
    </dgm:pt>
    <dgm:pt modelId="{240892CE-4929-495C-A11B-77DAB8A23EC3}">
      <dgm:prSet/>
      <dgm:spPr/>
      <dgm:t>
        <a:bodyPr/>
        <a:lstStyle/>
        <a:p>
          <a:endParaRPr lang="en-US"/>
        </a:p>
      </dgm:t>
    </dgm:pt>
    <dgm:pt modelId="{FDFC7F31-594C-4F49-9367-BC4E7B3A5E46}" type="parTrans" cxnId="{0B903B15-F1D3-4276-ADE1-E1B28A8DF0D5}">
      <dgm:prSet/>
      <dgm:spPr/>
      <dgm:t>
        <a:bodyPr/>
        <a:lstStyle/>
        <a:p>
          <a:endParaRPr lang="en-US"/>
        </a:p>
      </dgm:t>
    </dgm:pt>
    <dgm:pt modelId="{FDAAAAD6-1CA9-4593-A64F-5EEC1087E62D}" type="sibTrans" cxnId="{0B903B15-F1D3-4276-ADE1-E1B28A8DF0D5}">
      <dgm:prSet/>
      <dgm:spPr/>
      <dgm:t>
        <a:bodyPr/>
        <a:lstStyle/>
        <a:p>
          <a:endParaRPr lang="en-US"/>
        </a:p>
      </dgm:t>
    </dgm:pt>
    <dgm:pt modelId="{2E5CA954-A3D3-481C-A1FB-73FD75F55799}">
      <dgm:prSet/>
      <dgm:spPr/>
      <dgm:t>
        <a:bodyPr/>
        <a:lstStyle/>
        <a:p>
          <a:endParaRPr lang="en-US"/>
        </a:p>
      </dgm:t>
    </dgm:pt>
    <dgm:pt modelId="{39C1E877-9720-4B7E-965D-4127F1D4D27B}" type="parTrans" cxnId="{DB17D83D-B6FA-4590-A7B0-FC653746D5B7}">
      <dgm:prSet/>
      <dgm:spPr/>
      <dgm:t>
        <a:bodyPr/>
        <a:lstStyle/>
        <a:p>
          <a:endParaRPr lang="en-US"/>
        </a:p>
      </dgm:t>
    </dgm:pt>
    <dgm:pt modelId="{EECFAE7B-55F6-4EB6-89C3-3689867084E9}" type="sibTrans" cxnId="{DB17D83D-B6FA-4590-A7B0-FC653746D5B7}">
      <dgm:prSet/>
      <dgm:spPr/>
      <dgm:t>
        <a:bodyPr/>
        <a:lstStyle/>
        <a:p>
          <a:endParaRPr lang="en-US"/>
        </a:p>
      </dgm:t>
    </dgm:pt>
    <dgm:pt modelId="{3649E0A3-F9F5-4049-89F2-3FF3A8E53B3E}">
      <dgm:prSet/>
      <dgm:spPr/>
      <dgm:t>
        <a:bodyPr/>
        <a:lstStyle/>
        <a:p>
          <a:endParaRPr lang="en-US" dirty="0"/>
        </a:p>
      </dgm:t>
    </dgm:pt>
    <dgm:pt modelId="{E7247109-B27F-4F78-9B9F-EE3EB879DE26}" type="parTrans" cxnId="{99397F86-8496-4396-A474-1FB1DE0D2B84}">
      <dgm:prSet/>
      <dgm:spPr/>
      <dgm:t>
        <a:bodyPr/>
        <a:lstStyle/>
        <a:p>
          <a:endParaRPr lang="en-US"/>
        </a:p>
      </dgm:t>
    </dgm:pt>
    <dgm:pt modelId="{0D7D25AC-8B22-4A5A-B905-077AF86BA3CC}" type="sibTrans" cxnId="{99397F86-8496-4396-A474-1FB1DE0D2B84}">
      <dgm:prSet/>
      <dgm:spPr/>
      <dgm:t>
        <a:bodyPr/>
        <a:lstStyle/>
        <a:p>
          <a:endParaRPr lang="en-US"/>
        </a:p>
      </dgm:t>
    </dgm:pt>
    <dgm:pt modelId="{C8DC7200-C9B9-4705-9490-8E0A70A32408}">
      <dgm:prSet/>
      <dgm:spPr/>
      <dgm:t>
        <a:bodyPr/>
        <a:lstStyle/>
        <a:p>
          <a:endParaRPr lang="en-US" dirty="0"/>
        </a:p>
      </dgm:t>
    </dgm:pt>
    <dgm:pt modelId="{EA6F9A8A-74A6-4918-BA7C-184D71D79D3D}" type="parTrans" cxnId="{545EAD06-AA8D-4FBD-A475-45C7F4F44BA8}">
      <dgm:prSet/>
      <dgm:spPr/>
      <dgm:t>
        <a:bodyPr/>
        <a:lstStyle/>
        <a:p>
          <a:endParaRPr lang="en-US"/>
        </a:p>
      </dgm:t>
    </dgm:pt>
    <dgm:pt modelId="{06022813-D2FC-4F19-A1AE-B9831461A56C}" type="sibTrans" cxnId="{545EAD06-AA8D-4FBD-A475-45C7F4F44BA8}">
      <dgm:prSet/>
      <dgm:spPr/>
      <dgm:t>
        <a:bodyPr/>
        <a:lstStyle/>
        <a:p>
          <a:endParaRPr lang="en-US"/>
        </a:p>
      </dgm:t>
    </dgm:pt>
    <dgm:pt modelId="{1C5AF105-DF32-42A6-BBF6-2DC88D84A507}">
      <dgm:prSet/>
      <dgm:spPr/>
      <dgm:t>
        <a:bodyPr/>
        <a:lstStyle/>
        <a:p>
          <a:endParaRPr lang="en-US" dirty="0"/>
        </a:p>
      </dgm:t>
    </dgm:pt>
    <dgm:pt modelId="{2E8BBA43-577D-43E7-B080-92C459F12EC2}" type="parTrans" cxnId="{4D145B35-213B-4A5E-9AFE-7AABB176EFEC}">
      <dgm:prSet/>
      <dgm:spPr/>
      <dgm:t>
        <a:bodyPr/>
        <a:lstStyle/>
        <a:p>
          <a:endParaRPr lang="en-US"/>
        </a:p>
      </dgm:t>
    </dgm:pt>
    <dgm:pt modelId="{E09FA189-D1C4-47CB-852C-EFD40F66BF76}" type="sibTrans" cxnId="{4D145B35-213B-4A5E-9AFE-7AABB176EFEC}">
      <dgm:prSet/>
      <dgm:spPr/>
      <dgm:t>
        <a:bodyPr/>
        <a:lstStyle/>
        <a:p>
          <a:endParaRPr lang="en-US"/>
        </a:p>
      </dgm:t>
    </dgm:pt>
    <dgm:pt modelId="{66E10D53-7099-4F5C-A664-86DFB83279A0}">
      <dgm:prSet/>
      <dgm:spPr/>
      <dgm:t>
        <a:bodyPr/>
        <a:lstStyle/>
        <a:p>
          <a:endParaRPr lang="en-US" dirty="0"/>
        </a:p>
      </dgm:t>
    </dgm:pt>
    <dgm:pt modelId="{F1ADEE56-BFE0-4384-A21A-CCB8340C170B}" type="parTrans" cxnId="{1A5312F4-FFD1-46B2-B433-9427BEDF0CC4}">
      <dgm:prSet/>
      <dgm:spPr/>
      <dgm:t>
        <a:bodyPr/>
        <a:lstStyle/>
        <a:p>
          <a:endParaRPr lang="en-US"/>
        </a:p>
      </dgm:t>
    </dgm:pt>
    <dgm:pt modelId="{1B466DEA-C047-4309-BA80-F4DABB7C9490}" type="sibTrans" cxnId="{1A5312F4-FFD1-46B2-B433-9427BEDF0CC4}">
      <dgm:prSet/>
      <dgm:spPr/>
      <dgm:t>
        <a:bodyPr/>
        <a:lstStyle/>
        <a:p>
          <a:endParaRPr lang="en-US"/>
        </a:p>
      </dgm:t>
    </dgm:pt>
    <dgm:pt modelId="{333318AB-6EC4-4559-8690-274A1D787C80}">
      <dgm:prSet/>
      <dgm:spPr/>
      <dgm:t>
        <a:bodyPr/>
        <a:lstStyle/>
        <a:p>
          <a:endParaRPr lang="en-US" dirty="0"/>
        </a:p>
      </dgm:t>
    </dgm:pt>
    <dgm:pt modelId="{544BF68E-4628-48C8-ABBB-1418A47F818D}" type="parTrans" cxnId="{EBE4C69E-A012-40DA-B063-EE73C52CA73C}">
      <dgm:prSet/>
      <dgm:spPr/>
      <dgm:t>
        <a:bodyPr/>
        <a:lstStyle/>
        <a:p>
          <a:endParaRPr lang="en-US"/>
        </a:p>
      </dgm:t>
    </dgm:pt>
    <dgm:pt modelId="{0EFB8AD6-82ED-497B-A4DE-9AC08A7CD088}" type="sibTrans" cxnId="{EBE4C69E-A012-40DA-B063-EE73C52CA73C}">
      <dgm:prSet/>
      <dgm:spPr/>
      <dgm:t>
        <a:bodyPr/>
        <a:lstStyle/>
        <a:p>
          <a:endParaRPr lang="en-US"/>
        </a:p>
      </dgm:t>
    </dgm:pt>
    <dgm:pt modelId="{AF85A136-90CE-4312-B91F-8A542A07C72D}">
      <dgm:prSet/>
      <dgm:spPr/>
      <dgm:t>
        <a:bodyPr/>
        <a:lstStyle/>
        <a:p>
          <a:endParaRPr lang="en-US" dirty="0"/>
        </a:p>
      </dgm:t>
    </dgm:pt>
    <dgm:pt modelId="{8346F05B-1980-4DC1-BDF7-14D310B0494C}" type="parTrans" cxnId="{CDDEA866-093E-4329-BE53-7A8E2BC8F08F}">
      <dgm:prSet/>
      <dgm:spPr/>
      <dgm:t>
        <a:bodyPr/>
        <a:lstStyle/>
        <a:p>
          <a:endParaRPr lang="en-US"/>
        </a:p>
      </dgm:t>
    </dgm:pt>
    <dgm:pt modelId="{C7604BF5-812B-4581-AD49-B15897D7F84F}" type="sibTrans" cxnId="{CDDEA866-093E-4329-BE53-7A8E2BC8F08F}">
      <dgm:prSet/>
      <dgm:spPr/>
      <dgm:t>
        <a:bodyPr/>
        <a:lstStyle/>
        <a:p>
          <a:endParaRPr lang="en-US"/>
        </a:p>
      </dgm:t>
    </dgm:pt>
    <dgm:pt modelId="{6F5D3C56-C34F-496E-A55E-79091B9819F6}">
      <dgm:prSet/>
      <dgm:spPr/>
      <dgm:t>
        <a:bodyPr/>
        <a:lstStyle/>
        <a:p>
          <a:endParaRPr lang="en-US" dirty="0"/>
        </a:p>
      </dgm:t>
    </dgm:pt>
    <dgm:pt modelId="{ECD669D9-2575-48BC-9973-C82D00B74960}" type="parTrans" cxnId="{51F1445E-5B22-4A7A-93C6-537B518266DF}">
      <dgm:prSet/>
      <dgm:spPr/>
      <dgm:t>
        <a:bodyPr/>
        <a:lstStyle/>
        <a:p>
          <a:endParaRPr lang="en-US"/>
        </a:p>
      </dgm:t>
    </dgm:pt>
    <dgm:pt modelId="{D7ADE525-DAA0-4167-8A54-30B20B68A22E}" type="sibTrans" cxnId="{51F1445E-5B22-4A7A-93C6-537B518266DF}">
      <dgm:prSet/>
      <dgm:spPr/>
      <dgm:t>
        <a:bodyPr/>
        <a:lstStyle/>
        <a:p>
          <a:endParaRPr lang="en-US"/>
        </a:p>
      </dgm:t>
    </dgm:pt>
    <dgm:pt modelId="{4A4F9B30-7A11-49D6-929F-3464DFB2787E}">
      <dgm:prSet/>
      <dgm:spPr/>
      <dgm:t>
        <a:bodyPr/>
        <a:lstStyle/>
        <a:p>
          <a:endParaRPr lang="en-US" dirty="0"/>
        </a:p>
      </dgm:t>
    </dgm:pt>
    <dgm:pt modelId="{66916401-6E6D-454A-911A-1448221A65AE}" type="parTrans" cxnId="{A77C6DC6-78A8-4CE1-876C-CB5F52122A6B}">
      <dgm:prSet/>
      <dgm:spPr/>
      <dgm:t>
        <a:bodyPr/>
        <a:lstStyle/>
        <a:p>
          <a:endParaRPr lang="en-US"/>
        </a:p>
      </dgm:t>
    </dgm:pt>
    <dgm:pt modelId="{7B6351E3-29B3-4C4A-BA47-9D3E4BEC5BD2}" type="sibTrans" cxnId="{A77C6DC6-78A8-4CE1-876C-CB5F52122A6B}">
      <dgm:prSet/>
      <dgm:spPr/>
      <dgm:t>
        <a:bodyPr/>
        <a:lstStyle/>
        <a:p>
          <a:endParaRPr lang="en-US"/>
        </a:p>
      </dgm:t>
    </dgm:pt>
    <dgm:pt modelId="{14F771F2-424B-468E-9948-BC01B69E93F8}" type="pres">
      <dgm:prSet presAssocID="{D7147E46-F393-4331-BD0A-56353B46E4B1}" presName="Name0" presStyleCnt="0">
        <dgm:presLayoutVars>
          <dgm:dir/>
          <dgm:animLvl val="lvl"/>
          <dgm:resizeHandles val="exact"/>
        </dgm:presLayoutVars>
      </dgm:prSet>
      <dgm:spPr/>
      <dgm:t>
        <a:bodyPr/>
        <a:lstStyle/>
        <a:p>
          <a:endParaRPr lang="en-US"/>
        </a:p>
      </dgm:t>
    </dgm:pt>
    <dgm:pt modelId="{FEEE6575-E18F-4A90-9CEC-465D759359B7}" type="pres">
      <dgm:prSet presAssocID="{CC40E2D1-C967-478D-B943-123B823EE508}" presName="composite" presStyleCnt="0"/>
      <dgm:spPr/>
    </dgm:pt>
    <dgm:pt modelId="{2696C907-A392-4F5F-9381-98900312FCB7}" type="pres">
      <dgm:prSet presAssocID="{CC40E2D1-C967-478D-B943-123B823EE508}" presName="parTx" presStyleLbl="alignNode1" presStyleIdx="0" presStyleCnt="5">
        <dgm:presLayoutVars>
          <dgm:chMax val="0"/>
          <dgm:chPref val="0"/>
          <dgm:bulletEnabled val="1"/>
        </dgm:presLayoutVars>
      </dgm:prSet>
      <dgm:spPr/>
      <dgm:t>
        <a:bodyPr/>
        <a:lstStyle/>
        <a:p>
          <a:endParaRPr lang="en-US"/>
        </a:p>
      </dgm:t>
    </dgm:pt>
    <dgm:pt modelId="{2826BAE8-D32D-44D3-82CD-6E3E4058CB54}" type="pres">
      <dgm:prSet presAssocID="{CC40E2D1-C967-478D-B943-123B823EE508}" presName="desTx" presStyleLbl="alignAccFollowNode1" presStyleIdx="0" presStyleCnt="5">
        <dgm:presLayoutVars>
          <dgm:bulletEnabled val="1"/>
        </dgm:presLayoutVars>
      </dgm:prSet>
      <dgm:spPr/>
      <dgm:t>
        <a:bodyPr/>
        <a:lstStyle/>
        <a:p>
          <a:endParaRPr lang="en-US"/>
        </a:p>
      </dgm:t>
    </dgm:pt>
    <dgm:pt modelId="{BBB3F8DD-AEAC-4D94-9BFD-FCB4FF52C750}" type="pres">
      <dgm:prSet presAssocID="{F5182253-116C-46F0-B9E5-05B3368BCDBB}" presName="space" presStyleCnt="0"/>
      <dgm:spPr/>
    </dgm:pt>
    <dgm:pt modelId="{A2F91E9B-9502-4D58-B627-A73B2A4F48CC}" type="pres">
      <dgm:prSet presAssocID="{78B02271-631E-491E-B22A-4433EFD81082}" presName="composite" presStyleCnt="0"/>
      <dgm:spPr/>
    </dgm:pt>
    <dgm:pt modelId="{B3216DB8-D77A-4DF3-B434-ED94EAE16406}" type="pres">
      <dgm:prSet presAssocID="{78B02271-631E-491E-B22A-4433EFD81082}" presName="parTx" presStyleLbl="alignNode1" presStyleIdx="1" presStyleCnt="5">
        <dgm:presLayoutVars>
          <dgm:chMax val="0"/>
          <dgm:chPref val="0"/>
          <dgm:bulletEnabled val="1"/>
        </dgm:presLayoutVars>
      </dgm:prSet>
      <dgm:spPr/>
      <dgm:t>
        <a:bodyPr/>
        <a:lstStyle/>
        <a:p>
          <a:endParaRPr lang="en-US"/>
        </a:p>
      </dgm:t>
    </dgm:pt>
    <dgm:pt modelId="{05FC1A44-EDCC-42CF-B147-57E36A4FDD2F}" type="pres">
      <dgm:prSet presAssocID="{78B02271-631E-491E-B22A-4433EFD81082}" presName="desTx" presStyleLbl="alignAccFollowNode1" presStyleIdx="1" presStyleCnt="5">
        <dgm:presLayoutVars>
          <dgm:bulletEnabled val="1"/>
        </dgm:presLayoutVars>
      </dgm:prSet>
      <dgm:spPr/>
      <dgm:t>
        <a:bodyPr/>
        <a:lstStyle/>
        <a:p>
          <a:endParaRPr lang="en-US"/>
        </a:p>
      </dgm:t>
    </dgm:pt>
    <dgm:pt modelId="{092FFDE0-9D70-41DF-B660-9662CA38F883}" type="pres">
      <dgm:prSet presAssocID="{9DF1B458-C81A-45C7-9FB7-A816AEBD94D8}" presName="space" presStyleCnt="0"/>
      <dgm:spPr/>
    </dgm:pt>
    <dgm:pt modelId="{B3817C91-151F-4033-8B63-ACBC23CA5A4C}" type="pres">
      <dgm:prSet presAssocID="{15D88864-D833-48F7-A6B1-CF0215E63C16}" presName="composite" presStyleCnt="0"/>
      <dgm:spPr/>
    </dgm:pt>
    <dgm:pt modelId="{296798E8-6FB7-4D59-A7A4-DEA378B6DBB3}" type="pres">
      <dgm:prSet presAssocID="{15D88864-D833-48F7-A6B1-CF0215E63C16}" presName="parTx" presStyleLbl="alignNode1" presStyleIdx="2" presStyleCnt="5">
        <dgm:presLayoutVars>
          <dgm:chMax val="0"/>
          <dgm:chPref val="0"/>
          <dgm:bulletEnabled val="1"/>
        </dgm:presLayoutVars>
      </dgm:prSet>
      <dgm:spPr/>
      <dgm:t>
        <a:bodyPr/>
        <a:lstStyle/>
        <a:p>
          <a:endParaRPr lang="en-US"/>
        </a:p>
      </dgm:t>
    </dgm:pt>
    <dgm:pt modelId="{A498402C-154C-4DEF-A30D-2EA96C8A8657}" type="pres">
      <dgm:prSet presAssocID="{15D88864-D833-48F7-A6B1-CF0215E63C16}" presName="desTx" presStyleLbl="alignAccFollowNode1" presStyleIdx="2" presStyleCnt="5">
        <dgm:presLayoutVars>
          <dgm:bulletEnabled val="1"/>
        </dgm:presLayoutVars>
      </dgm:prSet>
      <dgm:spPr/>
      <dgm:t>
        <a:bodyPr/>
        <a:lstStyle/>
        <a:p>
          <a:endParaRPr lang="en-US"/>
        </a:p>
      </dgm:t>
    </dgm:pt>
    <dgm:pt modelId="{6DF01226-8886-4EA2-BD57-D3203A13262B}" type="pres">
      <dgm:prSet presAssocID="{480FEA4C-44DA-465A-AE9C-EF0DF51D8794}" presName="space" presStyleCnt="0"/>
      <dgm:spPr/>
    </dgm:pt>
    <dgm:pt modelId="{717FC3B4-D84F-45E1-8370-6161D031A1D1}" type="pres">
      <dgm:prSet presAssocID="{C6531163-926E-4F32-B822-0A7E276CF7F3}" presName="composite" presStyleCnt="0"/>
      <dgm:spPr/>
    </dgm:pt>
    <dgm:pt modelId="{B161AEF5-FF98-4CA7-80E8-CFE8A4063CA1}" type="pres">
      <dgm:prSet presAssocID="{C6531163-926E-4F32-B822-0A7E276CF7F3}" presName="parTx" presStyleLbl="alignNode1" presStyleIdx="3" presStyleCnt="5">
        <dgm:presLayoutVars>
          <dgm:chMax val="0"/>
          <dgm:chPref val="0"/>
          <dgm:bulletEnabled val="1"/>
        </dgm:presLayoutVars>
      </dgm:prSet>
      <dgm:spPr/>
      <dgm:t>
        <a:bodyPr/>
        <a:lstStyle/>
        <a:p>
          <a:endParaRPr lang="en-US"/>
        </a:p>
      </dgm:t>
    </dgm:pt>
    <dgm:pt modelId="{4CEA6CA0-C98E-4BBC-A57E-83946B039A3E}" type="pres">
      <dgm:prSet presAssocID="{C6531163-926E-4F32-B822-0A7E276CF7F3}" presName="desTx" presStyleLbl="alignAccFollowNode1" presStyleIdx="3" presStyleCnt="5">
        <dgm:presLayoutVars>
          <dgm:bulletEnabled val="1"/>
        </dgm:presLayoutVars>
      </dgm:prSet>
      <dgm:spPr/>
    </dgm:pt>
    <dgm:pt modelId="{DC27E3F0-B0AA-4E1F-918F-F60486126D67}" type="pres">
      <dgm:prSet presAssocID="{952BA0ED-6896-42B9-BD10-E64A83F7A857}" presName="space" presStyleCnt="0"/>
      <dgm:spPr/>
    </dgm:pt>
    <dgm:pt modelId="{4551F997-04D4-473E-AF03-23CE717370BE}" type="pres">
      <dgm:prSet presAssocID="{DAB76512-46E9-45B8-8270-65D9865F24BF}" presName="composite" presStyleCnt="0"/>
      <dgm:spPr/>
    </dgm:pt>
    <dgm:pt modelId="{A3B17F03-4D0D-4C62-ACF2-9EFC5BE37596}" type="pres">
      <dgm:prSet presAssocID="{DAB76512-46E9-45B8-8270-65D9865F24BF}" presName="parTx" presStyleLbl="alignNode1" presStyleIdx="4" presStyleCnt="5">
        <dgm:presLayoutVars>
          <dgm:chMax val="0"/>
          <dgm:chPref val="0"/>
          <dgm:bulletEnabled val="1"/>
        </dgm:presLayoutVars>
      </dgm:prSet>
      <dgm:spPr/>
      <dgm:t>
        <a:bodyPr/>
        <a:lstStyle/>
        <a:p>
          <a:endParaRPr lang="en-US"/>
        </a:p>
      </dgm:t>
    </dgm:pt>
    <dgm:pt modelId="{442AFB97-3561-416A-8C8F-1803865B3D65}" type="pres">
      <dgm:prSet presAssocID="{DAB76512-46E9-45B8-8270-65D9865F24BF}" presName="desTx" presStyleLbl="alignAccFollowNode1" presStyleIdx="4" presStyleCnt="5">
        <dgm:presLayoutVars>
          <dgm:bulletEnabled val="1"/>
        </dgm:presLayoutVars>
      </dgm:prSet>
      <dgm:spPr/>
      <dgm:t>
        <a:bodyPr/>
        <a:lstStyle/>
        <a:p>
          <a:endParaRPr lang="en-US"/>
        </a:p>
      </dgm:t>
    </dgm:pt>
  </dgm:ptLst>
  <dgm:cxnLst>
    <dgm:cxn modelId="{2A0D2E26-810F-4501-A272-58710288D0EE}" type="presOf" srcId="{4A4F9B30-7A11-49D6-929F-3464DFB2787E}" destId="{A498402C-154C-4DEF-A30D-2EA96C8A8657}" srcOrd="0" destOrd="10" presId="urn:microsoft.com/office/officeart/2005/8/layout/hList1"/>
    <dgm:cxn modelId="{51F1445E-5B22-4A7A-93C6-537B518266DF}" srcId="{15D88864-D833-48F7-A6B1-CF0215E63C16}" destId="{6F5D3C56-C34F-496E-A55E-79091B9819F6}" srcOrd="9" destOrd="0" parTransId="{ECD669D9-2575-48BC-9973-C82D00B74960}" sibTransId="{D7ADE525-DAA0-4167-8A54-30B20B68A22E}"/>
    <dgm:cxn modelId="{F24BEAEC-72FD-41D5-BC57-6392AFEB3E53}" type="presOf" srcId="{78B02271-631E-491E-B22A-4433EFD81082}" destId="{B3216DB8-D77A-4DF3-B434-ED94EAE16406}" srcOrd="0" destOrd="0" presId="urn:microsoft.com/office/officeart/2005/8/layout/hList1"/>
    <dgm:cxn modelId="{CDDEA866-093E-4329-BE53-7A8E2BC8F08F}" srcId="{15D88864-D833-48F7-A6B1-CF0215E63C16}" destId="{AF85A136-90CE-4312-B91F-8A542A07C72D}" srcOrd="8" destOrd="0" parTransId="{8346F05B-1980-4DC1-BDF7-14D310B0494C}" sibTransId="{C7604BF5-812B-4581-AD49-B15897D7F84F}"/>
    <dgm:cxn modelId="{93A99931-4E71-4EF1-AB10-B84C6BD4027D}" srcId="{78B02271-631E-491E-B22A-4433EFD81082}" destId="{E3D04836-31C1-4A7B-BDA0-0CD974CD6228}" srcOrd="3" destOrd="0" parTransId="{AF4ED941-8C24-442E-A0F3-2534AB514A8A}" sibTransId="{7C0525F1-41B2-45E0-96EA-83B03E087314}"/>
    <dgm:cxn modelId="{95F3853D-87F6-418B-9EC8-93BC37F77989}" srcId="{78B02271-631E-491E-B22A-4433EFD81082}" destId="{7D9B83C9-D979-4BA7-8BCE-ED3F1DE89350}" srcOrd="7" destOrd="0" parTransId="{8A1FD180-E4E5-4A91-82A4-B22AAAC6072C}" sibTransId="{1300CF4A-DAA4-4E6A-8F94-905DA7B0C10C}"/>
    <dgm:cxn modelId="{84D4C964-F012-42FB-AA15-18DC4ADCCE22}" type="presOf" srcId="{7D9B83C9-D979-4BA7-8BCE-ED3F1DE89350}" destId="{05FC1A44-EDCC-42CF-B147-57E36A4FDD2F}" srcOrd="0" destOrd="7" presId="urn:microsoft.com/office/officeart/2005/8/layout/hList1"/>
    <dgm:cxn modelId="{93C3D236-AEFB-4540-A70D-84EF7AECC9F5}" type="presOf" srcId="{E1A63C05-F4CA-474E-9004-4427D6E9A073}" destId="{05FC1A44-EDCC-42CF-B147-57E36A4FDD2F}" srcOrd="0" destOrd="1" presId="urn:microsoft.com/office/officeart/2005/8/layout/hList1"/>
    <dgm:cxn modelId="{380AA9D1-EDA9-4298-A91F-460C733AF478}" type="presOf" srcId="{15D88864-D833-48F7-A6B1-CF0215E63C16}" destId="{296798E8-6FB7-4D59-A7A4-DEA378B6DBB3}" srcOrd="0" destOrd="0" presId="urn:microsoft.com/office/officeart/2005/8/layout/hList1"/>
    <dgm:cxn modelId="{545EAD06-AA8D-4FBD-A475-45C7F4F44BA8}" srcId="{15D88864-D833-48F7-A6B1-CF0215E63C16}" destId="{C8DC7200-C9B9-4705-9490-8E0A70A32408}" srcOrd="4" destOrd="0" parTransId="{EA6F9A8A-74A6-4918-BA7C-184D71D79D3D}" sibTransId="{06022813-D2FC-4F19-A1AE-B9831461A56C}"/>
    <dgm:cxn modelId="{7149FF7D-F1EA-4D18-8B37-E7E68DA00D47}" srcId="{78B02271-631E-491E-B22A-4433EFD81082}" destId="{5446E15A-F17C-4CE0-B790-9DB14724E089}" srcOrd="2" destOrd="0" parTransId="{A7541B05-D655-457F-B334-7251A39B3E0D}" sibTransId="{06F45976-4958-45BD-8B06-30B874A62BB0}"/>
    <dgm:cxn modelId="{B86925D6-57CD-42EC-9839-177AE4EE4B3D}" type="presOf" srcId="{82486D15-E01F-40F4-9858-1BA4F0C428B6}" destId="{05FC1A44-EDCC-42CF-B147-57E36A4FDD2F}" srcOrd="0" destOrd="4" presId="urn:microsoft.com/office/officeart/2005/8/layout/hList1"/>
    <dgm:cxn modelId="{CB653130-6555-4B7D-8A85-B343EDC2E3BF}" srcId="{78B02271-631E-491E-B22A-4433EFD81082}" destId="{0EF72324-92B4-409C-ADC7-AC1FE42FAA30}" srcOrd="6" destOrd="0" parTransId="{CBE220A3-1BAA-4027-AE46-07EA05492C09}" sibTransId="{6E099951-E318-4EDA-B7F3-2099D1E12C96}"/>
    <dgm:cxn modelId="{550614A5-098C-41DC-B06A-536750FD2A29}" type="presOf" srcId="{D7147E46-F393-4331-BD0A-56353B46E4B1}" destId="{14F771F2-424B-468E-9948-BC01B69E93F8}" srcOrd="0" destOrd="0" presId="urn:microsoft.com/office/officeart/2005/8/layout/hList1"/>
    <dgm:cxn modelId="{77D6C6B0-86B9-4625-B6C0-14540729FDEA}" type="presOf" srcId="{E3D04836-31C1-4A7B-BDA0-0CD974CD6228}" destId="{05FC1A44-EDCC-42CF-B147-57E36A4FDD2F}" srcOrd="0" destOrd="3" presId="urn:microsoft.com/office/officeart/2005/8/layout/hList1"/>
    <dgm:cxn modelId="{0C3F6FEA-B924-4A88-8270-BA8A7B7CE241}" type="presOf" srcId="{5446E15A-F17C-4CE0-B790-9DB14724E089}" destId="{05FC1A44-EDCC-42CF-B147-57E36A4FDD2F}" srcOrd="0" destOrd="2" presId="urn:microsoft.com/office/officeart/2005/8/layout/hList1"/>
    <dgm:cxn modelId="{8BBECB7B-1914-4E9F-B0E7-FBF7A3A5D2CB}" type="presOf" srcId="{CC40E2D1-C967-478D-B943-123B823EE508}" destId="{2696C907-A392-4F5F-9381-98900312FCB7}" srcOrd="0" destOrd="0" presId="urn:microsoft.com/office/officeart/2005/8/layout/hList1"/>
    <dgm:cxn modelId="{BB42EB78-E275-4BD9-A1BB-B6DCC81C6853}" srcId="{D7147E46-F393-4331-BD0A-56353B46E4B1}" destId="{15D88864-D833-48F7-A6B1-CF0215E63C16}" srcOrd="2" destOrd="0" parTransId="{F2BA0CFA-C9BF-4634-819E-AF52E893313B}" sibTransId="{480FEA4C-44DA-465A-AE9C-EF0DF51D8794}"/>
    <dgm:cxn modelId="{1A5312F4-FFD1-46B2-B433-9427BEDF0CC4}" srcId="{15D88864-D833-48F7-A6B1-CF0215E63C16}" destId="{66E10D53-7099-4F5C-A664-86DFB83279A0}" srcOrd="6" destOrd="0" parTransId="{F1ADEE56-BFE0-4384-A21A-CCB8340C170B}" sibTransId="{1B466DEA-C047-4309-BA80-F4DABB7C9490}"/>
    <dgm:cxn modelId="{290B13BA-A369-48B5-B029-95C724916C4D}" type="presOf" srcId="{66E10D53-7099-4F5C-A664-86DFB83279A0}" destId="{A498402C-154C-4DEF-A30D-2EA96C8A8657}" srcOrd="0" destOrd="6" presId="urn:microsoft.com/office/officeart/2005/8/layout/hList1"/>
    <dgm:cxn modelId="{4AE7C3EA-3F41-4A42-A89D-2F70C9229F8B}" type="presOf" srcId="{C6531163-926E-4F32-B822-0A7E276CF7F3}" destId="{B161AEF5-FF98-4CA7-80E8-CFE8A4063CA1}" srcOrd="0" destOrd="0" presId="urn:microsoft.com/office/officeart/2005/8/layout/hList1"/>
    <dgm:cxn modelId="{92AA853D-3FAA-4324-9399-E48AF4E8E7B9}" type="presOf" srcId="{3649E0A3-F9F5-4049-89F2-3FF3A8E53B3E}" destId="{A498402C-154C-4DEF-A30D-2EA96C8A8657}" srcOrd="0" destOrd="3" presId="urn:microsoft.com/office/officeart/2005/8/layout/hList1"/>
    <dgm:cxn modelId="{B3C45297-2C7A-4629-879E-CA6201E589B8}" type="presOf" srcId="{2E5CA954-A3D3-481C-A1FB-73FD75F55799}" destId="{A498402C-154C-4DEF-A30D-2EA96C8A8657}" srcOrd="0" destOrd="2" presId="urn:microsoft.com/office/officeart/2005/8/layout/hList1"/>
    <dgm:cxn modelId="{AABE715E-078D-47AF-9B9C-636DA74BE614}" srcId="{15D88864-D833-48F7-A6B1-CF0215E63C16}" destId="{59C00242-C6B6-4952-95E7-71BAF21C8209}" srcOrd="0" destOrd="0" parTransId="{E9976641-8D3B-41C1-A3A1-D85336319B4E}" sibTransId="{BC287F71-29F6-48C7-B0D9-DE17B5E20775}"/>
    <dgm:cxn modelId="{08B2F10A-82C9-4C79-8172-AA47B1FF9C28}" type="presOf" srcId="{240892CE-4929-495C-A11B-77DAB8A23EC3}" destId="{A498402C-154C-4DEF-A30D-2EA96C8A8657}" srcOrd="0" destOrd="1" presId="urn:microsoft.com/office/officeart/2005/8/layout/hList1"/>
    <dgm:cxn modelId="{852A375E-3120-4A9D-B862-5A7565C44195}" srcId="{D7147E46-F393-4331-BD0A-56353B46E4B1}" destId="{78B02271-631E-491E-B22A-4433EFD81082}" srcOrd="1" destOrd="0" parTransId="{BF07AF58-EF4C-41EF-AAFF-70A6AF0FCE23}" sibTransId="{9DF1B458-C81A-45C7-9FB7-A816AEBD94D8}"/>
    <dgm:cxn modelId="{A77C6DC6-78A8-4CE1-876C-CB5F52122A6B}" srcId="{15D88864-D833-48F7-A6B1-CF0215E63C16}" destId="{4A4F9B30-7A11-49D6-929F-3464DFB2787E}" srcOrd="10" destOrd="0" parTransId="{66916401-6E6D-454A-911A-1448221A65AE}" sibTransId="{7B6351E3-29B3-4C4A-BA47-9D3E4BEC5BD2}"/>
    <dgm:cxn modelId="{CF1238B9-3F0F-4D30-AF19-D5E94D4F0DD1}" type="presOf" srcId="{59C00242-C6B6-4952-95E7-71BAF21C8209}" destId="{A498402C-154C-4DEF-A30D-2EA96C8A8657}" srcOrd="0" destOrd="0" presId="urn:microsoft.com/office/officeart/2005/8/layout/hList1"/>
    <dgm:cxn modelId="{DB17D83D-B6FA-4590-A7B0-FC653746D5B7}" srcId="{15D88864-D833-48F7-A6B1-CF0215E63C16}" destId="{2E5CA954-A3D3-481C-A1FB-73FD75F55799}" srcOrd="2" destOrd="0" parTransId="{39C1E877-9720-4B7E-965D-4127F1D4D27B}" sibTransId="{EECFAE7B-55F6-4EB6-89C3-3689867084E9}"/>
    <dgm:cxn modelId="{4D145B35-213B-4A5E-9AFE-7AABB176EFEC}" srcId="{15D88864-D833-48F7-A6B1-CF0215E63C16}" destId="{1C5AF105-DF32-42A6-BBF6-2DC88D84A507}" srcOrd="5" destOrd="0" parTransId="{2E8BBA43-577D-43E7-B080-92C459F12EC2}" sibTransId="{E09FA189-D1C4-47CB-852C-EFD40F66BF76}"/>
    <dgm:cxn modelId="{EBE4C69E-A012-40DA-B063-EE73C52CA73C}" srcId="{15D88864-D833-48F7-A6B1-CF0215E63C16}" destId="{333318AB-6EC4-4559-8690-274A1D787C80}" srcOrd="7" destOrd="0" parTransId="{544BF68E-4628-48C8-ABBB-1418A47F818D}" sibTransId="{0EFB8AD6-82ED-497B-A4DE-9AC08A7CD088}"/>
    <dgm:cxn modelId="{78B292A0-8E64-42D6-BBDC-3245CFB290FD}" type="presOf" srcId="{1C81022A-B9AD-4403-85D4-CBAA1A9241D3}" destId="{05FC1A44-EDCC-42CF-B147-57E36A4FDD2F}" srcOrd="0" destOrd="5" presId="urn:microsoft.com/office/officeart/2005/8/layout/hList1"/>
    <dgm:cxn modelId="{16E768A5-F045-43E3-94A2-AF38FF29D53E}" srcId="{D7147E46-F393-4331-BD0A-56353B46E4B1}" destId="{CC40E2D1-C967-478D-B943-123B823EE508}" srcOrd="0" destOrd="0" parTransId="{E675B66E-8539-4983-83BF-3B6AD55CF9A0}" sibTransId="{F5182253-116C-46F0-B9E5-05B3368BCDBB}"/>
    <dgm:cxn modelId="{4AD105BA-CD48-4F21-B608-E7488D933DCC}" type="presOf" srcId="{333318AB-6EC4-4559-8690-274A1D787C80}" destId="{A498402C-154C-4DEF-A30D-2EA96C8A8657}" srcOrd="0" destOrd="7" presId="urn:microsoft.com/office/officeart/2005/8/layout/hList1"/>
    <dgm:cxn modelId="{99397F86-8496-4396-A474-1FB1DE0D2B84}" srcId="{15D88864-D833-48F7-A6B1-CF0215E63C16}" destId="{3649E0A3-F9F5-4049-89F2-3FF3A8E53B3E}" srcOrd="3" destOrd="0" parTransId="{E7247109-B27F-4F78-9B9F-EE3EB879DE26}" sibTransId="{0D7D25AC-8B22-4A5A-B905-077AF86BA3CC}"/>
    <dgm:cxn modelId="{976842EA-36C8-481C-85BF-50DDE2D1E7DA}" srcId="{78B02271-631E-491E-B22A-4433EFD81082}" destId="{2F03232B-611F-490E-9973-D8A34215FC9D}" srcOrd="8" destOrd="0" parTransId="{99F0C7FF-0D17-44BD-AAFF-BAD8450AF408}" sibTransId="{EC718F1B-8DD1-43EE-B577-E9FABE56107A}"/>
    <dgm:cxn modelId="{EFEFE240-F676-4332-BD03-77BB2E4F546C}" type="presOf" srcId="{6F5D3C56-C34F-496E-A55E-79091B9819F6}" destId="{A498402C-154C-4DEF-A30D-2EA96C8A8657}" srcOrd="0" destOrd="9" presId="urn:microsoft.com/office/officeart/2005/8/layout/hList1"/>
    <dgm:cxn modelId="{5A74B7A9-3DE4-4B49-9664-0EC3A9DE072F}" srcId="{D7147E46-F393-4331-BD0A-56353B46E4B1}" destId="{DAB76512-46E9-45B8-8270-65D9865F24BF}" srcOrd="4" destOrd="0" parTransId="{1CBFF740-4D62-452A-AE44-6FB2589EE883}" sibTransId="{C56D77CC-1415-4838-9B82-E73FEAD14EFD}"/>
    <dgm:cxn modelId="{AAC9B368-664F-42BB-B851-7D828ACB3EB0}" type="presOf" srcId="{0EF72324-92B4-409C-ADC7-AC1FE42FAA30}" destId="{05FC1A44-EDCC-42CF-B147-57E36A4FDD2F}" srcOrd="0" destOrd="6" presId="urn:microsoft.com/office/officeart/2005/8/layout/hList1"/>
    <dgm:cxn modelId="{0AC3BB3C-1AFB-422A-A1DA-89F1B0F35716}" type="presOf" srcId="{DAB76512-46E9-45B8-8270-65D9865F24BF}" destId="{A3B17F03-4D0D-4C62-ACF2-9EFC5BE37596}" srcOrd="0" destOrd="0" presId="urn:microsoft.com/office/officeart/2005/8/layout/hList1"/>
    <dgm:cxn modelId="{B6340124-94BE-4A65-ACC2-8EED92E07BA0}" srcId="{78B02271-631E-491E-B22A-4433EFD81082}" destId="{82486D15-E01F-40F4-9858-1BA4F0C428B6}" srcOrd="4" destOrd="0" parTransId="{1AF210ED-0BD1-4898-937D-32ABEFEE6711}" sibTransId="{C39717BD-6D04-4CAA-AC67-5CE456FDBC07}"/>
    <dgm:cxn modelId="{9BB0B8FD-E71E-4AB9-B9DD-4B6380BD7A90}" type="presOf" srcId="{A34BBBAD-B455-442B-BB5F-98FB2F19809B}" destId="{05FC1A44-EDCC-42CF-B147-57E36A4FDD2F}" srcOrd="0" destOrd="0" presId="urn:microsoft.com/office/officeart/2005/8/layout/hList1"/>
    <dgm:cxn modelId="{0B903B15-F1D3-4276-ADE1-E1B28A8DF0D5}" srcId="{15D88864-D833-48F7-A6B1-CF0215E63C16}" destId="{240892CE-4929-495C-A11B-77DAB8A23EC3}" srcOrd="1" destOrd="0" parTransId="{FDFC7F31-594C-4F49-9367-BC4E7B3A5E46}" sibTransId="{FDAAAAD6-1CA9-4593-A64F-5EEC1087E62D}"/>
    <dgm:cxn modelId="{A1350565-A26B-42A3-A038-06EDEF766075}" srcId="{78B02271-631E-491E-B22A-4433EFD81082}" destId="{E1A63C05-F4CA-474E-9004-4427D6E9A073}" srcOrd="1" destOrd="0" parTransId="{F409FE25-48C0-413C-9FD8-67A5F565D03E}" sibTransId="{1CA10215-B8C7-4048-97DA-615AD08EBC4B}"/>
    <dgm:cxn modelId="{693D3F22-B327-47D5-85D2-2D244848222A}" type="presOf" srcId="{AF85A136-90CE-4312-B91F-8A542A07C72D}" destId="{A498402C-154C-4DEF-A30D-2EA96C8A8657}" srcOrd="0" destOrd="8" presId="urn:microsoft.com/office/officeart/2005/8/layout/hList1"/>
    <dgm:cxn modelId="{C6362E7B-D7CA-41D8-91E7-04AA5ADA9A99}" type="presOf" srcId="{C8DC7200-C9B9-4705-9490-8E0A70A32408}" destId="{A498402C-154C-4DEF-A30D-2EA96C8A8657}" srcOrd="0" destOrd="4" presId="urn:microsoft.com/office/officeart/2005/8/layout/hList1"/>
    <dgm:cxn modelId="{646D7631-381B-4788-9930-0F91917B98AA}" type="presOf" srcId="{1C5AF105-DF32-42A6-BBF6-2DC88D84A507}" destId="{A498402C-154C-4DEF-A30D-2EA96C8A8657}" srcOrd="0" destOrd="5" presId="urn:microsoft.com/office/officeart/2005/8/layout/hList1"/>
    <dgm:cxn modelId="{E7E43E55-E982-40D6-BE0A-5886C9151162}" type="presOf" srcId="{2F03232B-611F-490E-9973-D8A34215FC9D}" destId="{05FC1A44-EDCC-42CF-B147-57E36A4FDD2F}" srcOrd="0" destOrd="8" presId="urn:microsoft.com/office/officeart/2005/8/layout/hList1"/>
    <dgm:cxn modelId="{C269533C-487F-42F6-A320-C48103A191A7}" srcId="{D7147E46-F393-4331-BD0A-56353B46E4B1}" destId="{C6531163-926E-4F32-B822-0A7E276CF7F3}" srcOrd="3" destOrd="0" parTransId="{7A6720C6-7871-42C2-AAA4-5EBB7DD1C243}" sibTransId="{952BA0ED-6896-42B9-BD10-E64A83F7A857}"/>
    <dgm:cxn modelId="{175F9056-49CE-4550-AAAE-ECE37A4DEB16}" srcId="{78B02271-631E-491E-B22A-4433EFD81082}" destId="{1C81022A-B9AD-4403-85D4-CBAA1A9241D3}" srcOrd="5" destOrd="0" parTransId="{1587729A-6C55-41CE-90ED-439D06F4CB3D}" sibTransId="{EE93F0E2-6132-445E-A001-DACCFE7FEFAB}"/>
    <dgm:cxn modelId="{F231D06C-800E-4E6B-BBE1-FC20F5945E6E}" srcId="{78B02271-631E-491E-B22A-4433EFD81082}" destId="{A34BBBAD-B455-442B-BB5F-98FB2F19809B}" srcOrd="0" destOrd="0" parTransId="{F2B2C176-B303-4575-AECD-50EC537D6474}" sibTransId="{FD48E19F-40DE-4F1A-AF77-63C45D2550ED}"/>
    <dgm:cxn modelId="{CBB7EE10-3880-4FA0-8FA5-B4414670D050}" type="presParOf" srcId="{14F771F2-424B-468E-9948-BC01B69E93F8}" destId="{FEEE6575-E18F-4A90-9CEC-465D759359B7}" srcOrd="0" destOrd="0" presId="urn:microsoft.com/office/officeart/2005/8/layout/hList1"/>
    <dgm:cxn modelId="{922F163D-D9CA-437F-B33A-6721EF8F097D}" type="presParOf" srcId="{FEEE6575-E18F-4A90-9CEC-465D759359B7}" destId="{2696C907-A392-4F5F-9381-98900312FCB7}" srcOrd="0" destOrd="0" presId="urn:microsoft.com/office/officeart/2005/8/layout/hList1"/>
    <dgm:cxn modelId="{372CD019-F346-410E-901A-A4C59CAF2AE3}" type="presParOf" srcId="{FEEE6575-E18F-4A90-9CEC-465D759359B7}" destId="{2826BAE8-D32D-44D3-82CD-6E3E4058CB54}" srcOrd="1" destOrd="0" presId="urn:microsoft.com/office/officeart/2005/8/layout/hList1"/>
    <dgm:cxn modelId="{313D391E-A740-40C9-980D-B0FBECAEE887}" type="presParOf" srcId="{14F771F2-424B-468E-9948-BC01B69E93F8}" destId="{BBB3F8DD-AEAC-4D94-9BFD-FCB4FF52C750}" srcOrd="1" destOrd="0" presId="urn:microsoft.com/office/officeart/2005/8/layout/hList1"/>
    <dgm:cxn modelId="{BC4F3802-B189-4D81-A459-D965E3DC9C05}" type="presParOf" srcId="{14F771F2-424B-468E-9948-BC01B69E93F8}" destId="{A2F91E9B-9502-4D58-B627-A73B2A4F48CC}" srcOrd="2" destOrd="0" presId="urn:microsoft.com/office/officeart/2005/8/layout/hList1"/>
    <dgm:cxn modelId="{AB661A9F-7101-418A-B277-1DB29C58EF9C}" type="presParOf" srcId="{A2F91E9B-9502-4D58-B627-A73B2A4F48CC}" destId="{B3216DB8-D77A-4DF3-B434-ED94EAE16406}" srcOrd="0" destOrd="0" presId="urn:microsoft.com/office/officeart/2005/8/layout/hList1"/>
    <dgm:cxn modelId="{8CFFBF2D-C157-4488-8E3A-F05DB86650B9}" type="presParOf" srcId="{A2F91E9B-9502-4D58-B627-A73B2A4F48CC}" destId="{05FC1A44-EDCC-42CF-B147-57E36A4FDD2F}" srcOrd="1" destOrd="0" presId="urn:microsoft.com/office/officeart/2005/8/layout/hList1"/>
    <dgm:cxn modelId="{C74A0EE6-9A62-4073-A853-0502E0401BBF}" type="presParOf" srcId="{14F771F2-424B-468E-9948-BC01B69E93F8}" destId="{092FFDE0-9D70-41DF-B660-9662CA38F883}" srcOrd="3" destOrd="0" presId="urn:microsoft.com/office/officeart/2005/8/layout/hList1"/>
    <dgm:cxn modelId="{ECB4A8AB-4DD5-47AC-9FBF-CECC3E22DEF8}" type="presParOf" srcId="{14F771F2-424B-468E-9948-BC01B69E93F8}" destId="{B3817C91-151F-4033-8B63-ACBC23CA5A4C}" srcOrd="4" destOrd="0" presId="urn:microsoft.com/office/officeart/2005/8/layout/hList1"/>
    <dgm:cxn modelId="{D15DFB2E-F9BC-486A-BACD-D248F3B8E139}" type="presParOf" srcId="{B3817C91-151F-4033-8B63-ACBC23CA5A4C}" destId="{296798E8-6FB7-4D59-A7A4-DEA378B6DBB3}" srcOrd="0" destOrd="0" presId="urn:microsoft.com/office/officeart/2005/8/layout/hList1"/>
    <dgm:cxn modelId="{18217CB3-A259-43E4-991B-ED852DFC3689}" type="presParOf" srcId="{B3817C91-151F-4033-8B63-ACBC23CA5A4C}" destId="{A498402C-154C-4DEF-A30D-2EA96C8A8657}" srcOrd="1" destOrd="0" presId="urn:microsoft.com/office/officeart/2005/8/layout/hList1"/>
    <dgm:cxn modelId="{2C330077-D261-4EEC-A1C9-33AD81A0D904}" type="presParOf" srcId="{14F771F2-424B-468E-9948-BC01B69E93F8}" destId="{6DF01226-8886-4EA2-BD57-D3203A13262B}" srcOrd="5" destOrd="0" presId="urn:microsoft.com/office/officeart/2005/8/layout/hList1"/>
    <dgm:cxn modelId="{CC929EF6-6403-4ECC-A881-A9258E44D861}" type="presParOf" srcId="{14F771F2-424B-468E-9948-BC01B69E93F8}" destId="{717FC3B4-D84F-45E1-8370-6161D031A1D1}" srcOrd="6" destOrd="0" presId="urn:microsoft.com/office/officeart/2005/8/layout/hList1"/>
    <dgm:cxn modelId="{7C219802-D46A-4DFD-A567-737773F618E8}" type="presParOf" srcId="{717FC3B4-D84F-45E1-8370-6161D031A1D1}" destId="{B161AEF5-FF98-4CA7-80E8-CFE8A4063CA1}" srcOrd="0" destOrd="0" presId="urn:microsoft.com/office/officeart/2005/8/layout/hList1"/>
    <dgm:cxn modelId="{EECBC970-5C04-4D50-B04B-E388BC7D1F70}" type="presParOf" srcId="{717FC3B4-D84F-45E1-8370-6161D031A1D1}" destId="{4CEA6CA0-C98E-4BBC-A57E-83946B039A3E}" srcOrd="1" destOrd="0" presId="urn:microsoft.com/office/officeart/2005/8/layout/hList1"/>
    <dgm:cxn modelId="{955FD2AE-6896-4BD5-9FEA-D42A3460B431}" type="presParOf" srcId="{14F771F2-424B-468E-9948-BC01B69E93F8}" destId="{DC27E3F0-B0AA-4E1F-918F-F60486126D67}" srcOrd="7" destOrd="0" presId="urn:microsoft.com/office/officeart/2005/8/layout/hList1"/>
    <dgm:cxn modelId="{0483F63C-5B34-4E93-96A9-09DD555D9E3E}" type="presParOf" srcId="{14F771F2-424B-468E-9948-BC01B69E93F8}" destId="{4551F997-04D4-473E-AF03-23CE717370BE}" srcOrd="8" destOrd="0" presId="urn:microsoft.com/office/officeart/2005/8/layout/hList1"/>
    <dgm:cxn modelId="{587A474F-36E2-4F02-B98C-4EE6420F8050}" type="presParOf" srcId="{4551F997-04D4-473E-AF03-23CE717370BE}" destId="{A3B17F03-4D0D-4C62-ACF2-9EFC5BE37596}" srcOrd="0" destOrd="0" presId="urn:microsoft.com/office/officeart/2005/8/layout/hList1"/>
    <dgm:cxn modelId="{7D76611A-7FFF-4969-85CC-D3A60466CA44}" type="presParOf" srcId="{4551F997-04D4-473E-AF03-23CE717370BE}" destId="{442AFB97-3561-416A-8C8F-1803865B3D65}"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9B73B30-F0BE-4FEE-8207-A7490ABE9531}" type="doc">
      <dgm:prSet loTypeId="urn:microsoft.com/office/officeart/2005/8/layout/hList1" loCatId="list" qsTypeId="urn:microsoft.com/office/officeart/2005/8/quickstyle/simple1" qsCatId="simple" csTypeId="urn:microsoft.com/office/officeart/2005/8/colors/accent6_2" csCatId="accent6" phldr="1"/>
      <dgm:spPr/>
      <dgm:t>
        <a:bodyPr/>
        <a:lstStyle/>
        <a:p>
          <a:endParaRPr lang="en-US"/>
        </a:p>
      </dgm:t>
    </dgm:pt>
    <dgm:pt modelId="{AA1F2B17-C779-4323-BF98-08624DB7AE06}">
      <dgm:prSet phldrT="[Text]"/>
      <dgm:spPr/>
      <dgm:t>
        <a:bodyPr/>
        <a:lstStyle/>
        <a:p>
          <a:r>
            <a:rPr lang="en-US" dirty="0" smtClean="0"/>
            <a:t>Databases</a:t>
          </a:r>
          <a:endParaRPr lang="en-US" dirty="0"/>
        </a:p>
      </dgm:t>
    </dgm:pt>
    <dgm:pt modelId="{DFCF90FD-58E3-4014-8BB7-9D11B1B6C3A2}" type="parTrans" cxnId="{1D7B7C6F-883C-4628-94D8-636156D61B7E}">
      <dgm:prSet/>
      <dgm:spPr/>
      <dgm:t>
        <a:bodyPr/>
        <a:lstStyle/>
        <a:p>
          <a:endParaRPr lang="en-US"/>
        </a:p>
      </dgm:t>
    </dgm:pt>
    <dgm:pt modelId="{09E6CF98-AFC2-4867-9CF7-BEAA5E3093B2}" type="sibTrans" cxnId="{1D7B7C6F-883C-4628-94D8-636156D61B7E}">
      <dgm:prSet/>
      <dgm:spPr/>
      <dgm:t>
        <a:bodyPr/>
        <a:lstStyle/>
        <a:p>
          <a:endParaRPr lang="en-US"/>
        </a:p>
      </dgm:t>
    </dgm:pt>
    <dgm:pt modelId="{26B47EF9-4ECE-4B9B-9B34-FBC0E5D771FB}">
      <dgm:prSet phldrT="[Text]"/>
      <dgm:spPr/>
      <dgm:t>
        <a:bodyPr/>
        <a:lstStyle/>
        <a:p>
          <a:r>
            <a:rPr lang="en-US" dirty="0" smtClean="0"/>
            <a:t>Analytics</a:t>
          </a:r>
          <a:endParaRPr lang="en-US" dirty="0"/>
        </a:p>
      </dgm:t>
    </dgm:pt>
    <dgm:pt modelId="{864D9709-BBA6-4192-A589-EF7E8FA75CAF}" type="parTrans" cxnId="{19D4F8E6-5F24-4F07-840C-162009CA4BC9}">
      <dgm:prSet/>
      <dgm:spPr/>
      <dgm:t>
        <a:bodyPr/>
        <a:lstStyle/>
        <a:p>
          <a:endParaRPr lang="en-US"/>
        </a:p>
      </dgm:t>
    </dgm:pt>
    <dgm:pt modelId="{D5035400-28F7-43AF-A532-0D85EB55B286}" type="sibTrans" cxnId="{19D4F8E6-5F24-4F07-840C-162009CA4BC9}">
      <dgm:prSet/>
      <dgm:spPr/>
      <dgm:t>
        <a:bodyPr/>
        <a:lstStyle/>
        <a:p>
          <a:endParaRPr lang="en-US"/>
        </a:p>
      </dgm:t>
    </dgm:pt>
    <dgm:pt modelId="{55B13306-B3B6-4397-8D55-A677A0553E4A}">
      <dgm:prSet phldrT="[Text]"/>
      <dgm:spPr/>
      <dgm:t>
        <a:bodyPr/>
        <a:lstStyle/>
        <a:p>
          <a:r>
            <a:rPr lang="en-US" dirty="0" smtClean="0"/>
            <a:t>App Services</a:t>
          </a:r>
          <a:endParaRPr lang="en-US" dirty="0"/>
        </a:p>
      </dgm:t>
    </dgm:pt>
    <dgm:pt modelId="{48D4DD0F-57AC-447A-9E64-C8323C766F39}" type="parTrans" cxnId="{B5231312-780E-4408-A686-62E5D29C14D4}">
      <dgm:prSet/>
      <dgm:spPr/>
      <dgm:t>
        <a:bodyPr/>
        <a:lstStyle/>
        <a:p>
          <a:endParaRPr lang="en-US"/>
        </a:p>
      </dgm:t>
    </dgm:pt>
    <dgm:pt modelId="{1223A57B-3080-4C9D-8923-E95BCDE29F1F}" type="sibTrans" cxnId="{B5231312-780E-4408-A686-62E5D29C14D4}">
      <dgm:prSet/>
      <dgm:spPr/>
      <dgm:t>
        <a:bodyPr/>
        <a:lstStyle/>
        <a:p>
          <a:endParaRPr lang="en-US"/>
        </a:p>
      </dgm:t>
    </dgm:pt>
    <dgm:pt modelId="{A7E76A7E-5908-40AB-85A2-9340EE7095EA}">
      <dgm:prSet phldrT="[Text]"/>
      <dgm:spPr/>
      <dgm:t>
        <a:bodyPr/>
        <a:lstStyle/>
        <a:p>
          <a:r>
            <a:rPr lang="en-US" dirty="0" smtClean="0"/>
            <a:t>Management Tools</a:t>
          </a:r>
          <a:endParaRPr lang="en-US" dirty="0"/>
        </a:p>
      </dgm:t>
    </dgm:pt>
    <dgm:pt modelId="{930FF519-6D08-43AB-9944-6E65C65C701E}" type="parTrans" cxnId="{A85ADFA4-074D-4022-AAF5-1A4F964FAB5B}">
      <dgm:prSet/>
      <dgm:spPr/>
      <dgm:t>
        <a:bodyPr/>
        <a:lstStyle/>
        <a:p>
          <a:endParaRPr lang="en-US"/>
        </a:p>
      </dgm:t>
    </dgm:pt>
    <dgm:pt modelId="{F2263B2A-6E04-458E-96F9-357BEB2747C4}" type="sibTrans" cxnId="{A85ADFA4-074D-4022-AAF5-1A4F964FAB5B}">
      <dgm:prSet/>
      <dgm:spPr/>
      <dgm:t>
        <a:bodyPr/>
        <a:lstStyle/>
        <a:p>
          <a:endParaRPr lang="en-US"/>
        </a:p>
      </dgm:t>
    </dgm:pt>
    <dgm:pt modelId="{67CEC44E-41AD-48EF-AC16-1A15E67B9FDE}">
      <dgm:prSet phldrT="[Text]"/>
      <dgm:spPr/>
      <dgm:t>
        <a:bodyPr/>
        <a:lstStyle/>
        <a:p>
          <a:r>
            <a:rPr lang="en-US" dirty="0" smtClean="0"/>
            <a:t>Developer Tools</a:t>
          </a:r>
          <a:endParaRPr lang="en-US" dirty="0"/>
        </a:p>
      </dgm:t>
    </dgm:pt>
    <dgm:pt modelId="{FDD58B7F-AF13-4611-A95B-C19E872F1E52}" type="parTrans" cxnId="{2CABEA01-8D6F-45B8-A174-55D4D92078C2}">
      <dgm:prSet/>
      <dgm:spPr/>
      <dgm:t>
        <a:bodyPr/>
        <a:lstStyle/>
        <a:p>
          <a:endParaRPr lang="en-US"/>
        </a:p>
      </dgm:t>
    </dgm:pt>
    <dgm:pt modelId="{9B49BC09-F50C-483C-9F40-77F81D09A6BE}" type="sibTrans" cxnId="{2CABEA01-8D6F-45B8-A174-55D4D92078C2}">
      <dgm:prSet/>
      <dgm:spPr/>
      <dgm:t>
        <a:bodyPr/>
        <a:lstStyle/>
        <a:p>
          <a:endParaRPr lang="en-US"/>
        </a:p>
      </dgm:t>
    </dgm:pt>
    <dgm:pt modelId="{6352CD6C-626F-4C7A-A09D-6EDA3B5626BE}">
      <dgm:prSet phldrT="[Text]"/>
      <dgm:spPr/>
      <dgm:t>
        <a:bodyPr/>
        <a:lstStyle/>
        <a:p>
          <a:r>
            <a:rPr lang="en-US" dirty="0" smtClean="0"/>
            <a:t>Mobile Services</a:t>
          </a:r>
          <a:endParaRPr lang="en-US" dirty="0"/>
        </a:p>
      </dgm:t>
    </dgm:pt>
    <dgm:pt modelId="{1C4FDBD3-9AAD-4F58-81F8-2DE246E053AC}" type="parTrans" cxnId="{48BDF774-D60F-4B22-8DF7-7E8A2A11E6CE}">
      <dgm:prSet/>
      <dgm:spPr/>
      <dgm:t>
        <a:bodyPr/>
        <a:lstStyle/>
        <a:p>
          <a:endParaRPr lang="en-US"/>
        </a:p>
      </dgm:t>
    </dgm:pt>
    <dgm:pt modelId="{F2C58A8F-A07B-4951-BDFC-01E999373517}" type="sibTrans" cxnId="{48BDF774-D60F-4B22-8DF7-7E8A2A11E6CE}">
      <dgm:prSet/>
      <dgm:spPr/>
      <dgm:t>
        <a:bodyPr/>
        <a:lstStyle/>
        <a:p>
          <a:endParaRPr lang="en-US"/>
        </a:p>
      </dgm:t>
    </dgm:pt>
    <dgm:pt modelId="{13DD08F4-CBE5-4225-A19F-AB0B4459D9AE}">
      <dgm:prSet phldrT="[Text]"/>
      <dgm:spPr/>
      <dgm:t>
        <a:bodyPr/>
        <a:lstStyle/>
        <a:p>
          <a:r>
            <a:rPr lang="en-US" dirty="0" smtClean="0"/>
            <a:t>Internet of Things</a:t>
          </a:r>
          <a:endParaRPr lang="en-US" dirty="0"/>
        </a:p>
      </dgm:t>
    </dgm:pt>
    <dgm:pt modelId="{9C213CBD-0FD6-4B73-B3C0-AA8A91412F7F}" type="parTrans" cxnId="{E9A9FCAE-6A04-458B-B408-4026ECEAB3FA}">
      <dgm:prSet/>
      <dgm:spPr/>
      <dgm:t>
        <a:bodyPr/>
        <a:lstStyle/>
        <a:p>
          <a:endParaRPr lang="en-US"/>
        </a:p>
      </dgm:t>
    </dgm:pt>
    <dgm:pt modelId="{21EA75FE-F667-44FD-BDBD-3640F0BA50C3}" type="sibTrans" cxnId="{E9A9FCAE-6A04-458B-B408-4026ECEAB3FA}">
      <dgm:prSet/>
      <dgm:spPr/>
      <dgm:t>
        <a:bodyPr/>
        <a:lstStyle/>
        <a:p>
          <a:endParaRPr lang="en-US"/>
        </a:p>
      </dgm:t>
    </dgm:pt>
    <dgm:pt modelId="{7D440807-F1CF-413E-B53D-4326B0C55696}">
      <dgm:prSet/>
      <dgm:spPr/>
      <dgm:t>
        <a:bodyPr/>
        <a:lstStyle/>
        <a:p>
          <a:endParaRPr lang="en-US" dirty="0"/>
        </a:p>
      </dgm:t>
    </dgm:pt>
    <dgm:pt modelId="{7C1A06C0-B11F-43F7-A99F-907D133D63C7}" type="parTrans" cxnId="{250C7109-F4B8-4495-893F-38717E459019}">
      <dgm:prSet/>
      <dgm:spPr/>
      <dgm:t>
        <a:bodyPr/>
        <a:lstStyle/>
        <a:p>
          <a:endParaRPr lang="en-US"/>
        </a:p>
      </dgm:t>
    </dgm:pt>
    <dgm:pt modelId="{308930E3-DDA2-47F7-95DA-5B95BE2599C9}" type="sibTrans" cxnId="{250C7109-F4B8-4495-893F-38717E459019}">
      <dgm:prSet/>
      <dgm:spPr/>
      <dgm:t>
        <a:bodyPr/>
        <a:lstStyle/>
        <a:p>
          <a:endParaRPr lang="en-US"/>
        </a:p>
      </dgm:t>
    </dgm:pt>
    <dgm:pt modelId="{E743BAC4-0A0C-4FFA-9FB0-D42181326C9F}">
      <dgm:prSet/>
      <dgm:spPr/>
      <dgm:t>
        <a:bodyPr/>
        <a:lstStyle/>
        <a:p>
          <a:endParaRPr lang="en-US"/>
        </a:p>
      </dgm:t>
    </dgm:pt>
    <dgm:pt modelId="{6375872F-90A8-4A07-B394-F16EDE1E750E}" type="parTrans" cxnId="{E436DF60-C0A5-4DEB-9B3B-312A893762E6}">
      <dgm:prSet/>
      <dgm:spPr/>
      <dgm:t>
        <a:bodyPr/>
        <a:lstStyle/>
        <a:p>
          <a:endParaRPr lang="en-US"/>
        </a:p>
      </dgm:t>
    </dgm:pt>
    <dgm:pt modelId="{5D99FFAA-2208-40FD-A22A-6B05D0C53E96}" type="sibTrans" cxnId="{E436DF60-C0A5-4DEB-9B3B-312A893762E6}">
      <dgm:prSet/>
      <dgm:spPr/>
      <dgm:t>
        <a:bodyPr/>
        <a:lstStyle/>
        <a:p>
          <a:endParaRPr lang="en-US"/>
        </a:p>
      </dgm:t>
    </dgm:pt>
    <dgm:pt modelId="{C51E7A7F-B7A5-43D2-A066-61BCC4E15C9A}">
      <dgm:prSet/>
      <dgm:spPr/>
      <dgm:t>
        <a:bodyPr/>
        <a:lstStyle/>
        <a:p>
          <a:endParaRPr lang="en-US"/>
        </a:p>
      </dgm:t>
    </dgm:pt>
    <dgm:pt modelId="{F2528B47-5534-4240-911A-72E1F741CFAC}" type="parTrans" cxnId="{C804B59F-4D41-4327-8CC6-6A0C35D6794F}">
      <dgm:prSet/>
      <dgm:spPr/>
      <dgm:t>
        <a:bodyPr/>
        <a:lstStyle/>
        <a:p>
          <a:endParaRPr lang="en-US"/>
        </a:p>
      </dgm:t>
    </dgm:pt>
    <dgm:pt modelId="{AF3A3409-14E8-41CC-8606-A9D84A8FA9B3}" type="sibTrans" cxnId="{C804B59F-4D41-4327-8CC6-6A0C35D6794F}">
      <dgm:prSet/>
      <dgm:spPr/>
      <dgm:t>
        <a:bodyPr/>
        <a:lstStyle/>
        <a:p>
          <a:endParaRPr lang="en-US"/>
        </a:p>
      </dgm:t>
    </dgm:pt>
    <dgm:pt modelId="{7CCF3289-6C77-4882-98D2-62809F2E5D5D}">
      <dgm:prSet/>
      <dgm:spPr/>
      <dgm:t>
        <a:bodyPr/>
        <a:lstStyle/>
        <a:p>
          <a:endParaRPr lang="en-US" dirty="0"/>
        </a:p>
      </dgm:t>
    </dgm:pt>
    <dgm:pt modelId="{94683935-6A2F-4C51-AB4D-559C536873A5}" type="parTrans" cxnId="{D9B03042-302A-493C-9A0F-5D53499F26E1}">
      <dgm:prSet/>
      <dgm:spPr/>
      <dgm:t>
        <a:bodyPr/>
        <a:lstStyle/>
        <a:p>
          <a:endParaRPr lang="en-US"/>
        </a:p>
      </dgm:t>
    </dgm:pt>
    <dgm:pt modelId="{91BCAE4C-DE28-4CF6-8281-F37158E38D15}" type="sibTrans" cxnId="{D9B03042-302A-493C-9A0F-5D53499F26E1}">
      <dgm:prSet/>
      <dgm:spPr/>
      <dgm:t>
        <a:bodyPr/>
        <a:lstStyle/>
        <a:p>
          <a:endParaRPr lang="en-US"/>
        </a:p>
      </dgm:t>
    </dgm:pt>
    <dgm:pt modelId="{BA697399-B23F-436E-AA04-67E3CC488E7F}">
      <dgm:prSet/>
      <dgm:spPr/>
      <dgm:t>
        <a:bodyPr/>
        <a:lstStyle/>
        <a:p>
          <a:endParaRPr lang="en-US" dirty="0"/>
        </a:p>
      </dgm:t>
    </dgm:pt>
    <dgm:pt modelId="{1AFEFCDF-9C43-465D-97C2-5ED43EBC7D88}" type="parTrans" cxnId="{42C1C32D-8221-4E36-BFEC-AC155C17C7E0}">
      <dgm:prSet/>
      <dgm:spPr/>
      <dgm:t>
        <a:bodyPr/>
        <a:lstStyle/>
        <a:p>
          <a:endParaRPr lang="en-US"/>
        </a:p>
      </dgm:t>
    </dgm:pt>
    <dgm:pt modelId="{41E19B2C-59D2-4F93-B5AD-2A69C6618700}" type="sibTrans" cxnId="{42C1C32D-8221-4E36-BFEC-AC155C17C7E0}">
      <dgm:prSet/>
      <dgm:spPr/>
      <dgm:t>
        <a:bodyPr/>
        <a:lstStyle/>
        <a:p>
          <a:endParaRPr lang="en-US"/>
        </a:p>
      </dgm:t>
    </dgm:pt>
    <dgm:pt modelId="{38B2325B-A6EA-4EF2-9E84-F7C1BA9C0A79}">
      <dgm:prSet/>
      <dgm:spPr/>
      <dgm:t>
        <a:bodyPr/>
        <a:lstStyle/>
        <a:p>
          <a:endParaRPr lang="en-US" dirty="0"/>
        </a:p>
      </dgm:t>
    </dgm:pt>
    <dgm:pt modelId="{5A4F21ED-F34A-4D57-A20B-A90EA4FD37AE}" type="parTrans" cxnId="{4A69F0EE-A98F-4A3A-A2BD-6E9428463C35}">
      <dgm:prSet/>
      <dgm:spPr/>
      <dgm:t>
        <a:bodyPr/>
        <a:lstStyle/>
        <a:p>
          <a:endParaRPr lang="en-US"/>
        </a:p>
      </dgm:t>
    </dgm:pt>
    <dgm:pt modelId="{C68E2E82-221B-44D1-AA33-640FE2D204BD}" type="sibTrans" cxnId="{4A69F0EE-A98F-4A3A-A2BD-6E9428463C35}">
      <dgm:prSet/>
      <dgm:spPr/>
      <dgm:t>
        <a:bodyPr/>
        <a:lstStyle/>
        <a:p>
          <a:endParaRPr lang="en-US"/>
        </a:p>
      </dgm:t>
    </dgm:pt>
    <dgm:pt modelId="{9DB774F7-BC2A-4EDE-8DA4-06EDD338A1E0}">
      <dgm:prSet/>
      <dgm:spPr/>
      <dgm:t>
        <a:bodyPr/>
        <a:lstStyle/>
        <a:p>
          <a:endParaRPr lang="en-US" dirty="0"/>
        </a:p>
      </dgm:t>
    </dgm:pt>
    <dgm:pt modelId="{5EE6CE23-3A1E-4FB1-87CC-2F00D057B499}" type="parTrans" cxnId="{560905E5-53E4-42EC-8392-ECAE67B183B7}">
      <dgm:prSet/>
      <dgm:spPr/>
      <dgm:t>
        <a:bodyPr/>
        <a:lstStyle/>
        <a:p>
          <a:endParaRPr lang="en-US"/>
        </a:p>
      </dgm:t>
    </dgm:pt>
    <dgm:pt modelId="{CA7BECD0-7E40-4C03-9819-F0A6026BA1FB}" type="sibTrans" cxnId="{560905E5-53E4-42EC-8392-ECAE67B183B7}">
      <dgm:prSet/>
      <dgm:spPr/>
      <dgm:t>
        <a:bodyPr/>
        <a:lstStyle/>
        <a:p>
          <a:endParaRPr lang="en-US"/>
        </a:p>
      </dgm:t>
    </dgm:pt>
    <dgm:pt modelId="{C4D2A1B3-03D2-47C9-9584-F944C3260018}">
      <dgm:prSet/>
      <dgm:spPr/>
      <dgm:t>
        <a:bodyPr/>
        <a:lstStyle/>
        <a:p>
          <a:endParaRPr lang="en-US" dirty="0"/>
        </a:p>
      </dgm:t>
    </dgm:pt>
    <dgm:pt modelId="{5E0EAD8B-1300-41FC-B684-F44F5B8642DE}" type="parTrans" cxnId="{3823B68B-08A8-4F2D-BF03-235A775B0310}">
      <dgm:prSet/>
      <dgm:spPr/>
      <dgm:t>
        <a:bodyPr/>
        <a:lstStyle/>
        <a:p>
          <a:endParaRPr lang="en-US"/>
        </a:p>
      </dgm:t>
    </dgm:pt>
    <dgm:pt modelId="{D24B3CE3-DA3B-46A2-92E9-68DF2F10FA97}" type="sibTrans" cxnId="{3823B68B-08A8-4F2D-BF03-235A775B0310}">
      <dgm:prSet/>
      <dgm:spPr/>
      <dgm:t>
        <a:bodyPr/>
        <a:lstStyle/>
        <a:p>
          <a:endParaRPr lang="en-US"/>
        </a:p>
      </dgm:t>
    </dgm:pt>
    <dgm:pt modelId="{017797D8-A8EF-49FC-A264-2ABE60DC4AB7}">
      <dgm:prSet/>
      <dgm:spPr/>
      <dgm:t>
        <a:bodyPr/>
        <a:lstStyle/>
        <a:p>
          <a:endParaRPr lang="en-US" dirty="0"/>
        </a:p>
      </dgm:t>
    </dgm:pt>
    <dgm:pt modelId="{FDDC4934-96C6-4C26-A1AD-78D4C2AB3734}" type="parTrans" cxnId="{330D0D5A-B970-4518-AC1D-75011063D361}">
      <dgm:prSet/>
      <dgm:spPr/>
      <dgm:t>
        <a:bodyPr/>
        <a:lstStyle/>
        <a:p>
          <a:endParaRPr lang="en-US"/>
        </a:p>
      </dgm:t>
    </dgm:pt>
    <dgm:pt modelId="{7C70A745-CC42-4A9C-8518-38AB342C1D7A}" type="sibTrans" cxnId="{330D0D5A-B970-4518-AC1D-75011063D361}">
      <dgm:prSet/>
      <dgm:spPr/>
      <dgm:t>
        <a:bodyPr/>
        <a:lstStyle/>
        <a:p>
          <a:endParaRPr lang="en-US"/>
        </a:p>
      </dgm:t>
    </dgm:pt>
    <dgm:pt modelId="{65BF166B-AEC1-46A6-92C2-F387D152F535}">
      <dgm:prSet/>
      <dgm:spPr/>
      <dgm:t>
        <a:bodyPr/>
        <a:lstStyle/>
        <a:p>
          <a:endParaRPr lang="en-US" dirty="0"/>
        </a:p>
      </dgm:t>
    </dgm:pt>
    <dgm:pt modelId="{E7967829-D868-4BFB-B0BE-52B92DBDE163}" type="parTrans" cxnId="{03E00222-A52D-418D-AB13-119A3FB50041}">
      <dgm:prSet/>
      <dgm:spPr/>
      <dgm:t>
        <a:bodyPr/>
        <a:lstStyle/>
        <a:p>
          <a:endParaRPr lang="en-US"/>
        </a:p>
      </dgm:t>
    </dgm:pt>
    <dgm:pt modelId="{00B80A90-005F-4C5E-84B9-85390545E5E4}" type="sibTrans" cxnId="{03E00222-A52D-418D-AB13-119A3FB50041}">
      <dgm:prSet/>
      <dgm:spPr/>
      <dgm:t>
        <a:bodyPr/>
        <a:lstStyle/>
        <a:p>
          <a:endParaRPr lang="en-US"/>
        </a:p>
      </dgm:t>
    </dgm:pt>
    <dgm:pt modelId="{ED71FC5D-4C90-4571-B371-0A1D6826F7AF}">
      <dgm:prSet/>
      <dgm:spPr/>
      <dgm:t>
        <a:bodyPr/>
        <a:lstStyle/>
        <a:p>
          <a:endParaRPr lang="en-US" dirty="0"/>
        </a:p>
      </dgm:t>
    </dgm:pt>
    <dgm:pt modelId="{BF928BDD-91A7-420C-8283-EDE8AAC1C5A6}" type="parTrans" cxnId="{0403DFCD-0BC8-40E2-BD2E-D2DE4682AE5E}">
      <dgm:prSet/>
      <dgm:spPr/>
      <dgm:t>
        <a:bodyPr/>
        <a:lstStyle/>
        <a:p>
          <a:endParaRPr lang="en-US"/>
        </a:p>
      </dgm:t>
    </dgm:pt>
    <dgm:pt modelId="{B4E5631F-F7AA-464D-8D74-7B75DD623D08}" type="sibTrans" cxnId="{0403DFCD-0BC8-40E2-BD2E-D2DE4682AE5E}">
      <dgm:prSet/>
      <dgm:spPr/>
      <dgm:t>
        <a:bodyPr/>
        <a:lstStyle/>
        <a:p>
          <a:endParaRPr lang="en-US"/>
        </a:p>
      </dgm:t>
    </dgm:pt>
    <dgm:pt modelId="{27FD350C-8BBA-4E8B-9B3A-0E8014D51452}">
      <dgm:prSet/>
      <dgm:spPr/>
      <dgm:t>
        <a:bodyPr/>
        <a:lstStyle/>
        <a:p>
          <a:endParaRPr lang="en-US" dirty="0"/>
        </a:p>
      </dgm:t>
    </dgm:pt>
    <dgm:pt modelId="{2AA19C9F-29DA-4E4C-BD75-22AC940AAC1D}" type="parTrans" cxnId="{2B1A26B8-6379-498F-8F77-F508FA38E450}">
      <dgm:prSet/>
      <dgm:spPr/>
      <dgm:t>
        <a:bodyPr/>
        <a:lstStyle/>
        <a:p>
          <a:endParaRPr lang="en-US"/>
        </a:p>
      </dgm:t>
    </dgm:pt>
    <dgm:pt modelId="{7E06B536-2742-41EC-9694-C79A42A3FC1C}" type="sibTrans" cxnId="{2B1A26B8-6379-498F-8F77-F508FA38E450}">
      <dgm:prSet/>
      <dgm:spPr/>
      <dgm:t>
        <a:bodyPr/>
        <a:lstStyle/>
        <a:p>
          <a:endParaRPr lang="en-US"/>
        </a:p>
      </dgm:t>
    </dgm:pt>
    <dgm:pt modelId="{A7EBCBF6-62EE-4A35-AF31-8AE302397987}">
      <dgm:prSet/>
      <dgm:spPr/>
      <dgm:t>
        <a:bodyPr/>
        <a:lstStyle/>
        <a:p>
          <a:endParaRPr lang="en-US" dirty="0"/>
        </a:p>
      </dgm:t>
    </dgm:pt>
    <dgm:pt modelId="{A257AD8F-ECDA-4814-B3AA-9740554C981E}" type="parTrans" cxnId="{C47E4719-8E0A-4199-9FE4-9C936AF6DA05}">
      <dgm:prSet/>
      <dgm:spPr/>
      <dgm:t>
        <a:bodyPr/>
        <a:lstStyle/>
        <a:p>
          <a:endParaRPr lang="en-US"/>
        </a:p>
      </dgm:t>
    </dgm:pt>
    <dgm:pt modelId="{C8E1CD59-7281-4372-BBC3-3FC3DA683EAC}" type="sibTrans" cxnId="{C47E4719-8E0A-4199-9FE4-9C936AF6DA05}">
      <dgm:prSet/>
      <dgm:spPr/>
      <dgm:t>
        <a:bodyPr/>
        <a:lstStyle/>
        <a:p>
          <a:endParaRPr lang="en-US"/>
        </a:p>
      </dgm:t>
    </dgm:pt>
    <dgm:pt modelId="{31E72741-CF69-4306-81B8-F2C8F0D2C2BE}">
      <dgm:prSet/>
      <dgm:spPr/>
      <dgm:t>
        <a:bodyPr/>
        <a:lstStyle/>
        <a:p>
          <a:endParaRPr lang="en-US"/>
        </a:p>
      </dgm:t>
    </dgm:pt>
    <dgm:pt modelId="{4ABFD0D1-3318-438C-A2B0-AE1EFD311E3F}" type="parTrans" cxnId="{98391235-3081-40E2-B435-3A8A646EA67B}">
      <dgm:prSet/>
      <dgm:spPr/>
      <dgm:t>
        <a:bodyPr/>
        <a:lstStyle/>
        <a:p>
          <a:endParaRPr lang="en-US"/>
        </a:p>
      </dgm:t>
    </dgm:pt>
    <dgm:pt modelId="{D0A2F6D7-E599-41FC-8152-F9A92606AC0C}" type="sibTrans" cxnId="{98391235-3081-40E2-B435-3A8A646EA67B}">
      <dgm:prSet/>
      <dgm:spPr/>
      <dgm:t>
        <a:bodyPr/>
        <a:lstStyle/>
        <a:p>
          <a:endParaRPr lang="en-US"/>
        </a:p>
      </dgm:t>
    </dgm:pt>
    <dgm:pt modelId="{3DEC0ABB-6840-4BC9-8E7F-C1138A429727}">
      <dgm:prSet/>
      <dgm:spPr/>
      <dgm:t>
        <a:bodyPr/>
        <a:lstStyle/>
        <a:p>
          <a:endParaRPr lang="en-US"/>
        </a:p>
      </dgm:t>
    </dgm:pt>
    <dgm:pt modelId="{447E4495-8FB7-46C0-98F5-D33AFC0BD957}" type="parTrans" cxnId="{081F66CA-0454-44BB-87EA-010577F2967D}">
      <dgm:prSet/>
      <dgm:spPr/>
      <dgm:t>
        <a:bodyPr/>
        <a:lstStyle/>
        <a:p>
          <a:endParaRPr lang="en-US"/>
        </a:p>
      </dgm:t>
    </dgm:pt>
    <dgm:pt modelId="{8455728C-76BF-400F-85CA-1223BD536EA5}" type="sibTrans" cxnId="{081F66CA-0454-44BB-87EA-010577F2967D}">
      <dgm:prSet/>
      <dgm:spPr/>
      <dgm:t>
        <a:bodyPr/>
        <a:lstStyle/>
        <a:p>
          <a:endParaRPr lang="en-US"/>
        </a:p>
      </dgm:t>
    </dgm:pt>
    <dgm:pt modelId="{D5D15D55-21F2-4E54-BE7D-75DAA0455D40}">
      <dgm:prSet/>
      <dgm:spPr/>
      <dgm:t>
        <a:bodyPr/>
        <a:lstStyle/>
        <a:p>
          <a:endParaRPr lang="en-US" dirty="0"/>
        </a:p>
      </dgm:t>
    </dgm:pt>
    <dgm:pt modelId="{068D39A9-DDC5-433C-93A0-C8391BF9BACC}" type="parTrans" cxnId="{8BE70125-C22E-42AE-9C61-2ABD3A724548}">
      <dgm:prSet/>
      <dgm:spPr/>
      <dgm:t>
        <a:bodyPr/>
        <a:lstStyle/>
        <a:p>
          <a:endParaRPr lang="en-US"/>
        </a:p>
      </dgm:t>
    </dgm:pt>
    <dgm:pt modelId="{AF674459-EABD-498E-94CD-49FCC46D50CB}" type="sibTrans" cxnId="{8BE70125-C22E-42AE-9C61-2ABD3A724548}">
      <dgm:prSet/>
      <dgm:spPr/>
      <dgm:t>
        <a:bodyPr/>
        <a:lstStyle/>
        <a:p>
          <a:endParaRPr lang="en-US"/>
        </a:p>
      </dgm:t>
    </dgm:pt>
    <dgm:pt modelId="{80AD7668-B70D-4847-9D40-938132E20D1F}">
      <dgm:prSet/>
      <dgm:spPr/>
      <dgm:t>
        <a:bodyPr/>
        <a:lstStyle/>
        <a:p>
          <a:endParaRPr lang="en-US" dirty="0"/>
        </a:p>
      </dgm:t>
    </dgm:pt>
    <dgm:pt modelId="{D4CA8B0B-0B8E-4365-B2EB-899D84301CAF}" type="parTrans" cxnId="{8FF31FD3-42F4-4B70-9F2D-1F2407DFFE4D}">
      <dgm:prSet/>
      <dgm:spPr/>
      <dgm:t>
        <a:bodyPr/>
        <a:lstStyle/>
        <a:p>
          <a:endParaRPr lang="en-US"/>
        </a:p>
      </dgm:t>
    </dgm:pt>
    <dgm:pt modelId="{00646328-88D3-4116-ACE3-5E96D3A63CD1}" type="sibTrans" cxnId="{8FF31FD3-42F4-4B70-9F2D-1F2407DFFE4D}">
      <dgm:prSet/>
      <dgm:spPr/>
      <dgm:t>
        <a:bodyPr/>
        <a:lstStyle/>
        <a:p>
          <a:endParaRPr lang="en-US"/>
        </a:p>
      </dgm:t>
    </dgm:pt>
    <dgm:pt modelId="{ECC0CFAD-6EF1-41BA-9615-572A78821299}">
      <dgm:prSet/>
      <dgm:spPr/>
      <dgm:t>
        <a:bodyPr/>
        <a:lstStyle/>
        <a:p>
          <a:endParaRPr lang="en-US" dirty="0"/>
        </a:p>
      </dgm:t>
    </dgm:pt>
    <dgm:pt modelId="{AE19EC6F-023C-4637-A25E-FF4E24B59707}" type="parTrans" cxnId="{658370D6-7888-4F14-BEBB-C573F2FB267F}">
      <dgm:prSet/>
      <dgm:spPr/>
      <dgm:t>
        <a:bodyPr/>
        <a:lstStyle/>
        <a:p>
          <a:endParaRPr lang="en-US"/>
        </a:p>
      </dgm:t>
    </dgm:pt>
    <dgm:pt modelId="{B66D2E4A-0070-41CB-B853-8365B4990963}" type="sibTrans" cxnId="{658370D6-7888-4F14-BEBB-C573F2FB267F}">
      <dgm:prSet/>
      <dgm:spPr/>
      <dgm:t>
        <a:bodyPr/>
        <a:lstStyle/>
        <a:p>
          <a:endParaRPr lang="en-US"/>
        </a:p>
      </dgm:t>
    </dgm:pt>
    <dgm:pt modelId="{712A3CB4-EB53-4C46-A7D4-EC0B0D96AD92}">
      <dgm:prSet/>
      <dgm:spPr/>
      <dgm:t>
        <a:bodyPr/>
        <a:lstStyle/>
        <a:p>
          <a:endParaRPr lang="en-US" dirty="0"/>
        </a:p>
      </dgm:t>
    </dgm:pt>
    <dgm:pt modelId="{A325FF3B-9F07-414F-9EA1-0076967D3759}" type="parTrans" cxnId="{7B895419-BF88-409C-A7FA-CCF5140042EA}">
      <dgm:prSet/>
      <dgm:spPr/>
      <dgm:t>
        <a:bodyPr/>
        <a:lstStyle/>
        <a:p>
          <a:endParaRPr lang="en-US"/>
        </a:p>
      </dgm:t>
    </dgm:pt>
    <dgm:pt modelId="{051A3375-ECB3-4E48-96AE-1D68ECF79A8E}" type="sibTrans" cxnId="{7B895419-BF88-409C-A7FA-CCF5140042EA}">
      <dgm:prSet/>
      <dgm:spPr/>
      <dgm:t>
        <a:bodyPr/>
        <a:lstStyle/>
        <a:p>
          <a:endParaRPr lang="en-US"/>
        </a:p>
      </dgm:t>
    </dgm:pt>
    <dgm:pt modelId="{AAD40700-F137-4152-9973-4C4AB7F04D1A}">
      <dgm:prSet/>
      <dgm:spPr/>
      <dgm:t>
        <a:bodyPr/>
        <a:lstStyle/>
        <a:p>
          <a:endParaRPr lang="en-US" dirty="0"/>
        </a:p>
      </dgm:t>
    </dgm:pt>
    <dgm:pt modelId="{D36141DE-2620-4094-9E00-096EBAB0BDC7}" type="parTrans" cxnId="{8859696D-0DA0-42E3-8181-1A1B05EB02A2}">
      <dgm:prSet/>
      <dgm:spPr/>
      <dgm:t>
        <a:bodyPr/>
        <a:lstStyle/>
        <a:p>
          <a:endParaRPr lang="en-US"/>
        </a:p>
      </dgm:t>
    </dgm:pt>
    <dgm:pt modelId="{260EB3AF-FD47-47B2-AB48-5E775C3914AD}" type="sibTrans" cxnId="{8859696D-0DA0-42E3-8181-1A1B05EB02A2}">
      <dgm:prSet/>
      <dgm:spPr/>
      <dgm:t>
        <a:bodyPr/>
        <a:lstStyle/>
        <a:p>
          <a:endParaRPr lang="en-US"/>
        </a:p>
      </dgm:t>
    </dgm:pt>
    <dgm:pt modelId="{4665DE53-FA93-4F95-8499-2C9AE61028FA}">
      <dgm:prSet/>
      <dgm:spPr/>
      <dgm:t>
        <a:bodyPr/>
        <a:lstStyle/>
        <a:p>
          <a:endParaRPr lang="en-US"/>
        </a:p>
      </dgm:t>
    </dgm:pt>
    <dgm:pt modelId="{A1B78DCD-ABE8-41F1-8872-E99A8DC7C1B4}" type="parTrans" cxnId="{76CEB913-1971-403D-A398-C4CDE32F5C99}">
      <dgm:prSet/>
      <dgm:spPr/>
      <dgm:t>
        <a:bodyPr/>
        <a:lstStyle/>
        <a:p>
          <a:endParaRPr lang="en-US"/>
        </a:p>
      </dgm:t>
    </dgm:pt>
    <dgm:pt modelId="{B37EC7FD-BE8B-49B8-BC55-0718ECABAEFC}" type="sibTrans" cxnId="{76CEB913-1971-403D-A398-C4CDE32F5C99}">
      <dgm:prSet/>
      <dgm:spPr/>
      <dgm:t>
        <a:bodyPr/>
        <a:lstStyle/>
        <a:p>
          <a:endParaRPr lang="en-US"/>
        </a:p>
      </dgm:t>
    </dgm:pt>
    <dgm:pt modelId="{CEF697F7-0B5E-4C3B-BCEA-3BB6BF88EBF5}">
      <dgm:prSet/>
      <dgm:spPr/>
      <dgm:t>
        <a:bodyPr/>
        <a:lstStyle/>
        <a:p>
          <a:endParaRPr lang="en-US" dirty="0"/>
        </a:p>
      </dgm:t>
    </dgm:pt>
    <dgm:pt modelId="{AA33EC63-AFCE-418E-9745-010BBC02C532}" type="parTrans" cxnId="{203EAD71-8C0A-4EEE-8C0F-D97E2410DE9C}">
      <dgm:prSet/>
      <dgm:spPr/>
      <dgm:t>
        <a:bodyPr/>
        <a:lstStyle/>
        <a:p>
          <a:endParaRPr lang="en-US"/>
        </a:p>
      </dgm:t>
    </dgm:pt>
    <dgm:pt modelId="{E179DE80-2809-4EE2-B4D4-3CF382FDC20E}" type="sibTrans" cxnId="{203EAD71-8C0A-4EEE-8C0F-D97E2410DE9C}">
      <dgm:prSet/>
      <dgm:spPr/>
      <dgm:t>
        <a:bodyPr/>
        <a:lstStyle/>
        <a:p>
          <a:endParaRPr lang="en-US"/>
        </a:p>
      </dgm:t>
    </dgm:pt>
    <dgm:pt modelId="{4E5A929E-A277-4F35-934A-A0F12147BCEE}">
      <dgm:prSet/>
      <dgm:spPr/>
      <dgm:t>
        <a:bodyPr/>
        <a:lstStyle/>
        <a:p>
          <a:endParaRPr lang="en-US" dirty="0"/>
        </a:p>
      </dgm:t>
    </dgm:pt>
    <dgm:pt modelId="{986F20F6-88E4-4B65-9F0D-FADC8B8971E1}" type="parTrans" cxnId="{D585F81C-A931-424D-977B-2A0EF71EC0F8}">
      <dgm:prSet/>
      <dgm:spPr/>
      <dgm:t>
        <a:bodyPr/>
        <a:lstStyle/>
        <a:p>
          <a:endParaRPr lang="en-US"/>
        </a:p>
      </dgm:t>
    </dgm:pt>
    <dgm:pt modelId="{11107417-FF17-46B0-9621-85DE6DFA02D2}" type="sibTrans" cxnId="{D585F81C-A931-424D-977B-2A0EF71EC0F8}">
      <dgm:prSet/>
      <dgm:spPr/>
      <dgm:t>
        <a:bodyPr/>
        <a:lstStyle/>
        <a:p>
          <a:endParaRPr lang="en-US"/>
        </a:p>
      </dgm:t>
    </dgm:pt>
    <dgm:pt modelId="{FD1E1E47-3F20-4AD9-B921-761CFA91DA98}">
      <dgm:prSet/>
      <dgm:spPr/>
      <dgm:t>
        <a:bodyPr/>
        <a:lstStyle/>
        <a:p>
          <a:endParaRPr lang="en-US" dirty="0"/>
        </a:p>
      </dgm:t>
    </dgm:pt>
    <dgm:pt modelId="{8D108A27-816F-4366-8623-9F8F4B0A9FA8}" type="parTrans" cxnId="{309C29AB-B738-4856-A5BA-42BC2261DB24}">
      <dgm:prSet/>
      <dgm:spPr/>
      <dgm:t>
        <a:bodyPr/>
        <a:lstStyle/>
        <a:p>
          <a:endParaRPr lang="en-US"/>
        </a:p>
      </dgm:t>
    </dgm:pt>
    <dgm:pt modelId="{DEAE58B3-FA45-4A95-847C-4D6C1868481F}" type="sibTrans" cxnId="{309C29AB-B738-4856-A5BA-42BC2261DB24}">
      <dgm:prSet/>
      <dgm:spPr/>
      <dgm:t>
        <a:bodyPr/>
        <a:lstStyle/>
        <a:p>
          <a:endParaRPr lang="en-US"/>
        </a:p>
      </dgm:t>
    </dgm:pt>
    <dgm:pt modelId="{13DD2FF4-F56A-4B2C-933B-055774D5EE49}">
      <dgm:prSet/>
      <dgm:spPr/>
      <dgm:t>
        <a:bodyPr/>
        <a:lstStyle/>
        <a:p>
          <a:endParaRPr lang="en-US" dirty="0"/>
        </a:p>
      </dgm:t>
    </dgm:pt>
    <dgm:pt modelId="{F9CEFFA3-5B1F-46BF-A77F-3B25706082BD}" type="parTrans" cxnId="{DF36A365-0FB6-4414-B332-B7A6A7CBCAF7}">
      <dgm:prSet/>
      <dgm:spPr/>
      <dgm:t>
        <a:bodyPr/>
        <a:lstStyle/>
        <a:p>
          <a:endParaRPr lang="en-US"/>
        </a:p>
      </dgm:t>
    </dgm:pt>
    <dgm:pt modelId="{070147D1-D5FC-460F-8B37-378EBE165082}" type="sibTrans" cxnId="{DF36A365-0FB6-4414-B332-B7A6A7CBCAF7}">
      <dgm:prSet/>
      <dgm:spPr/>
      <dgm:t>
        <a:bodyPr/>
        <a:lstStyle/>
        <a:p>
          <a:endParaRPr lang="en-US"/>
        </a:p>
      </dgm:t>
    </dgm:pt>
    <dgm:pt modelId="{78DB9BF5-3C57-4C0D-B270-34EE794B51D5}">
      <dgm:prSet/>
      <dgm:spPr/>
      <dgm:t>
        <a:bodyPr/>
        <a:lstStyle/>
        <a:p>
          <a:endParaRPr lang="en-US" dirty="0"/>
        </a:p>
      </dgm:t>
    </dgm:pt>
    <dgm:pt modelId="{DB0EE0E9-97F3-49FC-8915-80B9EED459EE}" type="parTrans" cxnId="{B02618EA-F0FA-4843-850A-6EBEA8150BB5}">
      <dgm:prSet/>
      <dgm:spPr/>
      <dgm:t>
        <a:bodyPr/>
        <a:lstStyle/>
        <a:p>
          <a:endParaRPr lang="en-US"/>
        </a:p>
      </dgm:t>
    </dgm:pt>
    <dgm:pt modelId="{0EE68F70-3DD7-4713-B6E7-FF1591E70C70}" type="sibTrans" cxnId="{B02618EA-F0FA-4843-850A-6EBEA8150BB5}">
      <dgm:prSet/>
      <dgm:spPr/>
      <dgm:t>
        <a:bodyPr/>
        <a:lstStyle/>
        <a:p>
          <a:endParaRPr lang="en-US"/>
        </a:p>
      </dgm:t>
    </dgm:pt>
    <dgm:pt modelId="{B51D0E3D-1E5E-4FBF-A79C-222C5D08BBFD}">
      <dgm:prSet/>
      <dgm:spPr/>
      <dgm:t>
        <a:bodyPr/>
        <a:lstStyle/>
        <a:p>
          <a:endParaRPr lang="en-US" dirty="0"/>
        </a:p>
      </dgm:t>
    </dgm:pt>
    <dgm:pt modelId="{EC5F2D3A-9C30-4155-9E61-C154DA3773C4}" type="parTrans" cxnId="{C708751A-CD99-4B33-B2C7-2924FD2A3321}">
      <dgm:prSet/>
      <dgm:spPr/>
      <dgm:t>
        <a:bodyPr/>
        <a:lstStyle/>
        <a:p>
          <a:endParaRPr lang="en-US"/>
        </a:p>
      </dgm:t>
    </dgm:pt>
    <dgm:pt modelId="{1323238C-D7D7-4DA3-92CC-4AE97CF5B4C2}" type="sibTrans" cxnId="{C708751A-CD99-4B33-B2C7-2924FD2A3321}">
      <dgm:prSet/>
      <dgm:spPr/>
      <dgm:t>
        <a:bodyPr/>
        <a:lstStyle/>
        <a:p>
          <a:endParaRPr lang="en-US"/>
        </a:p>
      </dgm:t>
    </dgm:pt>
    <dgm:pt modelId="{48A2F4E5-1CC9-4CAD-A43A-0651886C313C}">
      <dgm:prSet/>
      <dgm:spPr/>
      <dgm:t>
        <a:bodyPr/>
        <a:lstStyle/>
        <a:p>
          <a:endParaRPr lang="en-US" dirty="0"/>
        </a:p>
      </dgm:t>
    </dgm:pt>
    <dgm:pt modelId="{30D9BC17-1BCC-484C-A503-4DA8EB42E0AC}" type="parTrans" cxnId="{1F4E0F00-A5DC-43CD-979B-10F07F2A9EDE}">
      <dgm:prSet/>
      <dgm:spPr/>
      <dgm:t>
        <a:bodyPr/>
        <a:lstStyle/>
        <a:p>
          <a:endParaRPr lang="en-US"/>
        </a:p>
      </dgm:t>
    </dgm:pt>
    <dgm:pt modelId="{94C280C4-B7AA-42D9-848C-02FD15F73E38}" type="sibTrans" cxnId="{1F4E0F00-A5DC-43CD-979B-10F07F2A9EDE}">
      <dgm:prSet/>
      <dgm:spPr/>
      <dgm:t>
        <a:bodyPr/>
        <a:lstStyle/>
        <a:p>
          <a:endParaRPr lang="en-US"/>
        </a:p>
      </dgm:t>
    </dgm:pt>
    <dgm:pt modelId="{C9BC2F81-A76A-487C-B521-AA4ACD160250}">
      <dgm:prSet/>
      <dgm:spPr/>
      <dgm:t>
        <a:bodyPr/>
        <a:lstStyle/>
        <a:p>
          <a:endParaRPr lang="en-US" dirty="0"/>
        </a:p>
      </dgm:t>
    </dgm:pt>
    <dgm:pt modelId="{2CB189A1-B758-4DCE-9C0A-C15CB0A6EDE3}" type="parTrans" cxnId="{9C2403C2-31BC-4432-8A6F-1456424B94FC}">
      <dgm:prSet/>
      <dgm:spPr/>
      <dgm:t>
        <a:bodyPr/>
        <a:lstStyle/>
        <a:p>
          <a:endParaRPr lang="en-US"/>
        </a:p>
      </dgm:t>
    </dgm:pt>
    <dgm:pt modelId="{8CC859F8-70DD-449E-A084-A51C1FD0B790}" type="sibTrans" cxnId="{9C2403C2-31BC-4432-8A6F-1456424B94FC}">
      <dgm:prSet/>
      <dgm:spPr/>
      <dgm:t>
        <a:bodyPr/>
        <a:lstStyle/>
        <a:p>
          <a:endParaRPr lang="en-US"/>
        </a:p>
      </dgm:t>
    </dgm:pt>
    <dgm:pt modelId="{C4EBCA57-5A60-4BC6-BE5C-DFC9A2318C75}">
      <dgm:prSet/>
      <dgm:spPr/>
      <dgm:t>
        <a:bodyPr/>
        <a:lstStyle/>
        <a:p>
          <a:endParaRPr lang="en-US" dirty="0"/>
        </a:p>
      </dgm:t>
    </dgm:pt>
    <dgm:pt modelId="{3BC8125F-6B16-4035-AF9B-F9B8F444B393}" type="parTrans" cxnId="{FF17F54F-0AAA-49A6-9312-855A493D7F69}">
      <dgm:prSet/>
      <dgm:spPr/>
      <dgm:t>
        <a:bodyPr/>
        <a:lstStyle/>
        <a:p>
          <a:endParaRPr lang="en-US"/>
        </a:p>
      </dgm:t>
    </dgm:pt>
    <dgm:pt modelId="{C40E8F39-D659-4EA1-A5EF-D736418EB5DD}" type="sibTrans" cxnId="{FF17F54F-0AAA-49A6-9312-855A493D7F69}">
      <dgm:prSet/>
      <dgm:spPr/>
      <dgm:t>
        <a:bodyPr/>
        <a:lstStyle/>
        <a:p>
          <a:endParaRPr lang="en-US"/>
        </a:p>
      </dgm:t>
    </dgm:pt>
    <dgm:pt modelId="{C953555F-AF33-4059-A64B-42D03F1101FE}">
      <dgm:prSet/>
      <dgm:spPr/>
      <dgm:t>
        <a:bodyPr/>
        <a:lstStyle/>
        <a:p>
          <a:endParaRPr lang="en-US" dirty="0"/>
        </a:p>
      </dgm:t>
    </dgm:pt>
    <dgm:pt modelId="{CF31704F-0965-4F7C-B071-095EC66CE07B}" type="parTrans" cxnId="{2090376B-50B8-4D32-984F-AA0F0D1D1C50}">
      <dgm:prSet/>
      <dgm:spPr/>
      <dgm:t>
        <a:bodyPr/>
        <a:lstStyle/>
        <a:p>
          <a:endParaRPr lang="en-US"/>
        </a:p>
      </dgm:t>
    </dgm:pt>
    <dgm:pt modelId="{0B6E62F7-A2DE-4478-AE43-F78C35A13870}" type="sibTrans" cxnId="{2090376B-50B8-4D32-984F-AA0F0D1D1C50}">
      <dgm:prSet/>
      <dgm:spPr/>
      <dgm:t>
        <a:bodyPr/>
        <a:lstStyle/>
        <a:p>
          <a:endParaRPr lang="en-US"/>
        </a:p>
      </dgm:t>
    </dgm:pt>
    <dgm:pt modelId="{464528A5-8517-4761-B6E6-D3182C536417}">
      <dgm:prSet/>
      <dgm:spPr/>
      <dgm:t>
        <a:bodyPr/>
        <a:lstStyle/>
        <a:p>
          <a:endParaRPr lang="en-US" dirty="0"/>
        </a:p>
      </dgm:t>
    </dgm:pt>
    <dgm:pt modelId="{7F7F47FE-9122-4C50-9A50-246CC2C4C08E}" type="parTrans" cxnId="{52F7C3D8-9C00-44A0-9EC3-E9F566E67125}">
      <dgm:prSet/>
      <dgm:spPr/>
      <dgm:t>
        <a:bodyPr/>
        <a:lstStyle/>
        <a:p>
          <a:endParaRPr lang="en-US"/>
        </a:p>
      </dgm:t>
    </dgm:pt>
    <dgm:pt modelId="{8EDB71AD-AE5F-4577-8714-BF9577164776}" type="sibTrans" cxnId="{52F7C3D8-9C00-44A0-9EC3-E9F566E67125}">
      <dgm:prSet/>
      <dgm:spPr/>
      <dgm:t>
        <a:bodyPr/>
        <a:lstStyle/>
        <a:p>
          <a:endParaRPr lang="en-US"/>
        </a:p>
      </dgm:t>
    </dgm:pt>
    <dgm:pt modelId="{FD3925CC-00D5-4E5A-9922-7338F9887A0E}">
      <dgm:prSet/>
      <dgm:spPr/>
      <dgm:t>
        <a:bodyPr/>
        <a:lstStyle/>
        <a:p>
          <a:endParaRPr lang="en-US" dirty="0"/>
        </a:p>
      </dgm:t>
    </dgm:pt>
    <dgm:pt modelId="{66629A53-6ED2-4902-984E-5F329EC4BDDC}" type="parTrans" cxnId="{FCC95CF9-D73C-4DCA-ADA7-13B48ABCCDF7}">
      <dgm:prSet/>
      <dgm:spPr/>
      <dgm:t>
        <a:bodyPr/>
        <a:lstStyle/>
        <a:p>
          <a:endParaRPr lang="en-US"/>
        </a:p>
      </dgm:t>
    </dgm:pt>
    <dgm:pt modelId="{EECFB68C-100F-498A-8524-EA76677FF968}" type="sibTrans" cxnId="{FCC95CF9-D73C-4DCA-ADA7-13B48ABCCDF7}">
      <dgm:prSet/>
      <dgm:spPr/>
      <dgm:t>
        <a:bodyPr/>
        <a:lstStyle/>
        <a:p>
          <a:endParaRPr lang="en-US"/>
        </a:p>
      </dgm:t>
    </dgm:pt>
    <dgm:pt modelId="{797733C4-2DE7-4427-81C1-86B9C5F5FEAC}">
      <dgm:prSet/>
      <dgm:spPr/>
      <dgm:t>
        <a:bodyPr/>
        <a:lstStyle/>
        <a:p>
          <a:endParaRPr lang="en-US" dirty="0"/>
        </a:p>
      </dgm:t>
    </dgm:pt>
    <dgm:pt modelId="{5DA9EC3E-37E9-4244-A088-B75353B7558C}" type="parTrans" cxnId="{CADF177D-F0FF-4638-BD66-9DB87C93883B}">
      <dgm:prSet/>
      <dgm:spPr/>
      <dgm:t>
        <a:bodyPr/>
        <a:lstStyle/>
        <a:p>
          <a:endParaRPr lang="en-US"/>
        </a:p>
      </dgm:t>
    </dgm:pt>
    <dgm:pt modelId="{9A02E858-7DDC-418C-9B0F-8F97D514361F}" type="sibTrans" cxnId="{CADF177D-F0FF-4638-BD66-9DB87C93883B}">
      <dgm:prSet/>
      <dgm:spPr/>
      <dgm:t>
        <a:bodyPr/>
        <a:lstStyle/>
        <a:p>
          <a:endParaRPr lang="en-US"/>
        </a:p>
      </dgm:t>
    </dgm:pt>
    <dgm:pt modelId="{8E8CC648-025F-4B1D-857C-5BE4AE7FB703}">
      <dgm:prSet/>
      <dgm:spPr/>
      <dgm:t>
        <a:bodyPr/>
        <a:lstStyle/>
        <a:p>
          <a:endParaRPr lang="en-US" dirty="0"/>
        </a:p>
      </dgm:t>
    </dgm:pt>
    <dgm:pt modelId="{3175BA23-AE9E-4646-A1F1-A7B532129640}" type="parTrans" cxnId="{23409673-095A-4CDF-B32E-16CFAFC01A41}">
      <dgm:prSet/>
      <dgm:spPr/>
      <dgm:t>
        <a:bodyPr/>
        <a:lstStyle/>
        <a:p>
          <a:endParaRPr lang="en-US"/>
        </a:p>
      </dgm:t>
    </dgm:pt>
    <dgm:pt modelId="{344B92DF-EA96-434C-9B2D-F97A1A85FB8A}" type="sibTrans" cxnId="{23409673-095A-4CDF-B32E-16CFAFC01A41}">
      <dgm:prSet/>
      <dgm:spPr/>
      <dgm:t>
        <a:bodyPr/>
        <a:lstStyle/>
        <a:p>
          <a:endParaRPr lang="en-US"/>
        </a:p>
      </dgm:t>
    </dgm:pt>
    <dgm:pt modelId="{909E4FA5-A529-4F87-9F44-11225B0AA6EF}" type="pres">
      <dgm:prSet presAssocID="{C9B73B30-F0BE-4FEE-8207-A7490ABE9531}" presName="Name0" presStyleCnt="0">
        <dgm:presLayoutVars>
          <dgm:dir/>
          <dgm:animLvl val="lvl"/>
          <dgm:resizeHandles val="exact"/>
        </dgm:presLayoutVars>
      </dgm:prSet>
      <dgm:spPr/>
      <dgm:t>
        <a:bodyPr/>
        <a:lstStyle/>
        <a:p>
          <a:endParaRPr lang="en-US"/>
        </a:p>
      </dgm:t>
    </dgm:pt>
    <dgm:pt modelId="{87C5B225-2CA7-4050-914C-03E15C29D113}" type="pres">
      <dgm:prSet presAssocID="{AA1F2B17-C779-4323-BF98-08624DB7AE06}" presName="composite" presStyleCnt="0"/>
      <dgm:spPr/>
    </dgm:pt>
    <dgm:pt modelId="{A1626CB0-C560-4731-B38A-17A384302F7C}" type="pres">
      <dgm:prSet presAssocID="{AA1F2B17-C779-4323-BF98-08624DB7AE06}" presName="parTx" presStyleLbl="alignNode1" presStyleIdx="0" presStyleCnt="7">
        <dgm:presLayoutVars>
          <dgm:chMax val="0"/>
          <dgm:chPref val="0"/>
          <dgm:bulletEnabled val="1"/>
        </dgm:presLayoutVars>
      </dgm:prSet>
      <dgm:spPr/>
      <dgm:t>
        <a:bodyPr/>
        <a:lstStyle/>
        <a:p>
          <a:endParaRPr lang="en-US"/>
        </a:p>
      </dgm:t>
    </dgm:pt>
    <dgm:pt modelId="{B4E798DD-A78A-4637-B1D3-97A833380200}" type="pres">
      <dgm:prSet presAssocID="{AA1F2B17-C779-4323-BF98-08624DB7AE06}" presName="desTx" presStyleLbl="alignAccFollowNode1" presStyleIdx="0" presStyleCnt="7">
        <dgm:presLayoutVars>
          <dgm:bulletEnabled val="1"/>
        </dgm:presLayoutVars>
      </dgm:prSet>
      <dgm:spPr/>
      <dgm:t>
        <a:bodyPr/>
        <a:lstStyle/>
        <a:p>
          <a:endParaRPr lang="en-US"/>
        </a:p>
      </dgm:t>
    </dgm:pt>
    <dgm:pt modelId="{D825B5EC-1CDB-49AF-879C-A4404A2DE7D2}" type="pres">
      <dgm:prSet presAssocID="{09E6CF98-AFC2-4867-9CF7-BEAA5E3093B2}" presName="space" presStyleCnt="0"/>
      <dgm:spPr/>
    </dgm:pt>
    <dgm:pt modelId="{DF26E633-38DF-449A-B739-DF190DFA1C88}" type="pres">
      <dgm:prSet presAssocID="{26B47EF9-4ECE-4B9B-9B34-FBC0E5D771FB}" presName="composite" presStyleCnt="0"/>
      <dgm:spPr/>
    </dgm:pt>
    <dgm:pt modelId="{3CD023F3-014F-4AA1-9116-8EAE1C9B7F0E}" type="pres">
      <dgm:prSet presAssocID="{26B47EF9-4ECE-4B9B-9B34-FBC0E5D771FB}" presName="parTx" presStyleLbl="alignNode1" presStyleIdx="1" presStyleCnt="7">
        <dgm:presLayoutVars>
          <dgm:chMax val="0"/>
          <dgm:chPref val="0"/>
          <dgm:bulletEnabled val="1"/>
        </dgm:presLayoutVars>
      </dgm:prSet>
      <dgm:spPr/>
      <dgm:t>
        <a:bodyPr/>
        <a:lstStyle/>
        <a:p>
          <a:endParaRPr lang="en-US"/>
        </a:p>
      </dgm:t>
    </dgm:pt>
    <dgm:pt modelId="{FF0F205A-82F2-425F-9953-EC1F9EABE1E5}" type="pres">
      <dgm:prSet presAssocID="{26B47EF9-4ECE-4B9B-9B34-FBC0E5D771FB}" presName="desTx" presStyleLbl="alignAccFollowNode1" presStyleIdx="1" presStyleCnt="7">
        <dgm:presLayoutVars>
          <dgm:bulletEnabled val="1"/>
        </dgm:presLayoutVars>
      </dgm:prSet>
      <dgm:spPr/>
      <dgm:t>
        <a:bodyPr/>
        <a:lstStyle/>
        <a:p>
          <a:endParaRPr lang="en-US"/>
        </a:p>
      </dgm:t>
    </dgm:pt>
    <dgm:pt modelId="{BB4905EF-6122-4CC2-98D2-874693246F77}" type="pres">
      <dgm:prSet presAssocID="{D5035400-28F7-43AF-A532-0D85EB55B286}" presName="space" presStyleCnt="0"/>
      <dgm:spPr/>
    </dgm:pt>
    <dgm:pt modelId="{C54AD06D-2B4A-44C2-8DFE-D581B04B75B4}" type="pres">
      <dgm:prSet presAssocID="{55B13306-B3B6-4397-8D55-A677A0553E4A}" presName="composite" presStyleCnt="0"/>
      <dgm:spPr/>
    </dgm:pt>
    <dgm:pt modelId="{65764293-1A84-4B3D-AD56-BDF228874488}" type="pres">
      <dgm:prSet presAssocID="{55B13306-B3B6-4397-8D55-A677A0553E4A}" presName="parTx" presStyleLbl="alignNode1" presStyleIdx="2" presStyleCnt="7">
        <dgm:presLayoutVars>
          <dgm:chMax val="0"/>
          <dgm:chPref val="0"/>
          <dgm:bulletEnabled val="1"/>
        </dgm:presLayoutVars>
      </dgm:prSet>
      <dgm:spPr/>
      <dgm:t>
        <a:bodyPr/>
        <a:lstStyle/>
        <a:p>
          <a:endParaRPr lang="en-US"/>
        </a:p>
      </dgm:t>
    </dgm:pt>
    <dgm:pt modelId="{66ECD1B7-E7B2-411D-A9FA-1829A258AAE7}" type="pres">
      <dgm:prSet presAssocID="{55B13306-B3B6-4397-8D55-A677A0553E4A}" presName="desTx" presStyleLbl="alignAccFollowNode1" presStyleIdx="2" presStyleCnt="7">
        <dgm:presLayoutVars>
          <dgm:bulletEnabled val="1"/>
        </dgm:presLayoutVars>
      </dgm:prSet>
      <dgm:spPr/>
      <dgm:t>
        <a:bodyPr/>
        <a:lstStyle/>
        <a:p>
          <a:endParaRPr lang="en-US"/>
        </a:p>
      </dgm:t>
    </dgm:pt>
    <dgm:pt modelId="{BD7C7482-165B-4F56-B04A-8BD41EBD490D}" type="pres">
      <dgm:prSet presAssocID="{1223A57B-3080-4C9D-8923-E95BCDE29F1F}" presName="space" presStyleCnt="0"/>
      <dgm:spPr/>
    </dgm:pt>
    <dgm:pt modelId="{8F732765-28E1-4D89-A3B2-3982B29E47AC}" type="pres">
      <dgm:prSet presAssocID="{A7E76A7E-5908-40AB-85A2-9340EE7095EA}" presName="composite" presStyleCnt="0"/>
      <dgm:spPr/>
    </dgm:pt>
    <dgm:pt modelId="{E61D98B3-4A43-4BE6-9319-862DB9B49446}" type="pres">
      <dgm:prSet presAssocID="{A7E76A7E-5908-40AB-85A2-9340EE7095EA}" presName="parTx" presStyleLbl="alignNode1" presStyleIdx="3" presStyleCnt="7">
        <dgm:presLayoutVars>
          <dgm:chMax val="0"/>
          <dgm:chPref val="0"/>
          <dgm:bulletEnabled val="1"/>
        </dgm:presLayoutVars>
      </dgm:prSet>
      <dgm:spPr/>
      <dgm:t>
        <a:bodyPr/>
        <a:lstStyle/>
        <a:p>
          <a:endParaRPr lang="en-US"/>
        </a:p>
      </dgm:t>
    </dgm:pt>
    <dgm:pt modelId="{56F85840-4947-43C5-876E-43C79187E1C4}" type="pres">
      <dgm:prSet presAssocID="{A7E76A7E-5908-40AB-85A2-9340EE7095EA}" presName="desTx" presStyleLbl="alignAccFollowNode1" presStyleIdx="3" presStyleCnt="7">
        <dgm:presLayoutVars>
          <dgm:bulletEnabled val="1"/>
        </dgm:presLayoutVars>
      </dgm:prSet>
      <dgm:spPr/>
    </dgm:pt>
    <dgm:pt modelId="{F7D18CD8-C6F4-4D64-957B-8405381E93F0}" type="pres">
      <dgm:prSet presAssocID="{F2263B2A-6E04-458E-96F9-357BEB2747C4}" presName="space" presStyleCnt="0"/>
      <dgm:spPr/>
    </dgm:pt>
    <dgm:pt modelId="{44EFDE04-F35F-461E-A450-C99BA0F1CDC3}" type="pres">
      <dgm:prSet presAssocID="{67CEC44E-41AD-48EF-AC16-1A15E67B9FDE}" presName="composite" presStyleCnt="0"/>
      <dgm:spPr/>
    </dgm:pt>
    <dgm:pt modelId="{E81A8695-ED68-4365-A890-ADD420487F97}" type="pres">
      <dgm:prSet presAssocID="{67CEC44E-41AD-48EF-AC16-1A15E67B9FDE}" presName="parTx" presStyleLbl="alignNode1" presStyleIdx="4" presStyleCnt="7">
        <dgm:presLayoutVars>
          <dgm:chMax val="0"/>
          <dgm:chPref val="0"/>
          <dgm:bulletEnabled val="1"/>
        </dgm:presLayoutVars>
      </dgm:prSet>
      <dgm:spPr/>
      <dgm:t>
        <a:bodyPr/>
        <a:lstStyle/>
        <a:p>
          <a:endParaRPr lang="en-US"/>
        </a:p>
      </dgm:t>
    </dgm:pt>
    <dgm:pt modelId="{985B5523-CBF7-487E-A5FB-991F77701613}" type="pres">
      <dgm:prSet presAssocID="{67CEC44E-41AD-48EF-AC16-1A15E67B9FDE}" presName="desTx" presStyleLbl="alignAccFollowNode1" presStyleIdx="4" presStyleCnt="7">
        <dgm:presLayoutVars>
          <dgm:bulletEnabled val="1"/>
        </dgm:presLayoutVars>
      </dgm:prSet>
      <dgm:spPr/>
    </dgm:pt>
    <dgm:pt modelId="{03FD7103-867F-470B-9C95-49EA49F034E1}" type="pres">
      <dgm:prSet presAssocID="{9B49BC09-F50C-483C-9F40-77F81D09A6BE}" presName="space" presStyleCnt="0"/>
      <dgm:spPr/>
    </dgm:pt>
    <dgm:pt modelId="{C1FF8E04-7BD0-4219-AC0F-1E3959772180}" type="pres">
      <dgm:prSet presAssocID="{6352CD6C-626F-4C7A-A09D-6EDA3B5626BE}" presName="composite" presStyleCnt="0"/>
      <dgm:spPr/>
    </dgm:pt>
    <dgm:pt modelId="{FE534B10-DB47-408C-A5F5-069140D2A5CE}" type="pres">
      <dgm:prSet presAssocID="{6352CD6C-626F-4C7A-A09D-6EDA3B5626BE}" presName="parTx" presStyleLbl="alignNode1" presStyleIdx="5" presStyleCnt="7">
        <dgm:presLayoutVars>
          <dgm:chMax val="0"/>
          <dgm:chPref val="0"/>
          <dgm:bulletEnabled val="1"/>
        </dgm:presLayoutVars>
      </dgm:prSet>
      <dgm:spPr/>
      <dgm:t>
        <a:bodyPr/>
        <a:lstStyle/>
        <a:p>
          <a:endParaRPr lang="en-US"/>
        </a:p>
      </dgm:t>
    </dgm:pt>
    <dgm:pt modelId="{BCA60CC0-767B-438D-8CCD-921EAF1D4461}" type="pres">
      <dgm:prSet presAssocID="{6352CD6C-626F-4C7A-A09D-6EDA3B5626BE}" presName="desTx" presStyleLbl="alignAccFollowNode1" presStyleIdx="5" presStyleCnt="7">
        <dgm:presLayoutVars>
          <dgm:bulletEnabled val="1"/>
        </dgm:presLayoutVars>
      </dgm:prSet>
      <dgm:spPr/>
    </dgm:pt>
    <dgm:pt modelId="{ABCE30F8-C189-44F0-8C70-A80BF4F07955}" type="pres">
      <dgm:prSet presAssocID="{F2C58A8F-A07B-4951-BDFC-01E999373517}" presName="space" presStyleCnt="0"/>
      <dgm:spPr/>
    </dgm:pt>
    <dgm:pt modelId="{39767CA7-42E1-47B6-AB5A-5036E8B3ED2C}" type="pres">
      <dgm:prSet presAssocID="{13DD08F4-CBE5-4225-A19F-AB0B4459D9AE}" presName="composite" presStyleCnt="0"/>
      <dgm:spPr/>
    </dgm:pt>
    <dgm:pt modelId="{0F584034-8EEF-4B8E-8C80-B91AA70E3317}" type="pres">
      <dgm:prSet presAssocID="{13DD08F4-CBE5-4225-A19F-AB0B4459D9AE}" presName="parTx" presStyleLbl="alignNode1" presStyleIdx="6" presStyleCnt="7">
        <dgm:presLayoutVars>
          <dgm:chMax val="0"/>
          <dgm:chPref val="0"/>
          <dgm:bulletEnabled val="1"/>
        </dgm:presLayoutVars>
      </dgm:prSet>
      <dgm:spPr/>
      <dgm:t>
        <a:bodyPr/>
        <a:lstStyle/>
        <a:p>
          <a:endParaRPr lang="en-US"/>
        </a:p>
      </dgm:t>
    </dgm:pt>
    <dgm:pt modelId="{4DFBD3E8-1499-4068-A067-E1ACEF02A5AF}" type="pres">
      <dgm:prSet presAssocID="{13DD08F4-CBE5-4225-A19F-AB0B4459D9AE}" presName="desTx" presStyleLbl="alignAccFollowNode1" presStyleIdx="6" presStyleCnt="7">
        <dgm:presLayoutVars>
          <dgm:bulletEnabled val="1"/>
        </dgm:presLayoutVars>
      </dgm:prSet>
      <dgm:spPr/>
      <dgm:t>
        <a:bodyPr/>
        <a:lstStyle/>
        <a:p>
          <a:endParaRPr lang="en-US"/>
        </a:p>
      </dgm:t>
    </dgm:pt>
  </dgm:ptLst>
  <dgm:cxnLst>
    <dgm:cxn modelId="{392745BC-AB77-4D10-A45B-8383220B1077}" type="presOf" srcId="{C4EBCA57-5A60-4BC6-BE5C-DFC9A2318C75}" destId="{66ECD1B7-E7B2-411D-A9FA-1829A258AAE7}" srcOrd="0" destOrd="9" presId="urn:microsoft.com/office/officeart/2005/8/layout/hList1"/>
    <dgm:cxn modelId="{98391235-3081-40E2-B435-3A8A646EA67B}" srcId="{26B47EF9-4ECE-4B9B-9B34-FBC0E5D771FB}" destId="{31E72741-CF69-4306-81B8-F2C8F0D2C2BE}" srcOrd="0" destOrd="0" parTransId="{4ABFD0D1-3318-438C-A2B0-AE1EFD311E3F}" sibTransId="{D0A2F6D7-E599-41FC-8152-F9A92606AC0C}"/>
    <dgm:cxn modelId="{0403DFCD-0BC8-40E2-BD2E-D2DE4682AE5E}" srcId="{AA1F2B17-C779-4323-BF98-08624DB7AE06}" destId="{ED71FC5D-4C90-4571-B371-0A1D6826F7AF}" srcOrd="9" destOrd="0" parTransId="{BF928BDD-91A7-420C-8283-EDE8AAC1C5A6}" sibTransId="{B4E5631F-F7AA-464D-8D74-7B75DD623D08}"/>
    <dgm:cxn modelId="{8FF31FD3-42F4-4B70-9F2D-1F2407DFFE4D}" srcId="{26B47EF9-4ECE-4B9B-9B34-FBC0E5D771FB}" destId="{80AD7668-B70D-4847-9D40-938132E20D1F}" srcOrd="3" destOrd="0" parTransId="{D4CA8B0B-0B8E-4365-B2EB-899D84301CAF}" sibTransId="{00646328-88D3-4116-ACE3-5E96D3A63CD1}"/>
    <dgm:cxn modelId="{B803EEF4-54B4-49C3-BF64-6CB6DEF52A13}" type="presOf" srcId="{7CCF3289-6C77-4882-98D2-62809F2E5D5D}" destId="{B4E798DD-A78A-4637-B1D3-97A833380200}" srcOrd="0" destOrd="2" presId="urn:microsoft.com/office/officeart/2005/8/layout/hList1"/>
    <dgm:cxn modelId="{8859696D-0DA0-42E3-8181-1A1B05EB02A2}" srcId="{55B13306-B3B6-4397-8D55-A677A0553E4A}" destId="{AAD40700-F137-4152-9973-4C4AB7F04D1A}" srcOrd="15" destOrd="0" parTransId="{D36141DE-2620-4094-9E00-096EBAB0BDC7}" sibTransId="{260EB3AF-FD47-47B2-AB48-5E775C3914AD}"/>
    <dgm:cxn modelId="{2A2F8099-B75D-4B9B-90E1-AF79B7164879}" type="presOf" srcId="{78DB9BF5-3C57-4C0D-B270-34EE794B51D5}" destId="{66ECD1B7-E7B2-411D-A9FA-1829A258AAE7}" srcOrd="0" destOrd="5" presId="urn:microsoft.com/office/officeart/2005/8/layout/hList1"/>
    <dgm:cxn modelId="{804C1E1A-3937-496D-8B52-4F3296316375}" type="presOf" srcId="{67CEC44E-41AD-48EF-AC16-1A15E67B9FDE}" destId="{E81A8695-ED68-4365-A890-ADD420487F97}" srcOrd="0" destOrd="0" presId="urn:microsoft.com/office/officeart/2005/8/layout/hList1"/>
    <dgm:cxn modelId="{C5D5B705-9799-4855-BA0E-C36B2F07E65A}" type="presOf" srcId="{712A3CB4-EB53-4C46-A7D4-EC0B0D96AD92}" destId="{FF0F205A-82F2-425F-9953-EC1F9EABE1E5}" srcOrd="0" destOrd="5" presId="urn:microsoft.com/office/officeart/2005/8/layout/hList1"/>
    <dgm:cxn modelId="{C804B59F-4D41-4327-8CC6-6A0C35D6794F}" srcId="{AA1F2B17-C779-4323-BF98-08624DB7AE06}" destId="{C51E7A7F-B7A5-43D2-A066-61BCC4E15C9A}" srcOrd="1" destOrd="0" parTransId="{F2528B47-5534-4240-911A-72E1F741CFAC}" sibTransId="{AF3A3409-14E8-41CC-8606-A9D84A8FA9B3}"/>
    <dgm:cxn modelId="{AE42DAFF-6BD3-4443-B84A-DE6BC5723F61}" type="presOf" srcId="{A7EBCBF6-62EE-4A35-AF31-8AE302397987}" destId="{FF0F205A-82F2-425F-9953-EC1F9EABE1E5}" srcOrd="0" destOrd="6" presId="urn:microsoft.com/office/officeart/2005/8/layout/hList1"/>
    <dgm:cxn modelId="{48BDF774-D60F-4B22-8DF7-7E8A2A11E6CE}" srcId="{C9B73B30-F0BE-4FEE-8207-A7490ABE9531}" destId="{6352CD6C-626F-4C7A-A09D-6EDA3B5626BE}" srcOrd="5" destOrd="0" parTransId="{1C4FDBD3-9AAD-4F58-81F8-2DE246E053AC}" sibTransId="{F2C58A8F-A07B-4951-BDFC-01E999373517}"/>
    <dgm:cxn modelId="{2CABEA01-8D6F-45B8-A174-55D4D92078C2}" srcId="{C9B73B30-F0BE-4FEE-8207-A7490ABE9531}" destId="{67CEC44E-41AD-48EF-AC16-1A15E67B9FDE}" srcOrd="4" destOrd="0" parTransId="{FDD58B7F-AF13-4611-A95B-C19E872F1E52}" sibTransId="{9B49BC09-F50C-483C-9F40-77F81D09A6BE}"/>
    <dgm:cxn modelId="{3B2CF77A-44C1-4C98-BE2B-F282FFEBAD0D}" type="presOf" srcId="{6352CD6C-626F-4C7A-A09D-6EDA3B5626BE}" destId="{FE534B10-DB47-408C-A5F5-069140D2A5CE}" srcOrd="0" destOrd="0" presId="urn:microsoft.com/office/officeart/2005/8/layout/hList1"/>
    <dgm:cxn modelId="{6DEFBBD6-3DE3-499E-B674-B504E3164DEB}" type="presOf" srcId="{AA1F2B17-C779-4323-BF98-08624DB7AE06}" destId="{A1626CB0-C560-4731-B38A-17A384302F7C}" srcOrd="0" destOrd="0" presId="urn:microsoft.com/office/officeart/2005/8/layout/hList1"/>
    <dgm:cxn modelId="{42C1C32D-8221-4E36-BFEC-AC155C17C7E0}" srcId="{AA1F2B17-C779-4323-BF98-08624DB7AE06}" destId="{BA697399-B23F-436E-AA04-67E3CC488E7F}" srcOrd="3" destOrd="0" parTransId="{1AFEFCDF-9C43-465D-97C2-5ED43EBC7D88}" sibTransId="{41E19B2C-59D2-4F93-B5AD-2A69C6618700}"/>
    <dgm:cxn modelId="{250C7109-F4B8-4495-893F-38717E459019}" srcId="{AA1F2B17-C779-4323-BF98-08624DB7AE06}" destId="{7D440807-F1CF-413E-B53D-4326B0C55696}" srcOrd="11" destOrd="0" parTransId="{7C1A06C0-B11F-43F7-A99F-907D133D63C7}" sibTransId="{308930E3-DDA2-47F7-95DA-5B95BE2599C9}"/>
    <dgm:cxn modelId="{3AA13D9D-0512-4E74-A056-EE7E3022A468}" type="presOf" srcId="{E743BAC4-0A0C-4FFA-9FB0-D42181326C9F}" destId="{B4E798DD-A78A-4637-B1D3-97A833380200}" srcOrd="0" destOrd="0" presId="urn:microsoft.com/office/officeart/2005/8/layout/hList1"/>
    <dgm:cxn modelId="{560F76D6-9071-485F-9F54-5B1E970BFA5B}" type="presOf" srcId="{26B47EF9-4ECE-4B9B-9B34-FBC0E5D771FB}" destId="{3CD023F3-014F-4AA1-9116-8EAE1C9B7F0E}" srcOrd="0" destOrd="0" presId="urn:microsoft.com/office/officeart/2005/8/layout/hList1"/>
    <dgm:cxn modelId="{AC1D90EF-1253-45A6-BB3F-69ABC621FDAB}" type="presOf" srcId="{FD3925CC-00D5-4E5A-9922-7338F9887A0E}" destId="{66ECD1B7-E7B2-411D-A9FA-1829A258AAE7}" srcOrd="0" destOrd="12" presId="urn:microsoft.com/office/officeart/2005/8/layout/hList1"/>
    <dgm:cxn modelId="{8BE70125-C22E-42AE-9C61-2ABD3A724548}" srcId="{26B47EF9-4ECE-4B9B-9B34-FBC0E5D771FB}" destId="{D5D15D55-21F2-4E54-BE7D-75DAA0455D40}" srcOrd="2" destOrd="0" parTransId="{068D39A9-DDC5-433C-93A0-C8391BF9BACC}" sibTransId="{AF674459-EABD-498E-94CD-49FCC46D50CB}"/>
    <dgm:cxn modelId="{62059114-75C6-47CB-8E26-8CFF2C24E07C}" type="presOf" srcId="{A7E76A7E-5908-40AB-85A2-9340EE7095EA}" destId="{E61D98B3-4A43-4BE6-9319-862DB9B49446}" srcOrd="0" destOrd="0" presId="urn:microsoft.com/office/officeart/2005/8/layout/hList1"/>
    <dgm:cxn modelId="{D95BAAAA-9386-4EBB-9120-270A77FD4655}" type="presOf" srcId="{ED71FC5D-4C90-4571-B371-0A1D6826F7AF}" destId="{B4E798DD-A78A-4637-B1D3-97A833380200}" srcOrd="0" destOrd="9" presId="urn:microsoft.com/office/officeart/2005/8/layout/hList1"/>
    <dgm:cxn modelId="{52F7C3D8-9C00-44A0-9EC3-E9F566E67125}" srcId="{55B13306-B3B6-4397-8D55-A677A0553E4A}" destId="{464528A5-8517-4761-B6E6-D3182C536417}" srcOrd="11" destOrd="0" parTransId="{7F7F47FE-9122-4C50-9A50-246CC2C4C08E}" sibTransId="{8EDB71AD-AE5F-4577-8714-BF9577164776}"/>
    <dgm:cxn modelId="{851E5586-9451-4607-BB73-5F806E095913}" type="presOf" srcId="{AAD40700-F137-4152-9973-4C4AB7F04D1A}" destId="{66ECD1B7-E7B2-411D-A9FA-1829A258AAE7}" srcOrd="0" destOrd="15" presId="urn:microsoft.com/office/officeart/2005/8/layout/hList1"/>
    <dgm:cxn modelId="{332EB29F-FB24-478B-9CD0-4E0CE2CCEAFD}" type="presOf" srcId="{017797D8-A8EF-49FC-A264-2ABE60DC4AB7}" destId="{B4E798DD-A78A-4637-B1D3-97A833380200}" srcOrd="0" destOrd="7" presId="urn:microsoft.com/office/officeart/2005/8/layout/hList1"/>
    <dgm:cxn modelId="{2090376B-50B8-4D32-984F-AA0F0D1D1C50}" srcId="{55B13306-B3B6-4397-8D55-A677A0553E4A}" destId="{C953555F-AF33-4059-A64B-42D03F1101FE}" srcOrd="10" destOrd="0" parTransId="{CF31704F-0965-4F7C-B071-095EC66CE07B}" sibTransId="{0B6E62F7-A2DE-4478-AE43-F78C35A13870}"/>
    <dgm:cxn modelId="{6102CCF0-DBB0-40A8-B713-A8DC8DFD2F7B}" type="presOf" srcId="{D5D15D55-21F2-4E54-BE7D-75DAA0455D40}" destId="{FF0F205A-82F2-425F-9953-EC1F9EABE1E5}" srcOrd="0" destOrd="2" presId="urn:microsoft.com/office/officeart/2005/8/layout/hList1"/>
    <dgm:cxn modelId="{203EAD71-8C0A-4EEE-8C0F-D97E2410DE9C}" srcId="{55B13306-B3B6-4397-8D55-A677A0553E4A}" destId="{CEF697F7-0B5E-4C3B-BCEA-3BB6BF88EBF5}" srcOrd="1" destOrd="0" parTransId="{AA33EC63-AFCE-418E-9745-010BBC02C532}" sibTransId="{E179DE80-2809-4EE2-B4D4-3CF382FDC20E}"/>
    <dgm:cxn modelId="{146915ED-C4D5-46C2-8C0A-AD3A2B50A308}" type="presOf" srcId="{CEF697F7-0B5E-4C3B-BCEA-3BB6BF88EBF5}" destId="{66ECD1B7-E7B2-411D-A9FA-1829A258AAE7}" srcOrd="0" destOrd="1" presId="urn:microsoft.com/office/officeart/2005/8/layout/hList1"/>
    <dgm:cxn modelId="{60642B63-C5E6-4600-A396-85A9EF7F5E3F}" type="presOf" srcId="{4665DE53-FA93-4F95-8499-2C9AE61028FA}" destId="{66ECD1B7-E7B2-411D-A9FA-1829A258AAE7}" srcOrd="0" destOrd="0" presId="urn:microsoft.com/office/officeart/2005/8/layout/hList1"/>
    <dgm:cxn modelId="{C708751A-CD99-4B33-B2C7-2924FD2A3321}" srcId="{55B13306-B3B6-4397-8D55-A677A0553E4A}" destId="{B51D0E3D-1E5E-4FBF-A79C-222C5D08BBFD}" srcOrd="6" destOrd="0" parTransId="{EC5F2D3A-9C30-4155-9E61-C154DA3773C4}" sibTransId="{1323238C-D7D7-4DA3-92CC-4AE97CF5B4C2}"/>
    <dgm:cxn modelId="{7B895419-BF88-409C-A7FA-CCF5140042EA}" srcId="{26B47EF9-4ECE-4B9B-9B34-FBC0E5D771FB}" destId="{712A3CB4-EB53-4C46-A7D4-EC0B0D96AD92}" srcOrd="5" destOrd="0" parTransId="{A325FF3B-9F07-414F-9EA1-0076967D3759}" sibTransId="{051A3375-ECB3-4E48-96AE-1D68ECF79A8E}"/>
    <dgm:cxn modelId="{309C29AB-B738-4856-A5BA-42BC2261DB24}" srcId="{55B13306-B3B6-4397-8D55-A677A0553E4A}" destId="{FD1E1E47-3F20-4AD9-B921-761CFA91DA98}" srcOrd="3" destOrd="0" parTransId="{8D108A27-816F-4366-8623-9F8F4B0A9FA8}" sibTransId="{DEAE58B3-FA45-4A95-847C-4D6C1868481F}"/>
    <dgm:cxn modelId="{95218F38-05DD-4692-A6EC-988F6AAC1BD6}" type="presOf" srcId="{ECC0CFAD-6EF1-41BA-9615-572A78821299}" destId="{FF0F205A-82F2-425F-9953-EC1F9EABE1E5}" srcOrd="0" destOrd="4" presId="urn:microsoft.com/office/officeart/2005/8/layout/hList1"/>
    <dgm:cxn modelId="{E5F5B036-D257-4E41-95B1-513CAF7D787F}" type="presOf" srcId="{7D440807-F1CF-413E-B53D-4326B0C55696}" destId="{B4E798DD-A78A-4637-B1D3-97A833380200}" srcOrd="0" destOrd="11" presId="urn:microsoft.com/office/officeart/2005/8/layout/hList1"/>
    <dgm:cxn modelId="{658370D6-7888-4F14-BEBB-C573F2FB267F}" srcId="{26B47EF9-4ECE-4B9B-9B34-FBC0E5D771FB}" destId="{ECC0CFAD-6EF1-41BA-9615-572A78821299}" srcOrd="4" destOrd="0" parTransId="{AE19EC6F-023C-4637-A25E-FF4E24B59707}" sibTransId="{B66D2E4A-0070-41CB-B853-8365B4990963}"/>
    <dgm:cxn modelId="{E436DF60-C0A5-4DEB-9B3B-312A893762E6}" srcId="{AA1F2B17-C779-4323-BF98-08624DB7AE06}" destId="{E743BAC4-0A0C-4FFA-9FB0-D42181326C9F}" srcOrd="0" destOrd="0" parTransId="{6375872F-90A8-4A07-B394-F16EDE1E750E}" sibTransId="{5D99FFAA-2208-40FD-A22A-6B05D0C53E96}"/>
    <dgm:cxn modelId="{B02618EA-F0FA-4843-850A-6EBEA8150BB5}" srcId="{55B13306-B3B6-4397-8D55-A677A0553E4A}" destId="{78DB9BF5-3C57-4C0D-B270-34EE794B51D5}" srcOrd="5" destOrd="0" parTransId="{DB0EE0E9-97F3-49FC-8915-80B9EED459EE}" sibTransId="{0EE68F70-3DD7-4713-B6E7-FF1591E70C70}"/>
    <dgm:cxn modelId="{B5231312-780E-4408-A686-62E5D29C14D4}" srcId="{C9B73B30-F0BE-4FEE-8207-A7490ABE9531}" destId="{55B13306-B3B6-4397-8D55-A677A0553E4A}" srcOrd="2" destOrd="0" parTransId="{48D4DD0F-57AC-447A-9E64-C8323C766F39}" sibTransId="{1223A57B-3080-4C9D-8923-E95BCDE29F1F}"/>
    <dgm:cxn modelId="{1B3AA9FF-1E56-4C0E-A81B-C5AD34A6B9D5}" type="presOf" srcId="{38B2325B-A6EA-4EF2-9E84-F7C1BA9C0A79}" destId="{B4E798DD-A78A-4637-B1D3-97A833380200}" srcOrd="0" destOrd="4" presId="urn:microsoft.com/office/officeart/2005/8/layout/hList1"/>
    <dgm:cxn modelId="{19D4F8E6-5F24-4F07-840C-162009CA4BC9}" srcId="{C9B73B30-F0BE-4FEE-8207-A7490ABE9531}" destId="{26B47EF9-4ECE-4B9B-9B34-FBC0E5D771FB}" srcOrd="1" destOrd="0" parTransId="{864D9709-BBA6-4192-A589-EF7E8FA75CAF}" sibTransId="{D5035400-28F7-43AF-A532-0D85EB55B286}"/>
    <dgm:cxn modelId="{1F4E0F00-A5DC-43CD-979B-10F07F2A9EDE}" srcId="{55B13306-B3B6-4397-8D55-A677A0553E4A}" destId="{48A2F4E5-1CC9-4CAD-A43A-0651886C313C}" srcOrd="7" destOrd="0" parTransId="{30D9BC17-1BCC-484C-A503-4DA8EB42E0AC}" sibTransId="{94C280C4-B7AA-42D9-848C-02FD15F73E38}"/>
    <dgm:cxn modelId="{23409673-095A-4CDF-B32E-16CFAFC01A41}" srcId="{55B13306-B3B6-4397-8D55-A677A0553E4A}" destId="{8E8CC648-025F-4B1D-857C-5BE4AE7FB703}" srcOrd="14" destOrd="0" parTransId="{3175BA23-AE9E-4646-A1F1-A7B532129640}" sibTransId="{344B92DF-EA96-434C-9B2D-F97A1A85FB8A}"/>
    <dgm:cxn modelId="{76CEB913-1971-403D-A398-C4CDE32F5C99}" srcId="{55B13306-B3B6-4397-8D55-A677A0553E4A}" destId="{4665DE53-FA93-4F95-8499-2C9AE61028FA}" srcOrd="0" destOrd="0" parTransId="{A1B78DCD-ABE8-41F1-8872-E99A8DC7C1B4}" sibTransId="{B37EC7FD-BE8B-49B8-BC55-0718ECABAEFC}"/>
    <dgm:cxn modelId="{D585F81C-A931-424D-977B-2A0EF71EC0F8}" srcId="{55B13306-B3B6-4397-8D55-A677A0553E4A}" destId="{4E5A929E-A277-4F35-934A-A0F12147BCEE}" srcOrd="2" destOrd="0" parTransId="{986F20F6-88E4-4B65-9F0D-FADC8B8971E1}" sibTransId="{11107417-FF17-46B0-9621-85DE6DFA02D2}"/>
    <dgm:cxn modelId="{0BE1C665-0084-4609-BB46-DC96DEBE4910}" type="presOf" srcId="{13DD2FF4-F56A-4B2C-933B-055774D5EE49}" destId="{66ECD1B7-E7B2-411D-A9FA-1829A258AAE7}" srcOrd="0" destOrd="4" presId="urn:microsoft.com/office/officeart/2005/8/layout/hList1"/>
    <dgm:cxn modelId="{A99D2287-054D-4701-9C6F-A28A09E1C509}" type="presOf" srcId="{C4D2A1B3-03D2-47C9-9584-F944C3260018}" destId="{B4E798DD-A78A-4637-B1D3-97A833380200}" srcOrd="0" destOrd="6" presId="urn:microsoft.com/office/officeart/2005/8/layout/hList1"/>
    <dgm:cxn modelId="{743524F1-F607-485E-ABCD-483F3D1A58BE}" type="presOf" srcId="{65BF166B-AEC1-46A6-92C2-F387D152F535}" destId="{B4E798DD-A78A-4637-B1D3-97A833380200}" srcOrd="0" destOrd="8" presId="urn:microsoft.com/office/officeart/2005/8/layout/hList1"/>
    <dgm:cxn modelId="{E9A9FCAE-6A04-458B-B408-4026ECEAB3FA}" srcId="{C9B73B30-F0BE-4FEE-8207-A7490ABE9531}" destId="{13DD08F4-CBE5-4225-A19F-AB0B4459D9AE}" srcOrd="6" destOrd="0" parTransId="{9C213CBD-0FD6-4B73-B3C0-AA8A91412F7F}" sibTransId="{21EA75FE-F667-44FD-BDBD-3640F0BA50C3}"/>
    <dgm:cxn modelId="{175EAB50-C889-418D-B0AD-6011597E569E}" type="presOf" srcId="{797733C4-2DE7-4427-81C1-86B9C5F5FEAC}" destId="{66ECD1B7-E7B2-411D-A9FA-1829A258AAE7}" srcOrd="0" destOrd="13" presId="urn:microsoft.com/office/officeart/2005/8/layout/hList1"/>
    <dgm:cxn modelId="{588EF765-8091-4938-B884-82946F621F38}" type="presOf" srcId="{48A2F4E5-1CC9-4CAD-A43A-0651886C313C}" destId="{66ECD1B7-E7B2-411D-A9FA-1829A258AAE7}" srcOrd="0" destOrd="7" presId="urn:microsoft.com/office/officeart/2005/8/layout/hList1"/>
    <dgm:cxn modelId="{CADF177D-F0FF-4638-BD66-9DB87C93883B}" srcId="{55B13306-B3B6-4397-8D55-A677A0553E4A}" destId="{797733C4-2DE7-4427-81C1-86B9C5F5FEAC}" srcOrd="13" destOrd="0" parTransId="{5DA9EC3E-37E9-4244-A088-B75353B7558C}" sibTransId="{9A02E858-7DDC-418C-9B0F-8F97D514361F}"/>
    <dgm:cxn modelId="{761A83B1-8501-4691-AA05-1EF6657C6AC3}" type="presOf" srcId="{8E8CC648-025F-4B1D-857C-5BE4AE7FB703}" destId="{66ECD1B7-E7B2-411D-A9FA-1829A258AAE7}" srcOrd="0" destOrd="14" presId="urn:microsoft.com/office/officeart/2005/8/layout/hList1"/>
    <dgm:cxn modelId="{560905E5-53E4-42EC-8392-ECAE67B183B7}" srcId="{AA1F2B17-C779-4323-BF98-08624DB7AE06}" destId="{9DB774F7-BC2A-4EDE-8DA4-06EDD338A1E0}" srcOrd="5" destOrd="0" parTransId="{5EE6CE23-3A1E-4FB1-87CC-2F00D057B499}" sibTransId="{CA7BECD0-7E40-4C03-9819-F0A6026BA1FB}"/>
    <dgm:cxn modelId="{330D0D5A-B970-4518-AC1D-75011063D361}" srcId="{AA1F2B17-C779-4323-BF98-08624DB7AE06}" destId="{017797D8-A8EF-49FC-A264-2ABE60DC4AB7}" srcOrd="7" destOrd="0" parTransId="{FDDC4934-96C6-4C26-A1AD-78D4C2AB3734}" sibTransId="{7C70A745-CC42-4A9C-8518-38AB342C1D7A}"/>
    <dgm:cxn modelId="{A1B0CF55-F001-4ED5-ADE3-A6B25B0B6E4B}" type="presOf" srcId="{31E72741-CF69-4306-81B8-F2C8F0D2C2BE}" destId="{FF0F205A-82F2-425F-9953-EC1F9EABE1E5}" srcOrd="0" destOrd="0" presId="urn:microsoft.com/office/officeart/2005/8/layout/hList1"/>
    <dgm:cxn modelId="{FCC95CF9-D73C-4DCA-ADA7-13B48ABCCDF7}" srcId="{55B13306-B3B6-4397-8D55-A677A0553E4A}" destId="{FD3925CC-00D5-4E5A-9922-7338F9887A0E}" srcOrd="12" destOrd="0" parTransId="{66629A53-6ED2-4902-984E-5F329EC4BDDC}" sibTransId="{EECFB68C-100F-498A-8524-EA76677FF968}"/>
    <dgm:cxn modelId="{03E00222-A52D-418D-AB13-119A3FB50041}" srcId="{AA1F2B17-C779-4323-BF98-08624DB7AE06}" destId="{65BF166B-AEC1-46A6-92C2-F387D152F535}" srcOrd="8" destOrd="0" parTransId="{E7967829-D868-4BFB-B0BE-52B92DBDE163}" sibTransId="{00B80A90-005F-4C5E-84B9-85390545E5E4}"/>
    <dgm:cxn modelId="{4A69F0EE-A98F-4A3A-A2BD-6E9428463C35}" srcId="{AA1F2B17-C779-4323-BF98-08624DB7AE06}" destId="{38B2325B-A6EA-4EF2-9E84-F7C1BA9C0A79}" srcOrd="4" destOrd="0" parTransId="{5A4F21ED-F34A-4D57-A20B-A90EA4FD37AE}" sibTransId="{C68E2E82-221B-44D1-AA33-640FE2D204BD}"/>
    <dgm:cxn modelId="{82B18A67-84CD-4C9E-8BD7-B5489780BCE0}" type="presOf" srcId="{80AD7668-B70D-4847-9D40-938132E20D1F}" destId="{FF0F205A-82F2-425F-9953-EC1F9EABE1E5}" srcOrd="0" destOrd="3" presId="urn:microsoft.com/office/officeart/2005/8/layout/hList1"/>
    <dgm:cxn modelId="{55BFC9C1-4765-41B5-A5F3-7A839ECCA1EE}" type="presOf" srcId="{27FD350C-8BBA-4E8B-9B3A-0E8014D51452}" destId="{B4E798DD-A78A-4637-B1D3-97A833380200}" srcOrd="0" destOrd="10" presId="urn:microsoft.com/office/officeart/2005/8/layout/hList1"/>
    <dgm:cxn modelId="{2B1A26B8-6379-498F-8F77-F508FA38E450}" srcId="{AA1F2B17-C779-4323-BF98-08624DB7AE06}" destId="{27FD350C-8BBA-4E8B-9B3A-0E8014D51452}" srcOrd="10" destOrd="0" parTransId="{2AA19C9F-29DA-4E4C-BD75-22AC940AAC1D}" sibTransId="{7E06B536-2742-41EC-9694-C79A42A3FC1C}"/>
    <dgm:cxn modelId="{C47E4719-8E0A-4199-9FE4-9C936AF6DA05}" srcId="{26B47EF9-4ECE-4B9B-9B34-FBC0E5D771FB}" destId="{A7EBCBF6-62EE-4A35-AF31-8AE302397987}" srcOrd="6" destOrd="0" parTransId="{A257AD8F-ECDA-4814-B3AA-9740554C981E}" sibTransId="{C8E1CD59-7281-4372-BBC3-3FC3DA683EAC}"/>
    <dgm:cxn modelId="{081F66CA-0454-44BB-87EA-010577F2967D}" srcId="{26B47EF9-4ECE-4B9B-9B34-FBC0E5D771FB}" destId="{3DEC0ABB-6840-4BC9-8E7F-C1138A429727}" srcOrd="1" destOrd="0" parTransId="{447E4495-8FB7-46C0-98F5-D33AFC0BD957}" sibTransId="{8455728C-76BF-400F-85CA-1223BD536EA5}"/>
    <dgm:cxn modelId="{9C2403C2-31BC-4432-8A6F-1456424B94FC}" srcId="{55B13306-B3B6-4397-8D55-A677A0553E4A}" destId="{C9BC2F81-A76A-487C-B521-AA4ACD160250}" srcOrd="8" destOrd="0" parTransId="{2CB189A1-B758-4DCE-9C0A-C15CB0A6EDE3}" sibTransId="{8CC859F8-70DD-449E-A084-A51C1FD0B790}"/>
    <dgm:cxn modelId="{09C58C33-3DE2-46C5-84F8-B772A78861E6}" type="presOf" srcId="{C9BC2F81-A76A-487C-B521-AA4ACD160250}" destId="{66ECD1B7-E7B2-411D-A9FA-1829A258AAE7}" srcOrd="0" destOrd="8" presId="urn:microsoft.com/office/officeart/2005/8/layout/hList1"/>
    <dgm:cxn modelId="{3823B68B-08A8-4F2D-BF03-235A775B0310}" srcId="{AA1F2B17-C779-4323-BF98-08624DB7AE06}" destId="{C4D2A1B3-03D2-47C9-9584-F944C3260018}" srcOrd="6" destOrd="0" parTransId="{5E0EAD8B-1300-41FC-B684-F44F5B8642DE}" sibTransId="{D24B3CE3-DA3B-46A2-92E9-68DF2F10FA97}"/>
    <dgm:cxn modelId="{FF17F54F-0AAA-49A6-9312-855A493D7F69}" srcId="{55B13306-B3B6-4397-8D55-A677A0553E4A}" destId="{C4EBCA57-5A60-4BC6-BE5C-DFC9A2318C75}" srcOrd="9" destOrd="0" parTransId="{3BC8125F-6B16-4035-AF9B-F9B8F444B393}" sibTransId="{C40E8F39-D659-4EA1-A5EF-D736418EB5DD}"/>
    <dgm:cxn modelId="{E116BD22-7B22-4F6B-809B-B0936B81079B}" type="presOf" srcId="{C953555F-AF33-4059-A64B-42D03F1101FE}" destId="{66ECD1B7-E7B2-411D-A9FA-1829A258AAE7}" srcOrd="0" destOrd="10" presId="urn:microsoft.com/office/officeart/2005/8/layout/hList1"/>
    <dgm:cxn modelId="{FF756D84-EE72-443E-8CBF-CB647C90D877}" type="presOf" srcId="{55B13306-B3B6-4397-8D55-A677A0553E4A}" destId="{65764293-1A84-4B3D-AD56-BDF228874488}" srcOrd="0" destOrd="0" presId="urn:microsoft.com/office/officeart/2005/8/layout/hList1"/>
    <dgm:cxn modelId="{DF36A365-0FB6-4414-B332-B7A6A7CBCAF7}" srcId="{55B13306-B3B6-4397-8D55-A677A0553E4A}" destId="{13DD2FF4-F56A-4B2C-933B-055774D5EE49}" srcOrd="4" destOrd="0" parTransId="{F9CEFFA3-5B1F-46BF-A77F-3B25706082BD}" sibTransId="{070147D1-D5FC-460F-8B37-378EBE165082}"/>
    <dgm:cxn modelId="{53165FAA-5AFA-4B5C-8318-39658647D9B4}" type="presOf" srcId="{C51E7A7F-B7A5-43D2-A066-61BCC4E15C9A}" destId="{B4E798DD-A78A-4637-B1D3-97A833380200}" srcOrd="0" destOrd="1" presId="urn:microsoft.com/office/officeart/2005/8/layout/hList1"/>
    <dgm:cxn modelId="{1D7B7C6F-883C-4628-94D8-636156D61B7E}" srcId="{C9B73B30-F0BE-4FEE-8207-A7490ABE9531}" destId="{AA1F2B17-C779-4323-BF98-08624DB7AE06}" srcOrd="0" destOrd="0" parTransId="{DFCF90FD-58E3-4014-8BB7-9D11B1B6C3A2}" sibTransId="{09E6CF98-AFC2-4867-9CF7-BEAA5E3093B2}"/>
    <dgm:cxn modelId="{1C36E33F-20CA-4B2A-8113-976B9A31F1C6}" type="presOf" srcId="{FD1E1E47-3F20-4AD9-B921-761CFA91DA98}" destId="{66ECD1B7-E7B2-411D-A9FA-1829A258AAE7}" srcOrd="0" destOrd="3" presId="urn:microsoft.com/office/officeart/2005/8/layout/hList1"/>
    <dgm:cxn modelId="{D9B03042-302A-493C-9A0F-5D53499F26E1}" srcId="{AA1F2B17-C779-4323-BF98-08624DB7AE06}" destId="{7CCF3289-6C77-4882-98D2-62809F2E5D5D}" srcOrd="2" destOrd="0" parTransId="{94683935-6A2F-4C51-AB4D-559C536873A5}" sibTransId="{91BCAE4C-DE28-4CF6-8281-F37158E38D15}"/>
    <dgm:cxn modelId="{7582339D-9E60-44B9-A228-081217576C93}" type="presOf" srcId="{C9B73B30-F0BE-4FEE-8207-A7490ABE9531}" destId="{909E4FA5-A529-4F87-9F44-11225B0AA6EF}" srcOrd="0" destOrd="0" presId="urn:microsoft.com/office/officeart/2005/8/layout/hList1"/>
    <dgm:cxn modelId="{0CAA0BCC-EADB-4FF8-AF52-6021F8961427}" type="presOf" srcId="{4E5A929E-A277-4F35-934A-A0F12147BCEE}" destId="{66ECD1B7-E7B2-411D-A9FA-1829A258AAE7}" srcOrd="0" destOrd="2" presId="urn:microsoft.com/office/officeart/2005/8/layout/hList1"/>
    <dgm:cxn modelId="{896CD6B2-20B2-4BD1-9E0E-267B6B10582B}" type="presOf" srcId="{9DB774F7-BC2A-4EDE-8DA4-06EDD338A1E0}" destId="{B4E798DD-A78A-4637-B1D3-97A833380200}" srcOrd="0" destOrd="5" presId="urn:microsoft.com/office/officeart/2005/8/layout/hList1"/>
    <dgm:cxn modelId="{9D68BBB6-A283-491A-9F78-2EA179F98338}" type="presOf" srcId="{BA697399-B23F-436E-AA04-67E3CC488E7F}" destId="{B4E798DD-A78A-4637-B1D3-97A833380200}" srcOrd="0" destOrd="3" presId="urn:microsoft.com/office/officeart/2005/8/layout/hList1"/>
    <dgm:cxn modelId="{AC612570-F8D0-4DA1-979B-DEA0043BB122}" type="presOf" srcId="{3DEC0ABB-6840-4BC9-8E7F-C1138A429727}" destId="{FF0F205A-82F2-425F-9953-EC1F9EABE1E5}" srcOrd="0" destOrd="1" presId="urn:microsoft.com/office/officeart/2005/8/layout/hList1"/>
    <dgm:cxn modelId="{16E8D359-6718-40A5-AEE9-3BAE1D9B167C}" type="presOf" srcId="{13DD08F4-CBE5-4225-A19F-AB0B4459D9AE}" destId="{0F584034-8EEF-4B8E-8C80-B91AA70E3317}" srcOrd="0" destOrd="0" presId="urn:microsoft.com/office/officeart/2005/8/layout/hList1"/>
    <dgm:cxn modelId="{A85ADFA4-074D-4022-AAF5-1A4F964FAB5B}" srcId="{C9B73B30-F0BE-4FEE-8207-A7490ABE9531}" destId="{A7E76A7E-5908-40AB-85A2-9340EE7095EA}" srcOrd="3" destOrd="0" parTransId="{930FF519-6D08-43AB-9944-6E65C65C701E}" sibTransId="{F2263B2A-6E04-458E-96F9-357BEB2747C4}"/>
    <dgm:cxn modelId="{1A3FBE85-E70E-431B-89B8-37C86839E3C9}" type="presOf" srcId="{B51D0E3D-1E5E-4FBF-A79C-222C5D08BBFD}" destId="{66ECD1B7-E7B2-411D-A9FA-1829A258AAE7}" srcOrd="0" destOrd="6" presId="urn:microsoft.com/office/officeart/2005/8/layout/hList1"/>
    <dgm:cxn modelId="{A840BB47-8589-479C-8318-6C3D60FC33FD}" type="presOf" srcId="{464528A5-8517-4761-B6E6-D3182C536417}" destId="{66ECD1B7-E7B2-411D-A9FA-1829A258AAE7}" srcOrd="0" destOrd="11" presId="urn:microsoft.com/office/officeart/2005/8/layout/hList1"/>
    <dgm:cxn modelId="{077AA78D-9A41-4307-8753-A376965273B5}" type="presParOf" srcId="{909E4FA5-A529-4F87-9F44-11225B0AA6EF}" destId="{87C5B225-2CA7-4050-914C-03E15C29D113}" srcOrd="0" destOrd="0" presId="urn:microsoft.com/office/officeart/2005/8/layout/hList1"/>
    <dgm:cxn modelId="{7B9D77A9-F30A-445F-8B4D-D027B8F0AB08}" type="presParOf" srcId="{87C5B225-2CA7-4050-914C-03E15C29D113}" destId="{A1626CB0-C560-4731-B38A-17A384302F7C}" srcOrd="0" destOrd="0" presId="urn:microsoft.com/office/officeart/2005/8/layout/hList1"/>
    <dgm:cxn modelId="{038634C6-1D22-40D1-B64E-4A87A4FFE182}" type="presParOf" srcId="{87C5B225-2CA7-4050-914C-03E15C29D113}" destId="{B4E798DD-A78A-4637-B1D3-97A833380200}" srcOrd="1" destOrd="0" presId="urn:microsoft.com/office/officeart/2005/8/layout/hList1"/>
    <dgm:cxn modelId="{F38BA082-5BA8-4918-BFC0-656E26F897CC}" type="presParOf" srcId="{909E4FA5-A529-4F87-9F44-11225B0AA6EF}" destId="{D825B5EC-1CDB-49AF-879C-A4404A2DE7D2}" srcOrd="1" destOrd="0" presId="urn:microsoft.com/office/officeart/2005/8/layout/hList1"/>
    <dgm:cxn modelId="{556DDD6C-9B38-461F-A848-32FC722E2486}" type="presParOf" srcId="{909E4FA5-A529-4F87-9F44-11225B0AA6EF}" destId="{DF26E633-38DF-449A-B739-DF190DFA1C88}" srcOrd="2" destOrd="0" presId="urn:microsoft.com/office/officeart/2005/8/layout/hList1"/>
    <dgm:cxn modelId="{C371984E-567E-4982-AEF0-0C890BD2E648}" type="presParOf" srcId="{DF26E633-38DF-449A-B739-DF190DFA1C88}" destId="{3CD023F3-014F-4AA1-9116-8EAE1C9B7F0E}" srcOrd="0" destOrd="0" presId="urn:microsoft.com/office/officeart/2005/8/layout/hList1"/>
    <dgm:cxn modelId="{AAB6C4FC-4839-4796-810E-110CA4787D1F}" type="presParOf" srcId="{DF26E633-38DF-449A-B739-DF190DFA1C88}" destId="{FF0F205A-82F2-425F-9953-EC1F9EABE1E5}" srcOrd="1" destOrd="0" presId="urn:microsoft.com/office/officeart/2005/8/layout/hList1"/>
    <dgm:cxn modelId="{C0D22CA2-8C5F-44BD-9C90-E0651E653DEB}" type="presParOf" srcId="{909E4FA5-A529-4F87-9F44-11225B0AA6EF}" destId="{BB4905EF-6122-4CC2-98D2-874693246F77}" srcOrd="3" destOrd="0" presId="urn:microsoft.com/office/officeart/2005/8/layout/hList1"/>
    <dgm:cxn modelId="{C4DAA147-6AE8-4716-88FF-67D5BC677B29}" type="presParOf" srcId="{909E4FA5-A529-4F87-9F44-11225B0AA6EF}" destId="{C54AD06D-2B4A-44C2-8DFE-D581B04B75B4}" srcOrd="4" destOrd="0" presId="urn:microsoft.com/office/officeart/2005/8/layout/hList1"/>
    <dgm:cxn modelId="{C4449719-70DC-466E-B572-3A37F0522389}" type="presParOf" srcId="{C54AD06D-2B4A-44C2-8DFE-D581B04B75B4}" destId="{65764293-1A84-4B3D-AD56-BDF228874488}" srcOrd="0" destOrd="0" presId="urn:microsoft.com/office/officeart/2005/8/layout/hList1"/>
    <dgm:cxn modelId="{8FEF22D2-81E2-490A-9EE6-8F85F266472C}" type="presParOf" srcId="{C54AD06D-2B4A-44C2-8DFE-D581B04B75B4}" destId="{66ECD1B7-E7B2-411D-A9FA-1829A258AAE7}" srcOrd="1" destOrd="0" presId="urn:microsoft.com/office/officeart/2005/8/layout/hList1"/>
    <dgm:cxn modelId="{00155D92-929A-4498-AD3A-B29D9B7054C8}" type="presParOf" srcId="{909E4FA5-A529-4F87-9F44-11225B0AA6EF}" destId="{BD7C7482-165B-4F56-B04A-8BD41EBD490D}" srcOrd="5" destOrd="0" presId="urn:microsoft.com/office/officeart/2005/8/layout/hList1"/>
    <dgm:cxn modelId="{597D411E-3C84-4FBD-A1AD-526CBF787D90}" type="presParOf" srcId="{909E4FA5-A529-4F87-9F44-11225B0AA6EF}" destId="{8F732765-28E1-4D89-A3B2-3982B29E47AC}" srcOrd="6" destOrd="0" presId="urn:microsoft.com/office/officeart/2005/8/layout/hList1"/>
    <dgm:cxn modelId="{02864906-EEE9-433A-A96D-54FEBBC05D09}" type="presParOf" srcId="{8F732765-28E1-4D89-A3B2-3982B29E47AC}" destId="{E61D98B3-4A43-4BE6-9319-862DB9B49446}" srcOrd="0" destOrd="0" presId="urn:microsoft.com/office/officeart/2005/8/layout/hList1"/>
    <dgm:cxn modelId="{6D732C4D-C717-4A09-A2DE-4A5318D2F388}" type="presParOf" srcId="{8F732765-28E1-4D89-A3B2-3982B29E47AC}" destId="{56F85840-4947-43C5-876E-43C79187E1C4}" srcOrd="1" destOrd="0" presId="urn:microsoft.com/office/officeart/2005/8/layout/hList1"/>
    <dgm:cxn modelId="{594B7986-29D7-4C2C-8728-335860A86834}" type="presParOf" srcId="{909E4FA5-A529-4F87-9F44-11225B0AA6EF}" destId="{F7D18CD8-C6F4-4D64-957B-8405381E93F0}" srcOrd="7" destOrd="0" presId="urn:microsoft.com/office/officeart/2005/8/layout/hList1"/>
    <dgm:cxn modelId="{74A3CF2F-CA1C-4AC9-A898-13AEC442D4CF}" type="presParOf" srcId="{909E4FA5-A529-4F87-9F44-11225B0AA6EF}" destId="{44EFDE04-F35F-461E-A450-C99BA0F1CDC3}" srcOrd="8" destOrd="0" presId="urn:microsoft.com/office/officeart/2005/8/layout/hList1"/>
    <dgm:cxn modelId="{8AFA4373-0842-4456-97E7-06A9881107B7}" type="presParOf" srcId="{44EFDE04-F35F-461E-A450-C99BA0F1CDC3}" destId="{E81A8695-ED68-4365-A890-ADD420487F97}" srcOrd="0" destOrd="0" presId="urn:microsoft.com/office/officeart/2005/8/layout/hList1"/>
    <dgm:cxn modelId="{548198BB-8B63-405B-AB86-AD2E2A6C73C4}" type="presParOf" srcId="{44EFDE04-F35F-461E-A450-C99BA0F1CDC3}" destId="{985B5523-CBF7-487E-A5FB-991F77701613}" srcOrd="1" destOrd="0" presId="urn:microsoft.com/office/officeart/2005/8/layout/hList1"/>
    <dgm:cxn modelId="{577C65E9-346C-4C22-984D-5865289C8788}" type="presParOf" srcId="{909E4FA5-A529-4F87-9F44-11225B0AA6EF}" destId="{03FD7103-867F-470B-9C95-49EA49F034E1}" srcOrd="9" destOrd="0" presId="urn:microsoft.com/office/officeart/2005/8/layout/hList1"/>
    <dgm:cxn modelId="{F5D4564C-8CB0-43DC-987D-72EDF4B77289}" type="presParOf" srcId="{909E4FA5-A529-4F87-9F44-11225B0AA6EF}" destId="{C1FF8E04-7BD0-4219-AC0F-1E3959772180}" srcOrd="10" destOrd="0" presId="urn:microsoft.com/office/officeart/2005/8/layout/hList1"/>
    <dgm:cxn modelId="{2084A646-63B3-4473-AB9D-033CAC84A4CB}" type="presParOf" srcId="{C1FF8E04-7BD0-4219-AC0F-1E3959772180}" destId="{FE534B10-DB47-408C-A5F5-069140D2A5CE}" srcOrd="0" destOrd="0" presId="urn:microsoft.com/office/officeart/2005/8/layout/hList1"/>
    <dgm:cxn modelId="{76A7D1CA-2660-4674-8B6D-3E0EB39BEE7F}" type="presParOf" srcId="{C1FF8E04-7BD0-4219-AC0F-1E3959772180}" destId="{BCA60CC0-767B-438D-8CCD-921EAF1D4461}" srcOrd="1" destOrd="0" presId="urn:microsoft.com/office/officeart/2005/8/layout/hList1"/>
    <dgm:cxn modelId="{1FC7920E-FA9E-4AE6-91F4-EAFC175A1EE4}" type="presParOf" srcId="{909E4FA5-A529-4F87-9F44-11225B0AA6EF}" destId="{ABCE30F8-C189-44F0-8C70-A80BF4F07955}" srcOrd="11" destOrd="0" presId="urn:microsoft.com/office/officeart/2005/8/layout/hList1"/>
    <dgm:cxn modelId="{F3303955-3F98-46CF-8DF6-87285FBB8EB7}" type="presParOf" srcId="{909E4FA5-A529-4F87-9F44-11225B0AA6EF}" destId="{39767CA7-42E1-47B6-AB5A-5036E8B3ED2C}" srcOrd="12" destOrd="0" presId="urn:microsoft.com/office/officeart/2005/8/layout/hList1"/>
    <dgm:cxn modelId="{4F46DAED-64B2-457D-8039-C34EC37E17C8}" type="presParOf" srcId="{39767CA7-42E1-47B6-AB5A-5036E8B3ED2C}" destId="{0F584034-8EEF-4B8E-8C80-B91AA70E3317}" srcOrd="0" destOrd="0" presId="urn:microsoft.com/office/officeart/2005/8/layout/hList1"/>
    <dgm:cxn modelId="{7A523FB4-5A94-4537-94C1-09EC4C8198CE}" type="presParOf" srcId="{39767CA7-42E1-47B6-AB5A-5036E8B3ED2C}" destId="{4DFBD3E8-1499-4068-A067-E1ACEF02A5AF}"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B335A3D-A7BE-4EE7-8619-CDF90C1C9191}">
      <dsp:nvSpPr>
        <dsp:cNvPr id="0" name=""/>
        <dsp:cNvSpPr/>
      </dsp:nvSpPr>
      <dsp:spPr>
        <a:xfrm>
          <a:off x="0" y="1625600"/>
          <a:ext cx="11746323" cy="2167466"/>
        </a:xfrm>
        <a:prstGeom prst="notched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6D0CFAD-2EF2-4D8C-B9C2-DDC6A79E84E5}">
      <dsp:nvSpPr>
        <dsp:cNvPr id="0" name=""/>
        <dsp:cNvSpPr/>
      </dsp:nvSpPr>
      <dsp:spPr>
        <a:xfrm>
          <a:off x="1396" y="0"/>
          <a:ext cx="1408252" cy="21674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008" tIns="64008" rIns="64008" bIns="64008" numCol="1" spcCol="1270" anchor="b" anchorCtr="0">
          <a:noAutofit/>
        </a:bodyPr>
        <a:lstStyle/>
        <a:p>
          <a:pPr lvl="0" algn="ctr" defTabSz="400050">
            <a:lnSpc>
              <a:spcPct val="90000"/>
            </a:lnSpc>
            <a:spcBef>
              <a:spcPct val="0"/>
            </a:spcBef>
            <a:spcAft>
              <a:spcPct val="35000"/>
            </a:spcAft>
          </a:pPr>
          <a:r>
            <a:rPr lang="en-US" sz="900" b="1" kern="1200" dirty="0" smtClean="0"/>
            <a:t>1994</a:t>
          </a:r>
          <a:r>
            <a:rPr lang="en-US" sz="900" kern="1200" dirty="0" smtClean="0"/>
            <a:t>: Jeff Bezos Incorporated the Company</a:t>
          </a:r>
          <a:endParaRPr lang="en-US" sz="900" kern="1200" dirty="0"/>
        </a:p>
      </dsp:txBody>
      <dsp:txXfrm>
        <a:off x="1396" y="0"/>
        <a:ext cx="1408252" cy="2167466"/>
      </dsp:txXfrm>
    </dsp:sp>
    <dsp:sp modelId="{E622EC8D-DADB-4093-9C4A-F8853253DA75}">
      <dsp:nvSpPr>
        <dsp:cNvPr id="0" name=""/>
        <dsp:cNvSpPr/>
      </dsp:nvSpPr>
      <dsp:spPr>
        <a:xfrm>
          <a:off x="434589" y="2438400"/>
          <a:ext cx="541866" cy="541866"/>
        </a:xfrm>
        <a:prstGeom prst="ellipse">
          <a:avLst/>
        </a:prstGeom>
        <a:solidFill>
          <a:schemeClr val="accent1">
            <a:shade val="8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F646916-6C9B-4E8E-BEFD-15A792EF6D57}">
      <dsp:nvSpPr>
        <dsp:cNvPr id="0" name=""/>
        <dsp:cNvSpPr/>
      </dsp:nvSpPr>
      <dsp:spPr>
        <a:xfrm>
          <a:off x="1453590" y="3251200"/>
          <a:ext cx="1168325" cy="21674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008" tIns="64008" rIns="64008" bIns="64008" numCol="1" spcCol="1270" anchor="t" anchorCtr="0">
          <a:noAutofit/>
        </a:bodyPr>
        <a:lstStyle/>
        <a:p>
          <a:pPr lvl="0" algn="ctr" defTabSz="400050">
            <a:lnSpc>
              <a:spcPct val="90000"/>
            </a:lnSpc>
            <a:spcBef>
              <a:spcPct val="0"/>
            </a:spcBef>
            <a:spcAft>
              <a:spcPct val="35000"/>
            </a:spcAft>
          </a:pPr>
          <a:r>
            <a:rPr lang="en-US" sz="900" b="1" kern="1200" dirty="0" smtClean="0"/>
            <a:t>1995</a:t>
          </a:r>
          <a:r>
            <a:rPr lang="en-US" sz="900" kern="1200" dirty="0" smtClean="0"/>
            <a:t>: Amazon.com Launched Online Bookstore</a:t>
          </a:r>
          <a:endParaRPr lang="en-US" sz="900" kern="1200" dirty="0"/>
        </a:p>
      </dsp:txBody>
      <dsp:txXfrm>
        <a:off x="1453590" y="3251200"/>
        <a:ext cx="1168325" cy="2167466"/>
      </dsp:txXfrm>
    </dsp:sp>
    <dsp:sp modelId="{F6437158-E9EE-4442-B0A1-2AF7A08AE628}">
      <dsp:nvSpPr>
        <dsp:cNvPr id="0" name=""/>
        <dsp:cNvSpPr/>
      </dsp:nvSpPr>
      <dsp:spPr>
        <a:xfrm>
          <a:off x="1766820" y="2438400"/>
          <a:ext cx="541866" cy="541866"/>
        </a:xfrm>
        <a:prstGeom prst="ellipse">
          <a:avLst/>
        </a:prstGeom>
        <a:solidFill>
          <a:schemeClr val="accent1">
            <a:shade val="80000"/>
            <a:hueOff val="30140"/>
            <a:satOff val="575"/>
            <a:lumOff val="253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E112B6D-5C32-424C-B0E7-B72B49A5D90C}">
      <dsp:nvSpPr>
        <dsp:cNvPr id="0" name=""/>
        <dsp:cNvSpPr/>
      </dsp:nvSpPr>
      <dsp:spPr>
        <a:xfrm>
          <a:off x="2665857" y="0"/>
          <a:ext cx="878823" cy="21674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008" tIns="64008" rIns="64008" bIns="64008" numCol="1" spcCol="1270" anchor="b" anchorCtr="0">
          <a:noAutofit/>
        </a:bodyPr>
        <a:lstStyle/>
        <a:p>
          <a:pPr lvl="0" algn="ctr" defTabSz="400050">
            <a:lnSpc>
              <a:spcPct val="90000"/>
            </a:lnSpc>
            <a:spcBef>
              <a:spcPct val="0"/>
            </a:spcBef>
            <a:spcAft>
              <a:spcPct val="35000"/>
            </a:spcAft>
          </a:pPr>
          <a:r>
            <a:rPr lang="en-US" sz="900" b="1" kern="1200" dirty="0" smtClean="0"/>
            <a:t>2005</a:t>
          </a:r>
          <a:r>
            <a:rPr lang="en-US" sz="900" kern="1200" dirty="0" smtClean="0"/>
            <a:t>: Amazon Publishing Launched</a:t>
          </a:r>
          <a:endParaRPr lang="en-US" sz="900" kern="1200" dirty="0"/>
        </a:p>
      </dsp:txBody>
      <dsp:txXfrm>
        <a:off x="2665857" y="0"/>
        <a:ext cx="878823" cy="2167466"/>
      </dsp:txXfrm>
    </dsp:sp>
    <dsp:sp modelId="{EBF6BFA4-3E53-45BB-94CE-CB6DB4728A2B}">
      <dsp:nvSpPr>
        <dsp:cNvPr id="0" name=""/>
        <dsp:cNvSpPr/>
      </dsp:nvSpPr>
      <dsp:spPr>
        <a:xfrm>
          <a:off x="2834335" y="2438400"/>
          <a:ext cx="541866" cy="541866"/>
        </a:xfrm>
        <a:prstGeom prst="ellipse">
          <a:avLst/>
        </a:prstGeom>
        <a:solidFill>
          <a:schemeClr val="accent1">
            <a:shade val="80000"/>
            <a:hueOff val="60281"/>
            <a:satOff val="1150"/>
            <a:lumOff val="507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D341B44-B437-41B6-9C97-91EA113B0BF1}">
      <dsp:nvSpPr>
        <dsp:cNvPr id="0" name=""/>
        <dsp:cNvSpPr/>
      </dsp:nvSpPr>
      <dsp:spPr>
        <a:xfrm>
          <a:off x="3588622" y="3251200"/>
          <a:ext cx="878823" cy="21674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008" tIns="64008" rIns="64008" bIns="64008" numCol="1" spcCol="1270" anchor="t" anchorCtr="0">
          <a:noAutofit/>
        </a:bodyPr>
        <a:lstStyle/>
        <a:p>
          <a:pPr lvl="0" algn="ctr" defTabSz="400050">
            <a:lnSpc>
              <a:spcPct val="90000"/>
            </a:lnSpc>
            <a:spcBef>
              <a:spcPct val="0"/>
            </a:spcBef>
            <a:spcAft>
              <a:spcPct val="35000"/>
            </a:spcAft>
          </a:pPr>
          <a:r>
            <a:rPr lang="en-US" sz="900" b="1" kern="1200" dirty="0" smtClean="0"/>
            <a:t>2006</a:t>
          </a:r>
          <a:r>
            <a:rPr lang="en-US" sz="900" kern="1200" dirty="0" smtClean="0"/>
            <a:t>: Amazon Web Services (AWS) Launched</a:t>
          </a:r>
          <a:endParaRPr lang="en-US" sz="900" kern="1200" dirty="0"/>
        </a:p>
      </dsp:txBody>
      <dsp:txXfrm>
        <a:off x="3588622" y="3251200"/>
        <a:ext cx="878823" cy="2167466"/>
      </dsp:txXfrm>
    </dsp:sp>
    <dsp:sp modelId="{5CE29206-1312-44D5-8662-1008D81F2E69}">
      <dsp:nvSpPr>
        <dsp:cNvPr id="0" name=""/>
        <dsp:cNvSpPr/>
      </dsp:nvSpPr>
      <dsp:spPr>
        <a:xfrm>
          <a:off x="3757100" y="2438400"/>
          <a:ext cx="541866" cy="541866"/>
        </a:xfrm>
        <a:prstGeom prst="ellipse">
          <a:avLst/>
        </a:prstGeom>
        <a:solidFill>
          <a:schemeClr val="accent1">
            <a:shade val="80000"/>
            <a:hueOff val="90421"/>
            <a:satOff val="1725"/>
            <a:lumOff val="761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D7097DD-EDD7-41DC-9062-E6DA3DC9A411}">
      <dsp:nvSpPr>
        <dsp:cNvPr id="0" name=""/>
        <dsp:cNvSpPr/>
      </dsp:nvSpPr>
      <dsp:spPr>
        <a:xfrm>
          <a:off x="4511386" y="0"/>
          <a:ext cx="878823" cy="21674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008" tIns="64008" rIns="64008" bIns="64008" numCol="1" spcCol="1270" anchor="b" anchorCtr="0">
          <a:noAutofit/>
        </a:bodyPr>
        <a:lstStyle/>
        <a:p>
          <a:pPr lvl="0" algn="ctr" defTabSz="400050">
            <a:lnSpc>
              <a:spcPct val="90000"/>
            </a:lnSpc>
            <a:spcBef>
              <a:spcPct val="0"/>
            </a:spcBef>
            <a:spcAft>
              <a:spcPct val="35000"/>
            </a:spcAft>
          </a:pPr>
          <a:r>
            <a:rPr lang="en-US" sz="900" b="1" kern="1200" dirty="0" smtClean="0"/>
            <a:t>2007</a:t>
          </a:r>
          <a:r>
            <a:rPr lang="en-US" sz="900" kern="1200" dirty="0" smtClean="0"/>
            <a:t>: Kindle Launched</a:t>
          </a:r>
          <a:endParaRPr lang="en-US" sz="900" kern="1200" dirty="0"/>
        </a:p>
      </dsp:txBody>
      <dsp:txXfrm>
        <a:off x="4511386" y="0"/>
        <a:ext cx="878823" cy="2167466"/>
      </dsp:txXfrm>
    </dsp:sp>
    <dsp:sp modelId="{76AE727D-756D-43BC-9F2E-CC60F826BFCB}">
      <dsp:nvSpPr>
        <dsp:cNvPr id="0" name=""/>
        <dsp:cNvSpPr/>
      </dsp:nvSpPr>
      <dsp:spPr>
        <a:xfrm>
          <a:off x="4679864" y="2438400"/>
          <a:ext cx="541866" cy="541866"/>
        </a:xfrm>
        <a:prstGeom prst="ellipse">
          <a:avLst/>
        </a:prstGeom>
        <a:solidFill>
          <a:schemeClr val="accent1">
            <a:shade val="80000"/>
            <a:hueOff val="120562"/>
            <a:satOff val="2300"/>
            <a:lumOff val="1015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8A72EFF-007F-40D4-AFBE-B517FCB1E3B8}">
      <dsp:nvSpPr>
        <dsp:cNvPr id="0" name=""/>
        <dsp:cNvSpPr/>
      </dsp:nvSpPr>
      <dsp:spPr>
        <a:xfrm>
          <a:off x="5434151" y="3251200"/>
          <a:ext cx="878823" cy="21674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008" tIns="64008" rIns="64008" bIns="64008" numCol="1" spcCol="1270" anchor="t" anchorCtr="0">
          <a:noAutofit/>
        </a:bodyPr>
        <a:lstStyle/>
        <a:p>
          <a:pPr lvl="0" algn="ctr" defTabSz="400050">
            <a:lnSpc>
              <a:spcPct val="90000"/>
            </a:lnSpc>
            <a:spcBef>
              <a:spcPct val="0"/>
            </a:spcBef>
            <a:spcAft>
              <a:spcPct val="35000"/>
            </a:spcAft>
          </a:pPr>
          <a:r>
            <a:rPr lang="en-US" sz="900" b="1" kern="1200" dirty="0" smtClean="0"/>
            <a:t>2011</a:t>
          </a:r>
          <a:r>
            <a:rPr lang="en-US" sz="900" kern="1200" dirty="0" smtClean="0"/>
            <a:t>: Amazon Fresh Launched</a:t>
          </a:r>
          <a:endParaRPr lang="en-US" sz="900" kern="1200" dirty="0"/>
        </a:p>
      </dsp:txBody>
      <dsp:txXfrm>
        <a:off x="5434151" y="3251200"/>
        <a:ext cx="878823" cy="2167466"/>
      </dsp:txXfrm>
    </dsp:sp>
    <dsp:sp modelId="{936B3AF8-D92D-4F6C-B354-ACB91E702880}">
      <dsp:nvSpPr>
        <dsp:cNvPr id="0" name=""/>
        <dsp:cNvSpPr/>
      </dsp:nvSpPr>
      <dsp:spPr>
        <a:xfrm>
          <a:off x="5602629" y="2438400"/>
          <a:ext cx="541866" cy="541866"/>
        </a:xfrm>
        <a:prstGeom prst="ellipse">
          <a:avLst/>
        </a:prstGeom>
        <a:solidFill>
          <a:schemeClr val="accent1">
            <a:shade val="80000"/>
            <a:hueOff val="150702"/>
            <a:satOff val="2875"/>
            <a:lumOff val="1269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CA70A1D-50E7-40EF-ACF8-61681C51AAC0}">
      <dsp:nvSpPr>
        <dsp:cNvPr id="0" name=""/>
        <dsp:cNvSpPr/>
      </dsp:nvSpPr>
      <dsp:spPr>
        <a:xfrm>
          <a:off x="6356915" y="0"/>
          <a:ext cx="1216977" cy="21674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008" tIns="64008" rIns="64008" bIns="64008" numCol="1" spcCol="1270" anchor="b" anchorCtr="0">
          <a:noAutofit/>
        </a:bodyPr>
        <a:lstStyle/>
        <a:p>
          <a:pPr lvl="0" algn="ctr" defTabSz="400050">
            <a:lnSpc>
              <a:spcPct val="90000"/>
            </a:lnSpc>
            <a:spcBef>
              <a:spcPct val="0"/>
            </a:spcBef>
            <a:spcAft>
              <a:spcPct val="35000"/>
            </a:spcAft>
          </a:pPr>
          <a:r>
            <a:rPr lang="en-US" sz="900" b="1" kern="1200" dirty="0" smtClean="0"/>
            <a:t>2012</a:t>
          </a:r>
          <a:r>
            <a:rPr lang="en-US" sz="900" kern="1200" dirty="0" smtClean="0"/>
            <a:t>: Amazon Game Studios Launched</a:t>
          </a:r>
          <a:endParaRPr lang="en-US" sz="900" kern="1200" dirty="0"/>
        </a:p>
      </dsp:txBody>
      <dsp:txXfrm>
        <a:off x="6356915" y="0"/>
        <a:ext cx="1216977" cy="2167466"/>
      </dsp:txXfrm>
    </dsp:sp>
    <dsp:sp modelId="{F10EA66E-608C-4561-8912-8DC63BAF7032}">
      <dsp:nvSpPr>
        <dsp:cNvPr id="0" name=""/>
        <dsp:cNvSpPr/>
      </dsp:nvSpPr>
      <dsp:spPr>
        <a:xfrm>
          <a:off x="6694470" y="2438400"/>
          <a:ext cx="541866" cy="541866"/>
        </a:xfrm>
        <a:prstGeom prst="ellipse">
          <a:avLst/>
        </a:prstGeom>
        <a:solidFill>
          <a:schemeClr val="accent1">
            <a:shade val="80000"/>
            <a:hueOff val="180842"/>
            <a:satOff val="3450"/>
            <a:lumOff val="1523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A369FE5-6239-47B9-B945-1B49F30F78D4}">
      <dsp:nvSpPr>
        <dsp:cNvPr id="0" name=""/>
        <dsp:cNvSpPr/>
      </dsp:nvSpPr>
      <dsp:spPr>
        <a:xfrm>
          <a:off x="7617834" y="3251200"/>
          <a:ext cx="878823" cy="21674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008" tIns="64008" rIns="64008" bIns="64008" numCol="1" spcCol="1270" anchor="t" anchorCtr="0">
          <a:noAutofit/>
        </a:bodyPr>
        <a:lstStyle/>
        <a:p>
          <a:pPr lvl="0" algn="ctr" defTabSz="400050">
            <a:lnSpc>
              <a:spcPct val="90000"/>
            </a:lnSpc>
            <a:spcBef>
              <a:spcPct val="0"/>
            </a:spcBef>
            <a:spcAft>
              <a:spcPct val="35000"/>
            </a:spcAft>
          </a:pPr>
          <a:r>
            <a:rPr lang="en-US" sz="900" b="1" kern="1200" dirty="0" smtClean="0"/>
            <a:t>2013</a:t>
          </a:r>
          <a:r>
            <a:rPr lang="en-US" sz="900" kern="1200" dirty="0" smtClean="0"/>
            <a:t>: Amazon Art Launched</a:t>
          </a:r>
          <a:endParaRPr lang="en-US" sz="900" kern="1200" dirty="0"/>
        </a:p>
      </dsp:txBody>
      <dsp:txXfrm>
        <a:off x="7617834" y="3251200"/>
        <a:ext cx="878823" cy="2167466"/>
      </dsp:txXfrm>
    </dsp:sp>
    <dsp:sp modelId="{AD9F7C5C-48FE-41E9-878D-DA7DF7771023}">
      <dsp:nvSpPr>
        <dsp:cNvPr id="0" name=""/>
        <dsp:cNvSpPr/>
      </dsp:nvSpPr>
      <dsp:spPr>
        <a:xfrm>
          <a:off x="7786312" y="2438400"/>
          <a:ext cx="541866" cy="541866"/>
        </a:xfrm>
        <a:prstGeom prst="ellipse">
          <a:avLst/>
        </a:prstGeom>
        <a:solidFill>
          <a:schemeClr val="accent1">
            <a:shade val="80000"/>
            <a:hueOff val="210983"/>
            <a:satOff val="4025"/>
            <a:lumOff val="177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8948703-0643-4F44-A0AB-BC9E7486775F}">
      <dsp:nvSpPr>
        <dsp:cNvPr id="0" name=""/>
        <dsp:cNvSpPr/>
      </dsp:nvSpPr>
      <dsp:spPr>
        <a:xfrm>
          <a:off x="8540598" y="0"/>
          <a:ext cx="878823" cy="21674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008" tIns="64008" rIns="64008" bIns="64008" numCol="1" spcCol="1270" anchor="b" anchorCtr="0">
          <a:noAutofit/>
        </a:bodyPr>
        <a:lstStyle/>
        <a:p>
          <a:pPr lvl="0" algn="ctr" defTabSz="400050">
            <a:lnSpc>
              <a:spcPct val="90000"/>
            </a:lnSpc>
            <a:spcBef>
              <a:spcPct val="0"/>
            </a:spcBef>
            <a:spcAft>
              <a:spcPct val="35000"/>
            </a:spcAft>
          </a:pPr>
          <a:r>
            <a:rPr lang="en-US" sz="900" b="1" kern="1200" dirty="0" smtClean="0"/>
            <a:t>2014</a:t>
          </a:r>
          <a:r>
            <a:rPr lang="en-US" sz="900" kern="1200" dirty="0" smtClean="0"/>
            <a:t>: Amazon Prime Now Launched</a:t>
          </a:r>
          <a:endParaRPr lang="en-US" sz="900" kern="1200" dirty="0"/>
        </a:p>
      </dsp:txBody>
      <dsp:txXfrm>
        <a:off x="8540598" y="0"/>
        <a:ext cx="878823" cy="2167466"/>
      </dsp:txXfrm>
    </dsp:sp>
    <dsp:sp modelId="{79374DC1-82AF-4C06-91E4-46F753250074}">
      <dsp:nvSpPr>
        <dsp:cNvPr id="0" name=""/>
        <dsp:cNvSpPr/>
      </dsp:nvSpPr>
      <dsp:spPr>
        <a:xfrm>
          <a:off x="8709076" y="2438400"/>
          <a:ext cx="541866" cy="541866"/>
        </a:xfrm>
        <a:prstGeom prst="ellipse">
          <a:avLst/>
        </a:prstGeom>
        <a:solidFill>
          <a:schemeClr val="accent1">
            <a:shade val="80000"/>
            <a:hueOff val="241123"/>
            <a:satOff val="4600"/>
            <a:lumOff val="2031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7A478E6-12A1-4F7F-BF94-864E09FDF635}">
      <dsp:nvSpPr>
        <dsp:cNvPr id="0" name=""/>
        <dsp:cNvSpPr/>
      </dsp:nvSpPr>
      <dsp:spPr>
        <a:xfrm>
          <a:off x="9463363" y="3251200"/>
          <a:ext cx="1106930" cy="21674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008" tIns="64008" rIns="64008" bIns="64008" numCol="1" spcCol="1270" anchor="t" anchorCtr="0">
          <a:noAutofit/>
        </a:bodyPr>
        <a:lstStyle/>
        <a:p>
          <a:pPr lvl="0" algn="ctr" defTabSz="400050">
            <a:lnSpc>
              <a:spcPct val="90000"/>
            </a:lnSpc>
            <a:spcBef>
              <a:spcPct val="0"/>
            </a:spcBef>
            <a:spcAft>
              <a:spcPct val="35000"/>
            </a:spcAft>
          </a:pPr>
          <a:r>
            <a:rPr lang="en-US" sz="900" b="1" kern="1200" dirty="0" smtClean="0"/>
            <a:t>2015</a:t>
          </a:r>
          <a:r>
            <a:rPr lang="en-US" sz="900" kern="1200" dirty="0" smtClean="0"/>
            <a:t>: Amazon Home Services &amp; Amazon Echo Launched</a:t>
          </a:r>
          <a:endParaRPr lang="en-US" sz="900" kern="1200" dirty="0"/>
        </a:p>
      </dsp:txBody>
      <dsp:txXfrm>
        <a:off x="9463363" y="3251200"/>
        <a:ext cx="1106930" cy="2167466"/>
      </dsp:txXfrm>
    </dsp:sp>
    <dsp:sp modelId="{7BC43A28-671B-44BD-A7E2-FA9C6A7F6772}">
      <dsp:nvSpPr>
        <dsp:cNvPr id="0" name=""/>
        <dsp:cNvSpPr/>
      </dsp:nvSpPr>
      <dsp:spPr>
        <a:xfrm>
          <a:off x="9745895" y="2438400"/>
          <a:ext cx="541866" cy="541866"/>
        </a:xfrm>
        <a:prstGeom prst="ellipse">
          <a:avLst/>
        </a:prstGeom>
        <a:solidFill>
          <a:schemeClr val="accent1">
            <a:shade val="80000"/>
            <a:hueOff val="271263"/>
            <a:satOff val="5175"/>
            <a:lumOff val="2285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96C907-A392-4F5F-9381-98900312FCB7}">
      <dsp:nvSpPr>
        <dsp:cNvPr id="0" name=""/>
        <dsp:cNvSpPr/>
      </dsp:nvSpPr>
      <dsp:spPr>
        <a:xfrm>
          <a:off x="5375" y="363009"/>
          <a:ext cx="2060419" cy="794391"/>
        </a:xfrm>
        <a:prstGeom prst="rect">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89408" rIns="156464" bIns="89408" numCol="1" spcCol="1270" anchor="ctr" anchorCtr="0">
          <a:noAutofit/>
        </a:bodyPr>
        <a:lstStyle/>
        <a:p>
          <a:pPr lvl="0" algn="ctr" defTabSz="977900">
            <a:lnSpc>
              <a:spcPct val="90000"/>
            </a:lnSpc>
            <a:spcBef>
              <a:spcPct val="0"/>
            </a:spcBef>
            <a:spcAft>
              <a:spcPct val="35000"/>
            </a:spcAft>
          </a:pPr>
          <a:r>
            <a:rPr lang="en-US" sz="2200" kern="1200" dirty="0" smtClean="0"/>
            <a:t>Compute</a:t>
          </a:r>
          <a:endParaRPr lang="en-US" sz="2200" kern="1200" dirty="0"/>
        </a:p>
      </dsp:txBody>
      <dsp:txXfrm>
        <a:off x="5375" y="363009"/>
        <a:ext cx="2060419" cy="794391"/>
      </dsp:txXfrm>
    </dsp:sp>
    <dsp:sp modelId="{2826BAE8-D32D-44D3-82CD-6E3E4058CB54}">
      <dsp:nvSpPr>
        <dsp:cNvPr id="0" name=""/>
        <dsp:cNvSpPr/>
      </dsp:nvSpPr>
      <dsp:spPr>
        <a:xfrm>
          <a:off x="5375" y="1157400"/>
          <a:ext cx="2060419" cy="4268818"/>
        </a:xfrm>
        <a:prstGeom prst="rect">
          <a:avLst/>
        </a:prstGeom>
        <a:solidFill>
          <a:schemeClr val="accent6">
            <a:alpha val="90000"/>
            <a:tint val="40000"/>
            <a:hueOff val="0"/>
            <a:satOff val="0"/>
            <a:lumOff val="0"/>
            <a:alphaOff val="0"/>
          </a:schemeClr>
        </a:solidFill>
        <a:ln w="12700" cap="flat" cmpd="sng" algn="ctr">
          <a:solidFill>
            <a:schemeClr val="accent6">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3216DB8-D77A-4DF3-B434-ED94EAE16406}">
      <dsp:nvSpPr>
        <dsp:cNvPr id="0" name=""/>
        <dsp:cNvSpPr/>
      </dsp:nvSpPr>
      <dsp:spPr>
        <a:xfrm>
          <a:off x="2354252" y="363009"/>
          <a:ext cx="2060419" cy="794391"/>
        </a:xfrm>
        <a:prstGeom prst="rect">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89408" rIns="156464" bIns="89408" numCol="1" spcCol="1270" anchor="ctr" anchorCtr="0">
          <a:noAutofit/>
        </a:bodyPr>
        <a:lstStyle/>
        <a:p>
          <a:pPr lvl="0" algn="ctr" defTabSz="977900">
            <a:lnSpc>
              <a:spcPct val="90000"/>
            </a:lnSpc>
            <a:spcBef>
              <a:spcPct val="0"/>
            </a:spcBef>
            <a:spcAft>
              <a:spcPct val="35000"/>
            </a:spcAft>
          </a:pPr>
          <a:r>
            <a:rPr lang="en-US" sz="2200" kern="1200" dirty="0" smtClean="0"/>
            <a:t>Network</a:t>
          </a:r>
          <a:endParaRPr lang="en-US" sz="2200" kern="1200" dirty="0"/>
        </a:p>
      </dsp:txBody>
      <dsp:txXfrm>
        <a:off x="2354252" y="363009"/>
        <a:ext cx="2060419" cy="794391"/>
      </dsp:txXfrm>
    </dsp:sp>
    <dsp:sp modelId="{05FC1A44-EDCC-42CF-B147-57E36A4FDD2F}">
      <dsp:nvSpPr>
        <dsp:cNvPr id="0" name=""/>
        <dsp:cNvSpPr/>
      </dsp:nvSpPr>
      <dsp:spPr>
        <a:xfrm>
          <a:off x="2354252" y="1157400"/>
          <a:ext cx="2060419" cy="4268818"/>
        </a:xfrm>
        <a:prstGeom prst="rect">
          <a:avLst/>
        </a:prstGeom>
        <a:solidFill>
          <a:schemeClr val="accent6">
            <a:alpha val="90000"/>
            <a:tint val="40000"/>
            <a:hueOff val="0"/>
            <a:satOff val="0"/>
            <a:lumOff val="0"/>
            <a:alphaOff val="0"/>
          </a:schemeClr>
        </a:solidFill>
        <a:ln w="12700" cap="flat" cmpd="sng" algn="ctr">
          <a:solidFill>
            <a:schemeClr val="accent6">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7348" tIns="117348" rIns="156464" bIns="176022" numCol="1" spcCol="1270" anchor="t" anchorCtr="0">
          <a:noAutofit/>
        </a:bodyPr>
        <a:lstStyle/>
        <a:p>
          <a:pPr marL="228600" lvl="1" indent="-228600" algn="l" defTabSz="977900">
            <a:lnSpc>
              <a:spcPct val="90000"/>
            </a:lnSpc>
            <a:spcBef>
              <a:spcPct val="0"/>
            </a:spcBef>
            <a:spcAft>
              <a:spcPct val="15000"/>
            </a:spcAft>
            <a:buChar char="••"/>
          </a:pPr>
          <a:endParaRPr lang="en-US" sz="2200" kern="1200"/>
        </a:p>
        <a:p>
          <a:pPr marL="228600" lvl="1" indent="-228600" algn="l" defTabSz="977900">
            <a:lnSpc>
              <a:spcPct val="90000"/>
            </a:lnSpc>
            <a:spcBef>
              <a:spcPct val="0"/>
            </a:spcBef>
            <a:spcAft>
              <a:spcPct val="15000"/>
            </a:spcAft>
            <a:buChar char="••"/>
          </a:pPr>
          <a:endParaRPr lang="en-US" sz="2200" kern="1200"/>
        </a:p>
        <a:p>
          <a:pPr marL="228600" lvl="1" indent="-228600" algn="l" defTabSz="977900">
            <a:lnSpc>
              <a:spcPct val="90000"/>
            </a:lnSpc>
            <a:spcBef>
              <a:spcPct val="0"/>
            </a:spcBef>
            <a:spcAft>
              <a:spcPct val="15000"/>
            </a:spcAft>
            <a:buChar char="••"/>
          </a:pPr>
          <a:endParaRPr lang="en-US" sz="2200" kern="1200" dirty="0"/>
        </a:p>
        <a:p>
          <a:pPr marL="228600" lvl="1" indent="-228600" algn="l" defTabSz="977900">
            <a:lnSpc>
              <a:spcPct val="90000"/>
            </a:lnSpc>
            <a:spcBef>
              <a:spcPct val="0"/>
            </a:spcBef>
            <a:spcAft>
              <a:spcPct val="15000"/>
            </a:spcAft>
            <a:buChar char="••"/>
          </a:pPr>
          <a:endParaRPr lang="en-US" sz="2200" kern="1200" dirty="0"/>
        </a:p>
        <a:p>
          <a:pPr marL="228600" lvl="1" indent="-228600" algn="l" defTabSz="977900">
            <a:lnSpc>
              <a:spcPct val="90000"/>
            </a:lnSpc>
            <a:spcBef>
              <a:spcPct val="0"/>
            </a:spcBef>
            <a:spcAft>
              <a:spcPct val="15000"/>
            </a:spcAft>
            <a:buChar char="••"/>
          </a:pPr>
          <a:endParaRPr lang="en-US" sz="2200" kern="1200" dirty="0"/>
        </a:p>
        <a:p>
          <a:pPr marL="228600" lvl="1" indent="-228600" algn="l" defTabSz="977900">
            <a:lnSpc>
              <a:spcPct val="90000"/>
            </a:lnSpc>
            <a:spcBef>
              <a:spcPct val="0"/>
            </a:spcBef>
            <a:spcAft>
              <a:spcPct val="15000"/>
            </a:spcAft>
            <a:buChar char="••"/>
          </a:pPr>
          <a:endParaRPr lang="en-US" sz="2200" kern="1200" dirty="0"/>
        </a:p>
        <a:p>
          <a:pPr marL="228600" lvl="1" indent="-228600" algn="l" defTabSz="977900">
            <a:lnSpc>
              <a:spcPct val="90000"/>
            </a:lnSpc>
            <a:spcBef>
              <a:spcPct val="0"/>
            </a:spcBef>
            <a:spcAft>
              <a:spcPct val="15000"/>
            </a:spcAft>
            <a:buChar char="••"/>
          </a:pPr>
          <a:endParaRPr lang="en-US" sz="2200" kern="1200" dirty="0"/>
        </a:p>
        <a:p>
          <a:pPr marL="228600" lvl="1" indent="-228600" algn="l" defTabSz="977900">
            <a:lnSpc>
              <a:spcPct val="90000"/>
            </a:lnSpc>
            <a:spcBef>
              <a:spcPct val="0"/>
            </a:spcBef>
            <a:spcAft>
              <a:spcPct val="15000"/>
            </a:spcAft>
            <a:buChar char="••"/>
          </a:pPr>
          <a:endParaRPr lang="en-US" sz="2200" kern="1200" dirty="0"/>
        </a:p>
        <a:p>
          <a:pPr marL="228600" lvl="1" indent="-228600" algn="l" defTabSz="977900">
            <a:lnSpc>
              <a:spcPct val="90000"/>
            </a:lnSpc>
            <a:spcBef>
              <a:spcPct val="0"/>
            </a:spcBef>
            <a:spcAft>
              <a:spcPct val="15000"/>
            </a:spcAft>
            <a:buChar char="••"/>
          </a:pPr>
          <a:endParaRPr lang="en-US" sz="2200" kern="1200" dirty="0"/>
        </a:p>
      </dsp:txBody>
      <dsp:txXfrm>
        <a:off x="2354252" y="1157400"/>
        <a:ext cx="2060419" cy="4268818"/>
      </dsp:txXfrm>
    </dsp:sp>
    <dsp:sp modelId="{296798E8-6FB7-4D59-A7A4-DEA378B6DBB3}">
      <dsp:nvSpPr>
        <dsp:cNvPr id="0" name=""/>
        <dsp:cNvSpPr/>
      </dsp:nvSpPr>
      <dsp:spPr>
        <a:xfrm>
          <a:off x="4703130" y="363009"/>
          <a:ext cx="2060419" cy="794391"/>
        </a:xfrm>
        <a:prstGeom prst="rect">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89408" rIns="156464" bIns="89408" numCol="1" spcCol="1270" anchor="ctr" anchorCtr="0">
          <a:noAutofit/>
        </a:bodyPr>
        <a:lstStyle/>
        <a:p>
          <a:pPr lvl="0" algn="ctr" defTabSz="977900">
            <a:lnSpc>
              <a:spcPct val="90000"/>
            </a:lnSpc>
            <a:spcBef>
              <a:spcPct val="0"/>
            </a:spcBef>
            <a:spcAft>
              <a:spcPct val="35000"/>
            </a:spcAft>
          </a:pPr>
          <a:r>
            <a:rPr lang="en-US" sz="2200" kern="1200" dirty="0" smtClean="0"/>
            <a:t>Storage</a:t>
          </a:r>
          <a:endParaRPr lang="en-US" sz="2200" kern="1200" dirty="0"/>
        </a:p>
      </dsp:txBody>
      <dsp:txXfrm>
        <a:off x="4703130" y="363009"/>
        <a:ext cx="2060419" cy="794391"/>
      </dsp:txXfrm>
    </dsp:sp>
    <dsp:sp modelId="{A498402C-154C-4DEF-A30D-2EA96C8A8657}">
      <dsp:nvSpPr>
        <dsp:cNvPr id="0" name=""/>
        <dsp:cNvSpPr/>
      </dsp:nvSpPr>
      <dsp:spPr>
        <a:xfrm>
          <a:off x="4703130" y="1157400"/>
          <a:ext cx="2060419" cy="4268818"/>
        </a:xfrm>
        <a:prstGeom prst="rect">
          <a:avLst/>
        </a:prstGeom>
        <a:solidFill>
          <a:schemeClr val="accent6">
            <a:alpha val="90000"/>
            <a:tint val="40000"/>
            <a:hueOff val="0"/>
            <a:satOff val="0"/>
            <a:lumOff val="0"/>
            <a:alphaOff val="0"/>
          </a:schemeClr>
        </a:solidFill>
        <a:ln w="12700" cap="flat" cmpd="sng" algn="ctr">
          <a:solidFill>
            <a:schemeClr val="accent6">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7348" tIns="117348" rIns="156464" bIns="176022" numCol="1" spcCol="1270" anchor="t" anchorCtr="0">
          <a:noAutofit/>
        </a:bodyPr>
        <a:lstStyle/>
        <a:p>
          <a:pPr marL="228600" lvl="1" indent="-228600" algn="l" defTabSz="977900">
            <a:lnSpc>
              <a:spcPct val="90000"/>
            </a:lnSpc>
            <a:spcBef>
              <a:spcPct val="0"/>
            </a:spcBef>
            <a:spcAft>
              <a:spcPct val="15000"/>
            </a:spcAft>
            <a:buChar char="••"/>
          </a:pPr>
          <a:endParaRPr lang="en-US" sz="2200" kern="1200"/>
        </a:p>
        <a:p>
          <a:pPr marL="228600" lvl="1" indent="-228600" algn="l" defTabSz="977900">
            <a:lnSpc>
              <a:spcPct val="90000"/>
            </a:lnSpc>
            <a:spcBef>
              <a:spcPct val="0"/>
            </a:spcBef>
            <a:spcAft>
              <a:spcPct val="15000"/>
            </a:spcAft>
            <a:buChar char="••"/>
          </a:pPr>
          <a:endParaRPr lang="en-US" sz="2200" kern="1200"/>
        </a:p>
        <a:p>
          <a:pPr marL="228600" lvl="1" indent="-228600" algn="l" defTabSz="977900">
            <a:lnSpc>
              <a:spcPct val="90000"/>
            </a:lnSpc>
            <a:spcBef>
              <a:spcPct val="0"/>
            </a:spcBef>
            <a:spcAft>
              <a:spcPct val="15000"/>
            </a:spcAft>
            <a:buChar char="••"/>
          </a:pPr>
          <a:endParaRPr lang="en-US" sz="2200" kern="1200"/>
        </a:p>
        <a:p>
          <a:pPr marL="228600" lvl="1" indent="-228600" algn="l" defTabSz="977900">
            <a:lnSpc>
              <a:spcPct val="90000"/>
            </a:lnSpc>
            <a:spcBef>
              <a:spcPct val="0"/>
            </a:spcBef>
            <a:spcAft>
              <a:spcPct val="15000"/>
            </a:spcAft>
            <a:buChar char="••"/>
          </a:pPr>
          <a:endParaRPr lang="en-US" sz="2200" kern="1200" dirty="0"/>
        </a:p>
        <a:p>
          <a:pPr marL="228600" lvl="1" indent="-228600" algn="l" defTabSz="977900">
            <a:lnSpc>
              <a:spcPct val="90000"/>
            </a:lnSpc>
            <a:spcBef>
              <a:spcPct val="0"/>
            </a:spcBef>
            <a:spcAft>
              <a:spcPct val="15000"/>
            </a:spcAft>
            <a:buChar char="••"/>
          </a:pPr>
          <a:endParaRPr lang="en-US" sz="2200" kern="1200" dirty="0"/>
        </a:p>
        <a:p>
          <a:pPr marL="228600" lvl="1" indent="-228600" algn="l" defTabSz="977900">
            <a:lnSpc>
              <a:spcPct val="90000"/>
            </a:lnSpc>
            <a:spcBef>
              <a:spcPct val="0"/>
            </a:spcBef>
            <a:spcAft>
              <a:spcPct val="15000"/>
            </a:spcAft>
            <a:buChar char="••"/>
          </a:pPr>
          <a:endParaRPr lang="en-US" sz="2200" kern="1200" dirty="0"/>
        </a:p>
        <a:p>
          <a:pPr marL="228600" lvl="1" indent="-228600" algn="l" defTabSz="977900">
            <a:lnSpc>
              <a:spcPct val="90000"/>
            </a:lnSpc>
            <a:spcBef>
              <a:spcPct val="0"/>
            </a:spcBef>
            <a:spcAft>
              <a:spcPct val="15000"/>
            </a:spcAft>
            <a:buChar char="••"/>
          </a:pPr>
          <a:endParaRPr lang="en-US" sz="2200" kern="1200" dirty="0"/>
        </a:p>
        <a:p>
          <a:pPr marL="228600" lvl="1" indent="-228600" algn="l" defTabSz="977900">
            <a:lnSpc>
              <a:spcPct val="90000"/>
            </a:lnSpc>
            <a:spcBef>
              <a:spcPct val="0"/>
            </a:spcBef>
            <a:spcAft>
              <a:spcPct val="15000"/>
            </a:spcAft>
            <a:buChar char="••"/>
          </a:pPr>
          <a:endParaRPr lang="en-US" sz="2200" kern="1200" dirty="0"/>
        </a:p>
        <a:p>
          <a:pPr marL="228600" lvl="1" indent="-228600" algn="l" defTabSz="977900">
            <a:lnSpc>
              <a:spcPct val="90000"/>
            </a:lnSpc>
            <a:spcBef>
              <a:spcPct val="0"/>
            </a:spcBef>
            <a:spcAft>
              <a:spcPct val="15000"/>
            </a:spcAft>
            <a:buChar char="••"/>
          </a:pPr>
          <a:endParaRPr lang="en-US" sz="2200" kern="1200" dirty="0"/>
        </a:p>
        <a:p>
          <a:pPr marL="228600" lvl="1" indent="-228600" algn="l" defTabSz="977900">
            <a:lnSpc>
              <a:spcPct val="90000"/>
            </a:lnSpc>
            <a:spcBef>
              <a:spcPct val="0"/>
            </a:spcBef>
            <a:spcAft>
              <a:spcPct val="15000"/>
            </a:spcAft>
            <a:buChar char="••"/>
          </a:pPr>
          <a:endParaRPr lang="en-US" sz="2200" kern="1200" dirty="0"/>
        </a:p>
        <a:p>
          <a:pPr marL="228600" lvl="1" indent="-228600" algn="l" defTabSz="977900">
            <a:lnSpc>
              <a:spcPct val="90000"/>
            </a:lnSpc>
            <a:spcBef>
              <a:spcPct val="0"/>
            </a:spcBef>
            <a:spcAft>
              <a:spcPct val="15000"/>
            </a:spcAft>
            <a:buChar char="••"/>
          </a:pPr>
          <a:endParaRPr lang="en-US" sz="2200" kern="1200" dirty="0"/>
        </a:p>
      </dsp:txBody>
      <dsp:txXfrm>
        <a:off x="4703130" y="1157400"/>
        <a:ext cx="2060419" cy="4268818"/>
      </dsp:txXfrm>
    </dsp:sp>
    <dsp:sp modelId="{B161AEF5-FF98-4CA7-80E8-CFE8A4063CA1}">
      <dsp:nvSpPr>
        <dsp:cNvPr id="0" name=""/>
        <dsp:cNvSpPr/>
      </dsp:nvSpPr>
      <dsp:spPr>
        <a:xfrm>
          <a:off x="7052008" y="363009"/>
          <a:ext cx="2060419" cy="794391"/>
        </a:xfrm>
        <a:prstGeom prst="rect">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89408" rIns="156464" bIns="89408" numCol="1" spcCol="1270" anchor="ctr" anchorCtr="0">
          <a:noAutofit/>
        </a:bodyPr>
        <a:lstStyle/>
        <a:p>
          <a:pPr lvl="0" algn="ctr" defTabSz="977900">
            <a:lnSpc>
              <a:spcPct val="90000"/>
            </a:lnSpc>
            <a:spcBef>
              <a:spcPct val="0"/>
            </a:spcBef>
            <a:spcAft>
              <a:spcPct val="35000"/>
            </a:spcAft>
          </a:pPr>
          <a:r>
            <a:rPr lang="en-US" sz="2200" kern="1200" dirty="0" smtClean="0"/>
            <a:t>Security &amp; Identity</a:t>
          </a:r>
          <a:endParaRPr lang="en-US" sz="2200" kern="1200" dirty="0"/>
        </a:p>
      </dsp:txBody>
      <dsp:txXfrm>
        <a:off x="7052008" y="363009"/>
        <a:ext cx="2060419" cy="794391"/>
      </dsp:txXfrm>
    </dsp:sp>
    <dsp:sp modelId="{4CEA6CA0-C98E-4BBC-A57E-83946B039A3E}">
      <dsp:nvSpPr>
        <dsp:cNvPr id="0" name=""/>
        <dsp:cNvSpPr/>
      </dsp:nvSpPr>
      <dsp:spPr>
        <a:xfrm>
          <a:off x="7052008" y="1157400"/>
          <a:ext cx="2060419" cy="4268818"/>
        </a:xfrm>
        <a:prstGeom prst="rect">
          <a:avLst/>
        </a:prstGeom>
        <a:solidFill>
          <a:schemeClr val="accent6">
            <a:alpha val="90000"/>
            <a:tint val="40000"/>
            <a:hueOff val="0"/>
            <a:satOff val="0"/>
            <a:lumOff val="0"/>
            <a:alphaOff val="0"/>
          </a:schemeClr>
        </a:solidFill>
        <a:ln w="12700" cap="flat" cmpd="sng" algn="ctr">
          <a:solidFill>
            <a:schemeClr val="accent6">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3B17F03-4D0D-4C62-ACF2-9EFC5BE37596}">
      <dsp:nvSpPr>
        <dsp:cNvPr id="0" name=""/>
        <dsp:cNvSpPr/>
      </dsp:nvSpPr>
      <dsp:spPr>
        <a:xfrm>
          <a:off x="9400886" y="363009"/>
          <a:ext cx="2060419" cy="794391"/>
        </a:xfrm>
        <a:prstGeom prst="rect">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89408" rIns="156464" bIns="89408" numCol="1" spcCol="1270" anchor="ctr" anchorCtr="0">
          <a:noAutofit/>
        </a:bodyPr>
        <a:lstStyle/>
        <a:p>
          <a:pPr lvl="0" algn="ctr" defTabSz="977900">
            <a:lnSpc>
              <a:spcPct val="90000"/>
            </a:lnSpc>
            <a:spcBef>
              <a:spcPct val="0"/>
            </a:spcBef>
            <a:spcAft>
              <a:spcPct val="35000"/>
            </a:spcAft>
          </a:pPr>
          <a:r>
            <a:rPr lang="en-US" sz="2200" kern="1200" dirty="0" smtClean="0"/>
            <a:t>Applications </a:t>
          </a:r>
          <a:endParaRPr lang="en-US" sz="2200" kern="1200" dirty="0"/>
        </a:p>
      </dsp:txBody>
      <dsp:txXfrm>
        <a:off x="9400886" y="363009"/>
        <a:ext cx="2060419" cy="794391"/>
      </dsp:txXfrm>
    </dsp:sp>
    <dsp:sp modelId="{442AFB97-3561-416A-8C8F-1803865B3D65}">
      <dsp:nvSpPr>
        <dsp:cNvPr id="0" name=""/>
        <dsp:cNvSpPr/>
      </dsp:nvSpPr>
      <dsp:spPr>
        <a:xfrm>
          <a:off x="9400886" y="1157400"/>
          <a:ext cx="2060419" cy="4268818"/>
        </a:xfrm>
        <a:prstGeom prst="rect">
          <a:avLst/>
        </a:prstGeom>
        <a:solidFill>
          <a:schemeClr val="accent6">
            <a:alpha val="90000"/>
            <a:tint val="40000"/>
            <a:hueOff val="0"/>
            <a:satOff val="0"/>
            <a:lumOff val="0"/>
            <a:alphaOff val="0"/>
          </a:schemeClr>
        </a:solidFill>
        <a:ln w="12700" cap="flat" cmpd="sng" algn="ctr">
          <a:solidFill>
            <a:schemeClr val="accent6">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626CB0-C560-4731-B38A-17A384302F7C}">
      <dsp:nvSpPr>
        <dsp:cNvPr id="0" name=""/>
        <dsp:cNvSpPr/>
      </dsp:nvSpPr>
      <dsp:spPr>
        <a:xfrm>
          <a:off x="5033" y="784930"/>
          <a:ext cx="1492920" cy="580122"/>
        </a:xfrm>
        <a:prstGeom prst="rect">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65024" rIns="113792" bIns="65024" numCol="1" spcCol="1270" anchor="ctr" anchorCtr="0">
          <a:noAutofit/>
        </a:bodyPr>
        <a:lstStyle/>
        <a:p>
          <a:pPr lvl="0" algn="ctr" defTabSz="711200">
            <a:lnSpc>
              <a:spcPct val="90000"/>
            </a:lnSpc>
            <a:spcBef>
              <a:spcPct val="0"/>
            </a:spcBef>
            <a:spcAft>
              <a:spcPct val="35000"/>
            </a:spcAft>
          </a:pPr>
          <a:r>
            <a:rPr lang="en-US" sz="1600" kern="1200" dirty="0" smtClean="0"/>
            <a:t>Databases</a:t>
          </a:r>
          <a:endParaRPr lang="en-US" sz="1600" kern="1200" dirty="0"/>
        </a:p>
      </dsp:txBody>
      <dsp:txXfrm>
        <a:off x="5033" y="784930"/>
        <a:ext cx="1492920" cy="580122"/>
      </dsp:txXfrm>
    </dsp:sp>
    <dsp:sp modelId="{B4E798DD-A78A-4637-B1D3-97A833380200}">
      <dsp:nvSpPr>
        <dsp:cNvPr id="0" name=""/>
        <dsp:cNvSpPr/>
      </dsp:nvSpPr>
      <dsp:spPr>
        <a:xfrm>
          <a:off x="5033" y="1365052"/>
          <a:ext cx="1492920" cy="4381019"/>
        </a:xfrm>
        <a:prstGeom prst="rect">
          <a:avLst/>
        </a:prstGeom>
        <a:solidFill>
          <a:schemeClr val="accent6">
            <a:alpha val="90000"/>
            <a:tint val="40000"/>
            <a:hueOff val="0"/>
            <a:satOff val="0"/>
            <a:lumOff val="0"/>
            <a:alphaOff val="0"/>
          </a:schemeClr>
        </a:solidFill>
        <a:ln w="12700" cap="flat" cmpd="sng" algn="ctr">
          <a:solidFill>
            <a:schemeClr val="accent6">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endParaRPr lang="en-US" sz="1600" kern="1200"/>
        </a:p>
        <a:p>
          <a:pPr marL="171450" lvl="1" indent="-171450" algn="l" defTabSz="711200">
            <a:lnSpc>
              <a:spcPct val="90000"/>
            </a:lnSpc>
            <a:spcBef>
              <a:spcPct val="0"/>
            </a:spcBef>
            <a:spcAft>
              <a:spcPct val="15000"/>
            </a:spcAft>
            <a:buChar char="••"/>
          </a:pPr>
          <a:endParaRPr lang="en-US" sz="1600" kern="1200"/>
        </a:p>
        <a:p>
          <a:pPr marL="171450" lvl="1" indent="-171450" algn="l" defTabSz="711200">
            <a:lnSpc>
              <a:spcPct val="90000"/>
            </a:lnSpc>
            <a:spcBef>
              <a:spcPct val="0"/>
            </a:spcBef>
            <a:spcAft>
              <a:spcPct val="15000"/>
            </a:spcAft>
            <a:buChar char="••"/>
          </a:pPr>
          <a:endParaRPr lang="en-US" sz="1600" kern="1200" dirty="0"/>
        </a:p>
        <a:p>
          <a:pPr marL="171450" lvl="1" indent="-171450" algn="l" defTabSz="711200">
            <a:lnSpc>
              <a:spcPct val="90000"/>
            </a:lnSpc>
            <a:spcBef>
              <a:spcPct val="0"/>
            </a:spcBef>
            <a:spcAft>
              <a:spcPct val="15000"/>
            </a:spcAft>
            <a:buChar char="••"/>
          </a:pPr>
          <a:endParaRPr lang="en-US" sz="1600" kern="1200" dirty="0"/>
        </a:p>
        <a:p>
          <a:pPr marL="171450" lvl="1" indent="-171450" algn="l" defTabSz="711200">
            <a:lnSpc>
              <a:spcPct val="90000"/>
            </a:lnSpc>
            <a:spcBef>
              <a:spcPct val="0"/>
            </a:spcBef>
            <a:spcAft>
              <a:spcPct val="15000"/>
            </a:spcAft>
            <a:buChar char="••"/>
          </a:pPr>
          <a:endParaRPr lang="en-US" sz="1600" kern="1200" dirty="0"/>
        </a:p>
        <a:p>
          <a:pPr marL="171450" lvl="1" indent="-171450" algn="l" defTabSz="711200">
            <a:lnSpc>
              <a:spcPct val="90000"/>
            </a:lnSpc>
            <a:spcBef>
              <a:spcPct val="0"/>
            </a:spcBef>
            <a:spcAft>
              <a:spcPct val="15000"/>
            </a:spcAft>
            <a:buChar char="••"/>
          </a:pPr>
          <a:endParaRPr lang="en-US" sz="1600" kern="1200" dirty="0"/>
        </a:p>
        <a:p>
          <a:pPr marL="171450" lvl="1" indent="-171450" algn="l" defTabSz="711200">
            <a:lnSpc>
              <a:spcPct val="90000"/>
            </a:lnSpc>
            <a:spcBef>
              <a:spcPct val="0"/>
            </a:spcBef>
            <a:spcAft>
              <a:spcPct val="15000"/>
            </a:spcAft>
            <a:buChar char="••"/>
          </a:pPr>
          <a:endParaRPr lang="en-US" sz="1600" kern="1200" dirty="0"/>
        </a:p>
        <a:p>
          <a:pPr marL="171450" lvl="1" indent="-171450" algn="l" defTabSz="711200">
            <a:lnSpc>
              <a:spcPct val="90000"/>
            </a:lnSpc>
            <a:spcBef>
              <a:spcPct val="0"/>
            </a:spcBef>
            <a:spcAft>
              <a:spcPct val="15000"/>
            </a:spcAft>
            <a:buChar char="••"/>
          </a:pPr>
          <a:endParaRPr lang="en-US" sz="1600" kern="1200" dirty="0"/>
        </a:p>
        <a:p>
          <a:pPr marL="171450" lvl="1" indent="-171450" algn="l" defTabSz="711200">
            <a:lnSpc>
              <a:spcPct val="90000"/>
            </a:lnSpc>
            <a:spcBef>
              <a:spcPct val="0"/>
            </a:spcBef>
            <a:spcAft>
              <a:spcPct val="15000"/>
            </a:spcAft>
            <a:buChar char="••"/>
          </a:pPr>
          <a:endParaRPr lang="en-US" sz="1600" kern="1200" dirty="0"/>
        </a:p>
        <a:p>
          <a:pPr marL="171450" lvl="1" indent="-171450" algn="l" defTabSz="711200">
            <a:lnSpc>
              <a:spcPct val="90000"/>
            </a:lnSpc>
            <a:spcBef>
              <a:spcPct val="0"/>
            </a:spcBef>
            <a:spcAft>
              <a:spcPct val="15000"/>
            </a:spcAft>
            <a:buChar char="••"/>
          </a:pPr>
          <a:endParaRPr lang="en-US" sz="1600" kern="1200" dirty="0"/>
        </a:p>
        <a:p>
          <a:pPr marL="171450" lvl="1" indent="-171450" algn="l" defTabSz="711200">
            <a:lnSpc>
              <a:spcPct val="90000"/>
            </a:lnSpc>
            <a:spcBef>
              <a:spcPct val="0"/>
            </a:spcBef>
            <a:spcAft>
              <a:spcPct val="15000"/>
            </a:spcAft>
            <a:buChar char="••"/>
          </a:pPr>
          <a:endParaRPr lang="en-US" sz="1600" kern="1200" dirty="0"/>
        </a:p>
        <a:p>
          <a:pPr marL="171450" lvl="1" indent="-171450" algn="l" defTabSz="711200">
            <a:lnSpc>
              <a:spcPct val="90000"/>
            </a:lnSpc>
            <a:spcBef>
              <a:spcPct val="0"/>
            </a:spcBef>
            <a:spcAft>
              <a:spcPct val="15000"/>
            </a:spcAft>
            <a:buChar char="••"/>
          </a:pPr>
          <a:endParaRPr lang="en-US" sz="1600" kern="1200" dirty="0"/>
        </a:p>
      </dsp:txBody>
      <dsp:txXfrm>
        <a:off x="5033" y="1365052"/>
        <a:ext cx="1492920" cy="4381019"/>
      </dsp:txXfrm>
    </dsp:sp>
    <dsp:sp modelId="{3CD023F3-014F-4AA1-9116-8EAE1C9B7F0E}">
      <dsp:nvSpPr>
        <dsp:cNvPr id="0" name=""/>
        <dsp:cNvSpPr/>
      </dsp:nvSpPr>
      <dsp:spPr>
        <a:xfrm>
          <a:off x="1706962" y="784930"/>
          <a:ext cx="1492920" cy="580122"/>
        </a:xfrm>
        <a:prstGeom prst="rect">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65024" rIns="113792" bIns="65024" numCol="1" spcCol="1270" anchor="ctr" anchorCtr="0">
          <a:noAutofit/>
        </a:bodyPr>
        <a:lstStyle/>
        <a:p>
          <a:pPr lvl="0" algn="ctr" defTabSz="711200">
            <a:lnSpc>
              <a:spcPct val="90000"/>
            </a:lnSpc>
            <a:spcBef>
              <a:spcPct val="0"/>
            </a:spcBef>
            <a:spcAft>
              <a:spcPct val="35000"/>
            </a:spcAft>
          </a:pPr>
          <a:r>
            <a:rPr lang="en-US" sz="1600" kern="1200" dirty="0" smtClean="0"/>
            <a:t>Analytics</a:t>
          </a:r>
          <a:endParaRPr lang="en-US" sz="1600" kern="1200" dirty="0"/>
        </a:p>
      </dsp:txBody>
      <dsp:txXfrm>
        <a:off x="1706962" y="784930"/>
        <a:ext cx="1492920" cy="580122"/>
      </dsp:txXfrm>
    </dsp:sp>
    <dsp:sp modelId="{FF0F205A-82F2-425F-9953-EC1F9EABE1E5}">
      <dsp:nvSpPr>
        <dsp:cNvPr id="0" name=""/>
        <dsp:cNvSpPr/>
      </dsp:nvSpPr>
      <dsp:spPr>
        <a:xfrm>
          <a:off x="1706962" y="1365052"/>
          <a:ext cx="1492920" cy="4381019"/>
        </a:xfrm>
        <a:prstGeom prst="rect">
          <a:avLst/>
        </a:prstGeom>
        <a:solidFill>
          <a:schemeClr val="accent6">
            <a:alpha val="90000"/>
            <a:tint val="40000"/>
            <a:hueOff val="0"/>
            <a:satOff val="0"/>
            <a:lumOff val="0"/>
            <a:alphaOff val="0"/>
          </a:schemeClr>
        </a:solidFill>
        <a:ln w="12700" cap="flat" cmpd="sng" algn="ctr">
          <a:solidFill>
            <a:schemeClr val="accent6">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endParaRPr lang="en-US" sz="1600" kern="1200"/>
        </a:p>
        <a:p>
          <a:pPr marL="171450" lvl="1" indent="-171450" algn="l" defTabSz="711200">
            <a:lnSpc>
              <a:spcPct val="90000"/>
            </a:lnSpc>
            <a:spcBef>
              <a:spcPct val="0"/>
            </a:spcBef>
            <a:spcAft>
              <a:spcPct val="15000"/>
            </a:spcAft>
            <a:buChar char="••"/>
          </a:pPr>
          <a:endParaRPr lang="en-US" sz="1600" kern="1200"/>
        </a:p>
        <a:p>
          <a:pPr marL="171450" lvl="1" indent="-171450" algn="l" defTabSz="711200">
            <a:lnSpc>
              <a:spcPct val="90000"/>
            </a:lnSpc>
            <a:spcBef>
              <a:spcPct val="0"/>
            </a:spcBef>
            <a:spcAft>
              <a:spcPct val="15000"/>
            </a:spcAft>
            <a:buChar char="••"/>
          </a:pPr>
          <a:endParaRPr lang="en-US" sz="1600" kern="1200" dirty="0"/>
        </a:p>
        <a:p>
          <a:pPr marL="171450" lvl="1" indent="-171450" algn="l" defTabSz="711200">
            <a:lnSpc>
              <a:spcPct val="90000"/>
            </a:lnSpc>
            <a:spcBef>
              <a:spcPct val="0"/>
            </a:spcBef>
            <a:spcAft>
              <a:spcPct val="15000"/>
            </a:spcAft>
            <a:buChar char="••"/>
          </a:pPr>
          <a:endParaRPr lang="en-US" sz="1600" kern="1200" dirty="0"/>
        </a:p>
        <a:p>
          <a:pPr marL="171450" lvl="1" indent="-171450" algn="l" defTabSz="711200">
            <a:lnSpc>
              <a:spcPct val="90000"/>
            </a:lnSpc>
            <a:spcBef>
              <a:spcPct val="0"/>
            </a:spcBef>
            <a:spcAft>
              <a:spcPct val="15000"/>
            </a:spcAft>
            <a:buChar char="••"/>
          </a:pPr>
          <a:endParaRPr lang="en-US" sz="1600" kern="1200" dirty="0"/>
        </a:p>
        <a:p>
          <a:pPr marL="171450" lvl="1" indent="-171450" algn="l" defTabSz="711200">
            <a:lnSpc>
              <a:spcPct val="90000"/>
            </a:lnSpc>
            <a:spcBef>
              <a:spcPct val="0"/>
            </a:spcBef>
            <a:spcAft>
              <a:spcPct val="15000"/>
            </a:spcAft>
            <a:buChar char="••"/>
          </a:pPr>
          <a:endParaRPr lang="en-US" sz="1600" kern="1200" dirty="0"/>
        </a:p>
        <a:p>
          <a:pPr marL="171450" lvl="1" indent="-171450" algn="l" defTabSz="711200">
            <a:lnSpc>
              <a:spcPct val="90000"/>
            </a:lnSpc>
            <a:spcBef>
              <a:spcPct val="0"/>
            </a:spcBef>
            <a:spcAft>
              <a:spcPct val="15000"/>
            </a:spcAft>
            <a:buChar char="••"/>
          </a:pPr>
          <a:endParaRPr lang="en-US" sz="1600" kern="1200" dirty="0"/>
        </a:p>
      </dsp:txBody>
      <dsp:txXfrm>
        <a:off x="1706962" y="1365052"/>
        <a:ext cx="1492920" cy="4381019"/>
      </dsp:txXfrm>
    </dsp:sp>
    <dsp:sp modelId="{65764293-1A84-4B3D-AD56-BDF228874488}">
      <dsp:nvSpPr>
        <dsp:cNvPr id="0" name=""/>
        <dsp:cNvSpPr/>
      </dsp:nvSpPr>
      <dsp:spPr>
        <a:xfrm>
          <a:off x="3408892" y="784930"/>
          <a:ext cx="1492920" cy="580122"/>
        </a:xfrm>
        <a:prstGeom prst="rect">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65024" rIns="113792" bIns="65024" numCol="1" spcCol="1270" anchor="ctr" anchorCtr="0">
          <a:noAutofit/>
        </a:bodyPr>
        <a:lstStyle/>
        <a:p>
          <a:pPr lvl="0" algn="ctr" defTabSz="711200">
            <a:lnSpc>
              <a:spcPct val="90000"/>
            </a:lnSpc>
            <a:spcBef>
              <a:spcPct val="0"/>
            </a:spcBef>
            <a:spcAft>
              <a:spcPct val="35000"/>
            </a:spcAft>
          </a:pPr>
          <a:r>
            <a:rPr lang="en-US" sz="1600" kern="1200" dirty="0" smtClean="0"/>
            <a:t>App Services</a:t>
          </a:r>
          <a:endParaRPr lang="en-US" sz="1600" kern="1200" dirty="0"/>
        </a:p>
      </dsp:txBody>
      <dsp:txXfrm>
        <a:off x="3408892" y="784930"/>
        <a:ext cx="1492920" cy="580122"/>
      </dsp:txXfrm>
    </dsp:sp>
    <dsp:sp modelId="{66ECD1B7-E7B2-411D-A9FA-1829A258AAE7}">
      <dsp:nvSpPr>
        <dsp:cNvPr id="0" name=""/>
        <dsp:cNvSpPr/>
      </dsp:nvSpPr>
      <dsp:spPr>
        <a:xfrm>
          <a:off x="3408892" y="1365052"/>
          <a:ext cx="1492920" cy="4381019"/>
        </a:xfrm>
        <a:prstGeom prst="rect">
          <a:avLst/>
        </a:prstGeom>
        <a:solidFill>
          <a:schemeClr val="accent6">
            <a:alpha val="90000"/>
            <a:tint val="40000"/>
            <a:hueOff val="0"/>
            <a:satOff val="0"/>
            <a:lumOff val="0"/>
            <a:alphaOff val="0"/>
          </a:schemeClr>
        </a:solidFill>
        <a:ln w="12700" cap="flat" cmpd="sng" algn="ctr">
          <a:solidFill>
            <a:schemeClr val="accent6">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endParaRPr lang="en-US" sz="1600" kern="1200"/>
        </a:p>
        <a:p>
          <a:pPr marL="171450" lvl="1" indent="-171450" algn="l" defTabSz="711200">
            <a:lnSpc>
              <a:spcPct val="90000"/>
            </a:lnSpc>
            <a:spcBef>
              <a:spcPct val="0"/>
            </a:spcBef>
            <a:spcAft>
              <a:spcPct val="15000"/>
            </a:spcAft>
            <a:buChar char="••"/>
          </a:pPr>
          <a:endParaRPr lang="en-US" sz="1600" kern="1200" dirty="0"/>
        </a:p>
        <a:p>
          <a:pPr marL="171450" lvl="1" indent="-171450" algn="l" defTabSz="711200">
            <a:lnSpc>
              <a:spcPct val="90000"/>
            </a:lnSpc>
            <a:spcBef>
              <a:spcPct val="0"/>
            </a:spcBef>
            <a:spcAft>
              <a:spcPct val="15000"/>
            </a:spcAft>
            <a:buChar char="••"/>
          </a:pPr>
          <a:endParaRPr lang="en-US" sz="1600" kern="1200" dirty="0"/>
        </a:p>
        <a:p>
          <a:pPr marL="171450" lvl="1" indent="-171450" algn="l" defTabSz="711200">
            <a:lnSpc>
              <a:spcPct val="90000"/>
            </a:lnSpc>
            <a:spcBef>
              <a:spcPct val="0"/>
            </a:spcBef>
            <a:spcAft>
              <a:spcPct val="15000"/>
            </a:spcAft>
            <a:buChar char="••"/>
          </a:pPr>
          <a:endParaRPr lang="en-US" sz="1600" kern="1200" dirty="0"/>
        </a:p>
        <a:p>
          <a:pPr marL="171450" lvl="1" indent="-171450" algn="l" defTabSz="711200">
            <a:lnSpc>
              <a:spcPct val="90000"/>
            </a:lnSpc>
            <a:spcBef>
              <a:spcPct val="0"/>
            </a:spcBef>
            <a:spcAft>
              <a:spcPct val="15000"/>
            </a:spcAft>
            <a:buChar char="••"/>
          </a:pPr>
          <a:endParaRPr lang="en-US" sz="1600" kern="1200" dirty="0"/>
        </a:p>
        <a:p>
          <a:pPr marL="171450" lvl="1" indent="-171450" algn="l" defTabSz="711200">
            <a:lnSpc>
              <a:spcPct val="90000"/>
            </a:lnSpc>
            <a:spcBef>
              <a:spcPct val="0"/>
            </a:spcBef>
            <a:spcAft>
              <a:spcPct val="15000"/>
            </a:spcAft>
            <a:buChar char="••"/>
          </a:pPr>
          <a:endParaRPr lang="en-US" sz="1600" kern="1200" dirty="0"/>
        </a:p>
        <a:p>
          <a:pPr marL="171450" lvl="1" indent="-171450" algn="l" defTabSz="711200">
            <a:lnSpc>
              <a:spcPct val="90000"/>
            </a:lnSpc>
            <a:spcBef>
              <a:spcPct val="0"/>
            </a:spcBef>
            <a:spcAft>
              <a:spcPct val="15000"/>
            </a:spcAft>
            <a:buChar char="••"/>
          </a:pPr>
          <a:endParaRPr lang="en-US" sz="1600" kern="1200" dirty="0"/>
        </a:p>
        <a:p>
          <a:pPr marL="171450" lvl="1" indent="-171450" algn="l" defTabSz="711200">
            <a:lnSpc>
              <a:spcPct val="90000"/>
            </a:lnSpc>
            <a:spcBef>
              <a:spcPct val="0"/>
            </a:spcBef>
            <a:spcAft>
              <a:spcPct val="15000"/>
            </a:spcAft>
            <a:buChar char="••"/>
          </a:pPr>
          <a:endParaRPr lang="en-US" sz="1600" kern="1200" dirty="0"/>
        </a:p>
        <a:p>
          <a:pPr marL="171450" lvl="1" indent="-171450" algn="l" defTabSz="711200">
            <a:lnSpc>
              <a:spcPct val="90000"/>
            </a:lnSpc>
            <a:spcBef>
              <a:spcPct val="0"/>
            </a:spcBef>
            <a:spcAft>
              <a:spcPct val="15000"/>
            </a:spcAft>
            <a:buChar char="••"/>
          </a:pPr>
          <a:endParaRPr lang="en-US" sz="1600" kern="1200" dirty="0"/>
        </a:p>
        <a:p>
          <a:pPr marL="171450" lvl="1" indent="-171450" algn="l" defTabSz="711200">
            <a:lnSpc>
              <a:spcPct val="90000"/>
            </a:lnSpc>
            <a:spcBef>
              <a:spcPct val="0"/>
            </a:spcBef>
            <a:spcAft>
              <a:spcPct val="15000"/>
            </a:spcAft>
            <a:buChar char="••"/>
          </a:pPr>
          <a:endParaRPr lang="en-US" sz="1600" kern="1200" dirty="0"/>
        </a:p>
        <a:p>
          <a:pPr marL="171450" lvl="1" indent="-171450" algn="l" defTabSz="711200">
            <a:lnSpc>
              <a:spcPct val="90000"/>
            </a:lnSpc>
            <a:spcBef>
              <a:spcPct val="0"/>
            </a:spcBef>
            <a:spcAft>
              <a:spcPct val="15000"/>
            </a:spcAft>
            <a:buChar char="••"/>
          </a:pPr>
          <a:endParaRPr lang="en-US" sz="1600" kern="1200" dirty="0"/>
        </a:p>
        <a:p>
          <a:pPr marL="171450" lvl="1" indent="-171450" algn="l" defTabSz="711200">
            <a:lnSpc>
              <a:spcPct val="90000"/>
            </a:lnSpc>
            <a:spcBef>
              <a:spcPct val="0"/>
            </a:spcBef>
            <a:spcAft>
              <a:spcPct val="15000"/>
            </a:spcAft>
            <a:buChar char="••"/>
          </a:pPr>
          <a:endParaRPr lang="en-US" sz="1600" kern="1200" dirty="0"/>
        </a:p>
        <a:p>
          <a:pPr marL="171450" lvl="1" indent="-171450" algn="l" defTabSz="711200">
            <a:lnSpc>
              <a:spcPct val="90000"/>
            </a:lnSpc>
            <a:spcBef>
              <a:spcPct val="0"/>
            </a:spcBef>
            <a:spcAft>
              <a:spcPct val="15000"/>
            </a:spcAft>
            <a:buChar char="••"/>
          </a:pPr>
          <a:endParaRPr lang="en-US" sz="1600" kern="1200" dirty="0"/>
        </a:p>
        <a:p>
          <a:pPr marL="171450" lvl="1" indent="-171450" algn="l" defTabSz="711200">
            <a:lnSpc>
              <a:spcPct val="90000"/>
            </a:lnSpc>
            <a:spcBef>
              <a:spcPct val="0"/>
            </a:spcBef>
            <a:spcAft>
              <a:spcPct val="15000"/>
            </a:spcAft>
            <a:buChar char="••"/>
          </a:pPr>
          <a:endParaRPr lang="en-US" sz="1600" kern="1200" dirty="0"/>
        </a:p>
        <a:p>
          <a:pPr marL="171450" lvl="1" indent="-171450" algn="l" defTabSz="711200">
            <a:lnSpc>
              <a:spcPct val="90000"/>
            </a:lnSpc>
            <a:spcBef>
              <a:spcPct val="0"/>
            </a:spcBef>
            <a:spcAft>
              <a:spcPct val="15000"/>
            </a:spcAft>
            <a:buChar char="••"/>
          </a:pPr>
          <a:endParaRPr lang="en-US" sz="1600" kern="1200" dirty="0"/>
        </a:p>
        <a:p>
          <a:pPr marL="171450" lvl="1" indent="-171450" algn="l" defTabSz="711200">
            <a:lnSpc>
              <a:spcPct val="90000"/>
            </a:lnSpc>
            <a:spcBef>
              <a:spcPct val="0"/>
            </a:spcBef>
            <a:spcAft>
              <a:spcPct val="15000"/>
            </a:spcAft>
            <a:buChar char="••"/>
          </a:pPr>
          <a:endParaRPr lang="en-US" sz="1600" kern="1200" dirty="0"/>
        </a:p>
      </dsp:txBody>
      <dsp:txXfrm>
        <a:off x="3408892" y="1365052"/>
        <a:ext cx="1492920" cy="4381019"/>
      </dsp:txXfrm>
    </dsp:sp>
    <dsp:sp modelId="{E61D98B3-4A43-4BE6-9319-862DB9B49446}">
      <dsp:nvSpPr>
        <dsp:cNvPr id="0" name=""/>
        <dsp:cNvSpPr/>
      </dsp:nvSpPr>
      <dsp:spPr>
        <a:xfrm>
          <a:off x="5110821" y="784930"/>
          <a:ext cx="1492920" cy="580122"/>
        </a:xfrm>
        <a:prstGeom prst="rect">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65024" rIns="113792" bIns="65024" numCol="1" spcCol="1270" anchor="ctr" anchorCtr="0">
          <a:noAutofit/>
        </a:bodyPr>
        <a:lstStyle/>
        <a:p>
          <a:pPr lvl="0" algn="ctr" defTabSz="711200">
            <a:lnSpc>
              <a:spcPct val="90000"/>
            </a:lnSpc>
            <a:spcBef>
              <a:spcPct val="0"/>
            </a:spcBef>
            <a:spcAft>
              <a:spcPct val="35000"/>
            </a:spcAft>
          </a:pPr>
          <a:r>
            <a:rPr lang="en-US" sz="1600" kern="1200" dirty="0" smtClean="0"/>
            <a:t>Management Tools</a:t>
          </a:r>
          <a:endParaRPr lang="en-US" sz="1600" kern="1200" dirty="0"/>
        </a:p>
      </dsp:txBody>
      <dsp:txXfrm>
        <a:off x="5110821" y="784930"/>
        <a:ext cx="1492920" cy="580122"/>
      </dsp:txXfrm>
    </dsp:sp>
    <dsp:sp modelId="{56F85840-4947-43C5-876E-43C79187E1C4}">
      <dsp:nvSpPr>
        <dsp:cNvPr id="0" name=""/>
        <dsp:cNvSpPr/>
      </dsp:nvSpPr>
      <dsp:spPr>
        <a:xfrm>
          <a:off x="5110821" y="1365052"/>
          <a:ext cx="1492920" cy="4381019"/>
        </a:xfrm>
        <a:prstGeom prst="rect">
          <a:avLst/>
        </a:prstGeom>
        <a:solidFill>
          <a:schemeClr val="accent6">
            <a:alpha val="90000"/>
            <a:tint val="40000"/>
            <a:hueOff val="0"/>
            <a:satOff val="0"/>
            <a:lumOff val="0"/>
            <a:alphaOff val="0"/>
          </a:schemeClr>
        </a:solidFill>
        <a:ln w="12700" cap="flat" cmpd="sng" algn="ctr">
          <a:solidFill>
            <a:schemeClr val="accent6">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1A8695-ED68-4365-A890-ADD420487F97}">
      <dsp:nvSpPr>
        <dsp:cNvPr id="0" name=""/>
        <dsp:cNvSpPr/>
      </dsp:nvSpPr>
      <dsp:spPr>
        <a:xfrm>
          <a:off x="6812750" y="784930"/>
          <a:ext cx="1492920" cy="580122"/>
        </a:xfrm>
        <a:prstGeom prst="rect">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65024" rIns="113792" bIns="65024" numCol="1" spcCol="1270" anchor="ctr" anchorCtr="0">
          <a:noAutofit/>
        </a:bodyPr>
        <a:lstStyle/>
        <a:p>
          <a:pPr lvl="0" algn="ctr" defTabSz="711200">
            <a:lnSpc>
              <a:spcPct val="90000"/>
            </a:lnSpc>
            <a:spcBef>
              <a:spcPct val="0"/>
            </a:spcBef>
            <a:spcAft>
              <a:spcPct val="35000"/>
            </a:spcAft>
          </a:pPr>
          <a:r>
            <a:rPr lang="en-US" sz="1600" kern="1200" dirty="0" smtClean="0"/>
            <a:t>Developer Tools</a:t>
          </a:r>
          <a:endParaRPr lang="en-US" sz="1600" kern="1200" dirty="0"/>
        </a:p>
      </dsp:txBody>
      <dsp:txXfrm>
        <a:off x="6812750" y="784930"/>
        <a:ext cx="1492920" cy="580122"/>
      </dsp:txXfrm>
    </dsp:sp>
    <dsp:sp modelId="{985B5523-CBF7-487E-A5FB-991F77701613}">
      <dsp:nvSpPr>
        <dsp:cNvPr id="0" name=""/>
        <dsp:cNvSpPr/>
      </dsp:nvSpPr>
      <dsp:spPr>
        <a:xfrm>
          <a:off x="6812750" y="1365052"/>
          <a:ext cx="1492920" cy="4381019"/>
        </a:xfrm>
        <a:prstGeom prst="rect">
          <a:avLst/>
        </a:prstGeom>
        <a:solidFill>
          <a:schemeClr val="accent6">
            <a:alpha val="90000"/>
            <a:tint val="40000"/>
            <a:hueOff val="0"/>
            <a:satOff val="0"/>
            <a:lumOff val="0"/>
            <a:alphaOff val="0"/>
          </a:schemeClr>
        </a:solidFill>
        <a:ln w="12700" cap="flat" cmpd="sng" algn="ctr">
          <a:solidFill>
            <a:schemeClr val="accent6">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E534B10-DB47-408C-A5F5-069140D2A5CE}">
      <dsp:nvSpPr>
        <dsp:cNvPr id="0" name=""/>
        <dsp:cNvSpPr/>
      </dsp:nvSpPr>
      <dsp:spPr>
        <a:xfrm>
          <a:off x="8514679" y="784930"/>
          <a:ext cx="1492920" cy="580122"/>
        </a:xfrm>
        <a:prstGeom prst="rect">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65024" rIns="113792" bIns="65024" numCol="1" spcCol="1270" anchor="ctr" anchorCtr="0">
          <a:noAutofit/>
        </a:bodyPr>
        <a:lstStyle/>
        <a:p>
          <a:pPr lvl="0" algn="ctr" defTabSz="711200">
            <a:lnSpc>
              <a:spcPct val="90000"/>
            </a:lnSpc>
            <a:spcBef>
              <a:spcPct val="0"/>
            </a:spcBef>
            <a:spcAft>
              <a:spcPct val="35000"/>
            </a:spcAft>
          </a:pPr>
          <a:r>
            <a:rPr lang="en-US" sz="1600" kern="1200" dirty="0" smtClean="0"/>
            <a:t>Mobile Services</a:t>
          </a:r>
          <a:endParaRPr lang="en-US" sz="1600" kern="1200" dirty="0"/>
        </a:p>
      </dsp:txBody>
      <dsp:txXfrm>
        <a:off x="8514679" y="784930"/>
        <a:ext cx="1492920" cy="580122"/>
      </dsp:txXfrm>
    </dsp:sp>
    <dsp:sp modelId="{BCA60CC0-767B-438D-8CCD-921EAF1D4461}">
      <dsp:nvSpPr>
        <dsp:cNvPr id="0" name=""/>
        <dsp:cNvSpPr/>
      </dsp:nvSpPr>
      <dsp:spPr>
        <a:xfrm>
          <a:off x="8514679" y="1365052"/>
          <a:ext cx="1492920" cy="4381019"/>
        </a:xfrm>
        <a:prstGeom prst="rect">
          <a:avLst/>
        </a:prstGeom>
        <a:solidFill>
          <a:schemeClr val="accent6">
            <a:alpha val="90000"/>
            <a:tint val="40000"/>
            <a:hueOff val="0"/>
            <a:satOff val="0"/>
            <a:lumOff val="0"/>
            <a:alphaOff val="0"/>
          </a:schemeClr>
        </a:solidFill>
        <a:ln w="12700" cap="flat" cmpd="sng" algn="ctr">
          <a:solidFill>
            <a:schemeClr val="accent6">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F584034-8EEF-4B8E-8C80-B91AA70E3317}">
      <dsp:nvSpPr>
        <dsp:cNvPr id="0" name=""/>
        <dsp:cNvSpPr/>
      </dsp:nvSpPr>
      <dsp:spPr>
        <a:xfrm>
          <a:off x="10216609" y="784930"/>
          <a:ext cx="1492920" cy="580122"/>
        </a:xfrm>
        <a:prstGeom prst="rect">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65024" rIns="113792" bIns="65024" numCol="1" spcCol="1270" anchor="ctr" anchorCtr="0">
          <a:noAutofit/>
        </a:bodyPr>
        <a:lstStyle/>
        <a:p>
          <a:pPr lvl="0" algn="ctr" defTabSz="711200">
            <a:lnSpc>
              <a:spcPct val="90000"/>
            </a:lnSpc>
            <a:spcBef>
              <a:spcPct val="0"/>
            </a:spcBef>
            <a:spcAft>
              <a:spcPct val="35000"/>
            </a:spcAft>
          </a:pPr>
          <a:r>
            <a:rPr lang="en-US" sz="1600" kern="1200" dirty="0" smtClean="0"/>
            <a:t>Internet of Things</a:t>
          </a:r>
          <a:endParaRPr lang="en-US" sz="1600" kern="1200" dirty="0"/>
        </a:p>
      </dsp:txBody>
      <dsp:txXfrm>
        <a:off x="10216609" y="784930"/>
        <a:ext cx="1492920" cy="580122"/>
      </dsp:txXfrm>
    </dsp:sp>
    <dsp:sp modelId="{4DFBD3E8-1499-4068-A067-E1ACEF02A5AF}">
      <dsp:nvSpPr>
        <dsp:cNvPr id="0" name=""/>
        <dsp:cNvSpPr/>
      </dsp:nvSpPr>
      <dsp:spPr>
        <a:xfrm>
          <a:off x="10216609" y="1365052"/>
          <a:ext cx="1492920" cy="4381019"/>
        </a:xfrm>
        <a:prstGeom prst="rect">
          <a:avLst/>
        </a:prstGeom>
        <a:solidFill>
          <a:schemeClr val="accent6">
            <a:alpha val="90000"/>
            <a:tint val="40000"/>
            <a:hueOff val="0"/>
            <a:satOff val="0"/>
            <a:lumOff val="0"/>
            <a:alphaOff val="0"/>
          </a:schemeClr>
        </a:solidFill>
        <a:ln w="12700" cap="flat" cmpd="sng" algn="ctr">
          <a:solidFill>
            <a:schemeClr val="accent6">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7A3C3B4-ECF9-4E31-A4A5-ABAF46850DF9}" type="datetimeFigureOut">
              <a:rPr lang="en-IN" smtClean="0"/>
              <a:t>01-04-2020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16B3D9-43C3-4AD7-BC2D-1849916F3E57}" type="slidenum">
              <a:rPr lang="en-IN" smtClean="0"/>
              <a:t>‹#›</a:t>
            </a:fld>
            <a:endParaRPr lang="en-IN"/>
          </a:p>
        </p:txBody>
      </p:sp>
    </p:spTree>
    <p:extLst>
      <p:ext uri="{BB962C8B-B14F-4D97-AF65-F5344CB8AC3E}">
        <p14:creationId xmlns:p14="http://schemas.microsoft.com/office/powerpoint/2010/main" val="10660258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aws.amazon.com/about-aws/global-infrastructure/regional-product-services/" TargetMode="External"/><Relationship Id="rId2" Type="http://schemas.openxmlformats.org/officeDocument/2006/relationships/slide" Target="../slides/slide15.xml"/><Relationship Id="rId1" Type="http://schemas.openxmlformats.org/officeDocument/2006/relationships/notesMaster" Target="../notesMasters/notesMaster1.xml"/><Relationship Id="rId5" Type="http://schemas.openxmlformats.org/officeDocument/2006/relationships/hyperlink" Target="https://www.amazonaws.cn/en/" TargetMode="External"/><Relationship Id="rId4" Type="http://schemas.openxmlformats.org/officeDocument/2006/relationships/hyperlink" Target="http://docs.aws.amazon.com/AWSEC2/latest/UserGuide/using-regions-availability-zones.html" TargetMode="Externa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aws.amazon.com/resources/analyst-reports/"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457133">
              <a:spcAft>
                <a:spcPts val="600"/>
              </a:spcAft>
              <a:defRPr/>
            </a:pPr>
            <a:r>
              <a:rPr lang="en-US" dirty="0" smtClean="0"/>
              <a:t>Module 1 describes the history and fundamental elements of Amazon Web Services (AWS), and shows</a:t>
            </a:r>
            <a:r>
              <a:rPr lang="en-US" baseline="0" dirty="0" smtClean="0"/>
              <a:t> you </a:t>
            </a:r>
            <a:r>
              <a:rPr lang="en-US" dirty="0" smtClean="0"/>
              <a:t>how to navigate the AWS Management Console. The AWS Management Console is the graphical user interface (GUI) to access AWS. This module discusses the AWS global infrastructure, security measures provided by AWS, and basic principles of deploying on AWS.</a:t>
            </a:r>
          </a:p>
          <a:p>
            <a:pPr defTabSz="457133">
              <a:spcAft>
                <a:spcPts val="600"/>
              </a:spcAft>
              <a:defRPr/>
            </a:pPr>
            <a:r>
              <a:rPr lang="en-US" dirty="0" smtClean="0"/>
              <a:t>By the end of this module you will be able to:</a:t>
            </a:r>
          </a:p>
          <a:p>
            <a:pPr marL="171425" indent="-171425">
              <a:spcAft>
                <a:spcPts val="600"/>
              </a:spcAft>
              <a:buFont typeface="Arial" panose="020B0604020202020204" pitchFamily="34" charset="0"/>
              <a:buChar char="•"/>
            </a:pPr>
            <a:r>
              <a:rPr lang="en-US" dirty="0" smtClean="0"/>
              <a:t>Describe the history of AWS.</a:t>
            </a:r>
          </a:p>
          <a:p>
            <a:pPr marL="171425" indent="-171425">
              <a:spcAft>
                <a:spcPts val="600"/>
              </a:spcAft>
              <a:buFont typeface="Arial" panose="020B0604020202020204" pitchFamily="34" charset="0"/>
              <a:buChar char="•"/>
            </a:pPr>
            <a:r>
              <a:rPr lang="en-US" dirty="0" smtClean="0"/>
              <a:t>Recognize the AWS global infrastructure.</a:t>
            </a:r>
          </a:p>
          <a:p>
            <a:pPr marL="171425" indent="-171425">
              <a:spcAft>
                <a:spcPts val="600"/>
              </a:spcAft>
              <a:buFont typeface="Arial" panose="020B0604020202020204" pitchFamily="34" charset="0"/>
              <a:buChar char="•"/>
            </a:pPr>
            <a:r>
              <a:rPr lang="en-US" dirty="0" smtClean="0"/>
              <a:t>Navigate the AWS Management Console.</a:t>
            </a:r>
            <a:endParaRPr lang="en-US" dirty="0"/>
          </a:p>
        </p:txBody>
      </p:sp>
    </p:spTree>
    <p:extLst>
      <p:ext uri="{BB962C8B-B14F-4D97-AF65-F5344CB8AC3E}">
        <p14:creationId xmlns:p14="http://schemas.microsoft.com/office/powerpoint/2010/main" val="38989530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Aft>
                <a:spcPts val="600"/>
              </a:spcAft>
            </a:pPr>
            <a:r>
              <a:rPr lang="en-US" dirty="0" smtClean="0"/>
              <a:t>AWS Foundation Services are categorized as shown in the slide.</a:t>
            </a:r>
          </a:p>
        </p:txBody>
      </p:sp>
    </p:spTree>
    <p:extLst>
      <p:ext uri="{BB962C8B-B14F-4D97-AF65-F5344CB8AC3E}">
        <p14:creationId xmlns:p14="http://schemas.microsoft.com/office/powerpoint/2010/main" val="33420856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457133">
              <a:spcAft>
                <a:spcPts val="600"/>
              </a:spcAft>
              <a:defRPr/>
            </a:pPr>
            <a:r>
              <a:rPr lang="en-US" dirty="0" smtClean="0"/>
              <a:t>AWS offers a rich set of platform services that enable you to process a massive number of events from different sources, effectively work with databases, and more.</a:t>
            </a:r>
          </a:p>
        </p:txBody>
      </p:sp>
    </p:spTree>
    <p:extLst>
      <p:ext uri="{BB962C8B-B14F-4D97-AF65-F5344CB8AC3E}">
        <p14:creationId xmlns:p14="http://schemas.microsoft.com/office/powerpoint/2010/main" val="10788566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Aft>
                <a:spcPts val="600"/>
              </a:spcAft>
            </a:pPr>
            <a:r>
              <a:rPr lang="en-US" baseline="0" dirty="0" smtClean="0"/>
              <a:t>AWS Regions are geographic locations that contain multiple Availability Zones (AZs). </a:t>
            </a:r>
            <a:r>
              <a:rPr lang="en-US" sz="1200" kern="1200" dirty="0" smtClean="0">
                <a:solidFill>
                  <a:schemeClr val="tx1"/>
                </a:solidFill>
                <a:effectLst/>
                <a:latin typeface="Arial"/>
                <a:ea typeface="+mn-ea"/>
                <a:cs typeface="+mn-cs"/>
              </a:rPr>
              <a:t>Availability Zones consist</a:t>
            </a:r>
            <a:r>
              <a:rPr lang="en-US" sz="1200" kern="1200" baseline="0" dirty="0" smtClean="0">
                <a:solidFill>
                  <a:schemeClr val="tx1"/>
                </a:solidFill>
                <a:effectLst/>
                <a:latin typeface="Arial"/>
                <a:ea typeface="+mn-ea"/>
                <a:cs typeface="+mn-cs"/>
              </a:rPr>
              <a:t> of</a:t>
            </a:r>
            <a:r>
              <a:rPr lang="en-US" sz="1200" kern="1200" dirty="0" smtClean="0">
                <a:solidFill>
                  <a:schemeClr val="tx1"/>
                </a:solidFill>
                <a:effectLst/>
                <a:latin typeface="Arial"/>
                <a:ea typeface="+mn-ea"/>
                <a:cs typeface="+mn-cs"/>
              </a:rPr>
              <a:t> data centers clustered in a region. Each Availability Zone is engineered to be isolated from failures in other Availability Zones.</a:t>
            </a:r>
            <a:endParaRPr lang="en-US" baseline="0" dirty="0" smtClean="0"/>
          </a:p>
        </p:txBody>
      </p:sp>
    </p:spTree>
    <p:extLst>
      <p:ext uri="{BB962C8B-B14F-4D97-AF65-F5344CB8AC3E}">
        <p14:creationId xmlns:p14="http://schemas.microsoft.com/office/powerpoint/2010/main" val="1277236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31523" y="4560572"/>
            <a:ext cx="5852159" cy="4724105"/>
          </a:xfrm>
        </p:spPr>
        <p:txBody>
          <a:bodyPr/>
          <a:lstStyle/>
          <a:p>
            <a:pPr eaLnBrk="1" hangingPunct="1">
              <a:spcBef>
                <a:spcPct val="0"/>
              </a:spcBef>
              <a:spcAft>
                <a:spcPts val="600"/>
              </a:spcAft>
            </a:pPr>
            <a:r>
              <a:rPr lang="en-US" dirty="0" smtClean="0"/>
              <a:t>AWS is steadily expanding its global infrastructure to help customers achieve lower latency and higher throughput, and to ensure that your data resides only in the region you specify. As you and all customers grow their businesses, AWS will continue to provide infrastructure that meets your global requirements.</a:t>
            </a:r>
          </a:p>
          <a:p>
            <a:pPr eaLnBrk="1" hangingPunct="1">
              <a:spcBef>
                <a:spcPct val="0"/>
              </a:spcBef>
              <a:spcAft>
                <a:spcPts val="600"/>
              </a:spcAft>
            </a:pPr>
            <a:r>
              <a:rPr lang="en-US" dirty="0" smtClean="0"/>
              <a:t>AWS has 12 geographic Regions with 32 Availability Zones. The AWS </a:t>
            </a:r>
            <a:r>
              <a:rPr lang="en-US" dirty="0" err="1" smtClean="0"/>
              <a:t>GovCloud</a:t>
            </a:r>
            <a:r>
              <a:rPr lang="en-US" dirty="0" smtClean="0"/>
              <a:t> (US) Region is an isolated region designed to allow US government agencies and customers to move sensitive workloads into the cloud by addressing their specific regulatory and compliance requirements. AWS products and services are available by region so you may not see all regions available for a given service. </a:t>
            </a:r>
          </a:p>
          <a:p>
            <a:pPr defTabSz="457133">
              <a:spcBef>
                <a:spcPct val="0"/>
              </a:spcBef>
              <a:spcAft>
                <a:spcPts val="600"/>
              </a:spcAft>
              <a:defRPr/>
            </a:pPr>
            <a:r>
              <a:rPr lang="en-US" dirty="0" smtClean="0"/>
              <a:t>You can run applications and workloads from a region to reduce latency to end-users while avoiding the up-front expenses, long-term commitments, and scaling challenges associated with maintaining and operating a global infrastructure. </a:t>
            </a:r>
            <a:endParaRPr lang="en-US" dirty="0"/>
          </a:p>
        </p:txBody>
      </p:sp>
    </p:spTree>
    <p:extLst>
      <p:ext uri="{BB962C8B-B14F-4D97-AF65-F5344CB8AC3E}">
        <p14:creationId xmlns:p14="http://schemas.microsoft.com/office/powerpoint/2010/main" val="8521520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Aft>
                <a:spcPts val="600"/>
              </a:spcAft>
            </a:pPr>
            <a:r>
              <a:rPr lang="en-US" dirty="0" smtClean="0"/>
              <a:t>Each region is a separate geographic area</a:t>
            </a:r>
            <a:r>
              <a:rPr lang="en-US" baseline="0" dirty="0" smtClean="0"/>
              <a:t> that </a:t>
            </a:r>
            <a:r>
              <a:rPr lang="en-US" dirty="0" smtClean="0"/>
              <a:t>has multiple locations isolated from each other known as Availability Zones (AZ). Each AZ is isolated, but the AZs in a region are connected through low-latency links. Where natural disasters or fault lines are a consideration, AWS isolates its Availability</a:t>
            </a:r>
            <a:r>
              <a:rPr lang="en-US" baseline="0" dirty="0" smtClean="0"/>
              <a:t> Zones</a:t>
            </a:r>
            <a:r>
              <a:rPr lang="en-US" dirty="0" smtClean="0"/>
              <a:t> so that they are not easily affected at the same time. For example, where earthquakes are a problem AWS would not build two AZs on the same fault line. When you launch an instance, you can select an AZ or let AWS choose one for you. If you distribute your instances across multiple AZs and one instance fails, you can design your application so that an instance in another AZ can handle requests.</a:t>
            </a:r>
          </a:p>
          <a:p>
            <a:pPr>
              <a:spcAft>
                <a:spcPts val="600"/>
              </a:spcAft>
            </a:pPr>
            <a:r>
              <a:rPr lang="en-US" dirty="0" smtClean="0"/>
              <a:t>For more information, see:</a:t>
            </a:r>
          </a:p>
          <a:p>
            <a:pPr marL="171425" indent="-171425">
              <a:spcAft>
                <a:spcPts val="600"/>
              </a:spcAft>
              <a:buFont typeface="Arial" panose="020B0604020202020204" pitchFamily="34" charset="0"/>
              <a:buChar char="•"/>
            </a:pPr>
            <a:r>
              <a:rPr lang="en-US" dirty="0" smtClean="0">
                <a:hlinkClick r:id="rId3"/>
              </a:rPr>
              <a:t>http://aws.amazon.com/about-aws/global-infrastructure/regional-product-services/</a:t>
            </a:r>
            <a:endParaRPr lang="en-US" dirty="0" smtClean="0"/>
          </a:p>
          <a:p>
            <a:pPr marL="171425" indent="-171425">
              <a:spcAft>
                <a:spcPts val="600"/>
              </a:spcAft>
              <a:buFont typeface="Arial" panose="020B0604020202020204" pitchFamily="34" charset="0"/>
              <a:buChar char="•"/>
            </a:pPr>
            <a:r>
              <a:rPr lang="en-US" dirty="0" smtClean="0">
                <a:hlinkClick r:id="rId4"/>
              </a:rPr>
              <a:t>http://docs.aws.amazon.com/AWSEC2/latest/UserGuide/using-regions-availability-zones.html</a:t>
            </a:r>
            <a:r>
              <a:rPr lang="en-US" dirty="0" smtClean="0"/>
              <a:t> </a:t>
            </a:r>
          </a:p>
          <a:p>
            <a:pPr marL="171425" indent="-171425">
              <a:spcAft>
                <a:spcPts val="600"/>
              </a:spcAft>
              <a:buFont typeface="Arial" panose="020B0604020202020204" pitchFamily="34" charset="0"/>
              <a:buChar char="•"/>
            </a:pPr>
            <a:r>
              <a:rPr lang="en-US" dirty="0" smtClean="0">
                <a:hlinkClick r:id="rId5"/>
              </a:rPr>
              <a:t>https://www.amazonaws.cn/en/</a:t>
            </a:r>
            <a:endParaRPr lang="en-US" dirty="0" smtClean="0"/>
          </a:p>
        </p:txBody>
      </p:sp>
    </p:spTree>
    <p:extLst>
      <p:ext uri="{BB962C8B-B14F-4D97-AF65-F5344CB8AC3E}">
        <p14:creationId xmlns:p14="http://schemas.microsoft.com/office/powerpoint/2010/main" val="41839699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Aft>
                <a:spcPts val="600"/>
              </a:spcAft>
            </a:pPr>
            <a:r>
              <a:rPr lang="en-US" dirty="0" smtClean="0"/>
              <a:t>AWS highly recommends provisioning your compute resources across multiple Availability Zones. If you have multiple instances, you can run them across more than one AZ and get added redundancy. If a single AZ has a problem, all assets in your second AZ will be unaffected.</a:t>
            </a:r>
            <a:endParaRPr lang="en-US" dirty="0"/>
          </a:p>
        </p:txBody>
      </p:sp>
    </p:spTree>
    <p:extLst>
      <p:ext uri="{BB962C8B-B14F-4D97-AF65-F5344CB8AC3E}">
        <p14:creationId xmlns:p14="http://schemas.microsoft.com/office/powerpoint/2010/main" val="40659320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457133">
              <a:spcAft>
                <a:spcPts val="600"/>
              </a:spcAft>
              <a:defRPr/>
            </a:pPr>
            <a:r>
              <a:rPr lang="en-US" dirty="0" smtClean="0"/>
              <a:t>Edge locations help lower latency and improve performance for end users. </a:t>
            </a:r>
          </a:p>
        </p:txBody>
      </p:sp>
    </p:spTree>
    <p:extLst>
      <p:ext uri="{BB962C8B-B14F-4D97-AF65-F5344CB8AC3E}">
        <p14:creationId xmlns:p14="http://schemas.microsoft.com/office/powerpoint/2010/main" val="29674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457133">
              <a:spcAft>
                <a:spcPts val="600"/>
              </a:spcAft>
              <a:defRPr/>
            </a:pPr>
            <a:r>
              <a:rPr lang="en-US" dirty="0" smtClean="0"/>
              <a:t>Let</a:t>
            </a:r>
            <a:r>
              <a:rPr lang="ja-JP" altLang="en-US" dirty="0" smtClean="0"/>
              <a:t>’</a:t>
            </a:r>
            <a:r>
              <a:rPr lang="en-US" altLang="ja-JP" dirty="0" smtClean="0"/>
              <a:t>s start by taking a look at the AWS Management Console so you can get familiar with the navigation: </a:t>
            </a:r>
          </a:p>
          <a:p>
            <a:pPr marL="171425" indent="-171425" defTabSz="457133">
              <a:spcAft>
                <a:spcPts val="600"/>
              </a:spcAft>
              <a:buFont typeface="Arial"/>
              <a:buChar char="•"/>
              <a:defRPr/>
            </a:pPr>
            <a:r>
              <a:rPr lang="en-US" altLang="ja-JP" dirty="0" smtClean="0"/>
              <a:t>Selecting a region. </a:t>
            </a:r>
          </a:p>
          <a:p>
            <a:pPr marL="171425" indent="-171425" defTabSz="457133">
              <a:spcAft>
                <a:spcPts val="600"/>
              </a:spcAft>
              <a:buFont typeface="Arial"/>
              <a:buChar char="•"/>
              <a:defRPr/>
            </a:pPr>
            <a:r>
              <a:rPr lang="en-US" altLang="ja-JP" dirty="0" smtClean="0"/>
              <a:t>Dragging and dropping service icons at the top for quick use. </a:t>
            </a:r>
          </a:p>
          <a:p>
            <a:pPr marL="171425" indent="-171425" defTabSz="457133">
              <a:spcAft>
                <a:spcPts val="600"/>
              </a:spcAft>
              <a:buFont typeface="Arial"/>
              <a:buChar char="•"/>
              <a:defRPr/>
            </a:pPr>
            <a:r>
              <a:rPr lang="en-US" altLang="ja-JP" dirty="0" smtClean="0"/>
              <a:t>Verifying what is included in the left navigation menu pane.  </a:t>
            </a:r>
          </a:p>
        </p:txBody>
      </p:sp>
    </p:spTree>
    <p:extLst>
      <p:ext uri="{BB962C8B-B14F-4D97-AF65-F5344CB8AC3E}">
        <p14:creationId xmlns:p14="http://schemas.microsoft.com/office/powerpoint/2010/main" val="15271737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457133">
              <a:spcBef>
                <a:spcPct val="0"/>
              </a:spcBef>
              <a:spcAft>
                <a:spcPts val="600"/>
              </a:spcAft>
              <a:defRPr/>
            </a:pPr>
            <a:r>
              <a:rPr lang="en-US" dirty="0" smtClean="0"/>
              <a:t>Jeff Bezos incorporated the company in 1994 and Amazon.com was launched in 1995 as an online bookstore. Amazon.com, Inc. is an American multinational e-commerce company with its headquarters in Seattle, Washington. It is the world's largest online retailer. Amazon has continued to grow and officially launched Amazon Web Services (AWS) in 2006. More came after, including Amazon Publishing, the Kindle, Amazon Game</a:t>
            </a:r>
            <a:r>
              <a:rPr lang="en-US" baseline="0" dirty="0" smtClean="0"/>
              <a:t> Studios</a:t>
            </a:r>
            <a:r>
              <a:rPr lang="en-US" dirty="0" smtClean="0"/>
              <a:t>, and Amazon Art. </a:t>
            </a:r>
          </a:p>
          <a:p>
            <a:pPr defTabSz="457133">
              <a:spcBef>
                <a:spcPct val="0"/>
              </a:spcBef>
              <a:spcAft>
                <a:spcPts val="600"/>
              </a:spcAft>
              <a:defRPr/>
            </a:pPr>
            <a:r>
              <a:rPr lang="en-US" dirty="0" smtClean="0"/>
              <a:t>After over a decade of building and running the highly scalable web application, Amazon.com, the company realized that it had developed a core competency in operating massive scale technology infrastructure and data centers, and embarked on a much broader mission of serving a new customer segment—developers and businesses—with a platform of web services they can use to build sophisticated, scalable applications.  Today, AWS is the fastest-growing multi-billion dollar enterprise IT vendor in the world.</a:t>
            </a:r>
            <a:endParaRPr lang="en-US" dirty="0"/>
          </a:p>
        </p:txBody>
      </p:sp>
    </p:spTree>
    <p:extLst>
      <p:ext uri="{BB962C8B-B14F-4D97-AF65-F5344CB8AC3E}">
        <p14:creationId xmlns:p14="http://schemas.microsoft.com/office/powerpoint/2010/main" val="25217637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Aft>
                <a:spcPts val="600"/>
              </a:spcAft>
            </a:pPr>
            <a:r>
              <a:rPr lang="en-US" dirty="0" smtClean="0"/>
              <a:t>Amazon Web Services is 10+ years in the making. Amazon Web Services, also abbreviated to AWS, is a collection of remote computing services called web services. These web services make up a cloud computing platform offered via the Internet. We deliver web-based cloud services for storage, computing, networking, databases, and more. </a:t>
            </a:r>
          </a:p>
          <a:p>
            <a:pPr>
              <a:spcAft>
                <a:spcPts val="600"/>
              </a:spcAft>
            </a:pPr>
            <a:r>
              <a:rPr lang="en-US" dirty="0" smtClean="0"/>
              <a:t>The AWS mission is to enable businesses and developers to use web services to build scalable, sophisticated applications. Web services is another</a:t>
            </a:r>
            <a:r>
              <a:rPr lang="en-US" baseline="0" dirty="0" smtClean="0"/>
              <a:t> name for </a:t>
            </a:r>
            <a:r>
              <a:rPr lang="en-US" dirty="0" smtClean="0"/>
              <a:t>what people now call “the cloud.”</a:t>
            </a:r>
          </a:p>
        </p:txBody>
      </p:sp>
    </p:spTree>
    <p:extLst>
      <p:ext uri="{BB962C8B-B14F-4D97-AF65-F5344CB8AC3E}">
        <p14:creationId xmlns:p14="http://schemas.microsoft.com/office/powerpoint/2010/main" val="40108916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457133">
              <a:spcAft>
                <a:spcPts val="600"/>
              </a:spcAft>
              <a:defRPr/>
            </a:pPr>
            <a:r>
              <a:rPr lang="en-US" dirty="0" smtClean="0"/>
              <a:t>AWS has been continually expanding its services to support virtually any cloud workload. It now has more than 50 services that range from compute, storage, networking, database, analytics, application services, deployment, management and mobile. In 2015, AWS launched 722 new features and services for a total of 1,950 new features and services since its inception in 2006. </a:t>
            </a:r>
          </a:p>
          <a:p>
            <a:pPr>
              <a:spcAft>
                <a:spcPts val="600"/>
              </a:spcAft>
            </a:pPr>
            <a:r>
              <a:rPr lang="en-US" dirty="0" smtClean="0"/>
              <a:t>Innovation is in our DNA, and our structure and approach to product development and delivery is fundamentally different than other IT vendors.  We have decentralized, autonomous development teams who are working directly with customers. They are empowered to develop and launch based on what they learn from interactions with customers. We iterate products continuously, and the latest is instantly available to customers. No need to upgrade, deploy, or migrate.  When a feature or enhancement is ready, we “push” it out, and it is instantly available to any customer that uses that service.  </a:t>
            </a:r>
          </a:p>
          <a:p>
            <a:pPr>
              <a:spcAft>
                <a:spcPts val="600"/>
              </a:spcAft>
            </a:pPr>
            <a:r>
              <a:rPr lang="en-US" dirty="0" smtClean="0"/>
              <a:t>This approach also enables us to very rapidly introduce and iterate on new services. </a:t>
            </a:r>
            <a:endParaRPr lang="en-US" dirty="0"/>
          </a:p>
        </p:txBody>
      </p:sp>
    </p:spTree>
    <p:extLst>
      <p:ext uri="{BB962C8B-B14F-4D97-AF65-F5344CB8AC3E}">
        <p14:creationId xmlns:p14="http://schemas.microsoft.com/office/powerpoint/2010/main" val="28547101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31523" y="4560573"/>
            <a:ext cx="5852159" cy="4442750"/>
          </a:xfrm>
        </p:spPr>
        <p:txBody>
          <a:bodyPr/>
          <a:lstStyle/>
          <a:p>
            <a:pPr defTabSz="457133">
              <a:spcAft>
                <a:spcPts val="600"/>
              </a:spcAft>
              <a:defRPr/>
            </a:pPr>
            <a:r>
              <a:rPr lang="en-US" dirty="0" smtClean="0"/>
              <a:t>Enterprise Customers: Enterprise cloud computing with AWS can help IT increase innovation, agility, and resiliency; all while reducing cost. With AWS, you can build enterprise cloud solutions quickly and without a big up-front investment. The free tier allows you to prototype virtually any application for free. </a:t>
            </a:r>
          </a:p>
          <a:p>
            <a:pPr>
              <a:spcAft>
                <a:spcPts val="600"/>
              </a:spcAft>
            </a:pPr>
            <a:r>
              <a:rPr lang="en-US" dirty="0" smtClean="0"/>
              <a:t>Startup Customers: Our innovations free you to scale quickly, go to market faster, control costs, and stay lean. AWS Activate is a free program with resources for startups to get the most out of AWS from day one. </a:t>
            </a:r>
          </a:p>
          <a:p>
            <a:pPr defTabSz="457133">
              <a:spcAft>
                <a:spcPts val="600"/>
              </a:spcAft>
              <a:defRPr/>
            </a:pPr>
            <a:r>
              <a:rPr lang="en-US" dirty="0" smtClean="0"/>
              <a:t>Public Sector Customers: AWS offers scalable, cost-effective cloud services that public sector customers can use to meet mandates, reduce costs, drive efficiencies, and accelerate innovation. </a:t>
            </a:r>
          </a:p>
        </p:txBody>
      </p:sp>
    </p:spTree>
    <p:extLst>
      <p:ext uri="{BB962C8B-B14F-4D97-AF65-F5344CB8AC3E}">
        <p14:creationId xmlns:p14="http://schemas.microsoft.com/office/powerpoint/2010/main" val="29118357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31523" y="4560572"/>
            <a:ext cx="5852159" cy="4752240"/>
          </a:xfrm>
        </p:spPr>
        <p:txBody>
          <a:bodyPr/>
          <a:lstStyle/>
          <a:p>
            <a:pPr defTabSz="457133">
              <a:spcBef>
                <a:spcPct val="0"/>
              </a:spcBef>
              <a:spcAft>
                <a:spcPts val="600"/>
              </a:spcAft>
              <a:defRPr/>
            </a:pPr>
            <a:r>
              <a:rPr lang="en-US" dirty="0" smtClean="0"/>
              <a:t>Cloud computing provides a simple way to access servers, storage, databases, and a broad set of application services over the Internet.  AWS owns and maintains the network-connected hardware required for these application services, while you provision and use what you need via a web application.</a:t>
            </a:r>
          </a:p>
          <a:p>
            <a:pPr defTabSz="457133">
              <a:spcBef>
                <a:spcPct val="0"/>
              </a:spcBef>
              <a:spcAft>
                <a:spcPts val="600"/>
              </a:spcAft>
              <a:defRPr/>
            </a:pPr>
            <a:r>
              <a:rPr lang="en-US" b="1" dirty="0" smtClean="0"/>
              <a:t>Trade capital expense for variable expense</a:t>
            </a:r>
            <a:r>
              <a:rPr lang="en-US" dirty="0" smtClean="0"/>
              <a:t>: Instead of having to invest heavily in data centers and servers before you know how you’re going to use them, you can pay only when you consume computing resources, and pay only for how much you consume.</a:t>
            </a:r>
          </a:p>
          <a:p>
            <a:pPr defTabSz="457133">
              <a:spcBef>
                <a:spcPct val="0"/>
              </a:spcBef>
              <a:spcAft>
                <a:spcPts val="600"/>
              </a:spcAft>
              <a:defRPr/>
            </a:pPr>
            <a:r>
              <a:rPr lang="en-US" b="1" dirty="0" smtClean="0"/>
              <a:t>Benefit from massive economies of scale</a:t>
            </a:r>
            <a:r>
              <a:rPr lang="en-US" dirty="0" smtClean="0"/>
              <a:t>: By using cloud computing, you can achieve a lower variable cost than you can get on your own. Because usage from hundreds of thousands of customers is aggregated in the cloud, providers such as Amazon Web Services can achieve higher economies of scale, which translates into benefit for the customer by lower pay as you go prices.</a:t>
            </a:r>
          </a:p>
          <a:p>
            <a:pPr defTabSz="457133">
              <a:spcBef>
                <a:spcPct val="0"/>
              </a:spcBef>
              <a:spcAft>
                <a:spcPts val="600"/>
              </a:spcAft>
              <a:defRPr/>
            </a:pPr>
            <a:r>
              <a:rPr lang="en-US" b="1" dirty="0" smtClean="0"/>
              <a:t>Stop guessing capacity</a:t>
            </a:r>
            <a:r>
              <a:rPr lang="en-US" dirty="0" smtClean="0"/>
              <a:t>: Eliminate guessing on your infrastructure capacity needs. When you make a capacity decision prior to deploying an application, you often either end up sitting on expensive idle resources or dealing with limited capacity. With cloud computing, these problems go away. You can access as much or as little as you need, and scale up and down as required with only a few minutes’ notice.</a:t>
            </a:r>
          </a:p>
          <a:p>
            <a:pPr defTabSz="457133">
              <a:spcBef>
                <a:spcPct val="0"/>
              </a:spcBef>
              <a:spcAft>
                <a:spcPts val="600"/>
              </a:spcAft>
              <a:defRPr/>
            </a:pPr>
            <a:r>
              <a:rPr lang="en-US" b="1" dirty="0" smtClean="0"/>
              <a:t>Increase speed and agility</a:t>
            </a:r>
            <a:r>
              <a:rPr lang="en-US" dirty="0" smtClean="0"/>
              <a:t>: In a cloud computing environment, new IT resources are only a click away, which means you reduce the time it takes to make those resources available to your developers from weeks to just minutes. This results in a dramatic increase in agility for the organization, since the cost and time it takes to experiment and develop is significantly lower.</a:t>
            </a:r>
          </a:p>
          <a:p>
            <a:pPr defTabSz="457133">
              <a:spcBef>
                <a:spcPct val="0"/>
              </a:spcBef>
              <a:spcAft>
                <a:spcPts val="600"/>
              </a:spcAft>
              <a:defRPr/>
            </a:pPr>
            <a:r>
              <a:rPr lang="en-US" b="1" dirty="0" smtClean="0"/>
              <a:t>Stop spending money on running and maintaining data centers</a:t>
            </a:r>
            <a:r>
              <a:rPr lang="en-US" dirty="0" smtClean="0"/>
              <a:t>: Focus on projects that differentiate your business, not the infrastructure. Cloud computing lets you focus on your own customers, rather than on the heavy lifting of racking, stacking and powering servers.</a:t>
            </a:r>
          </a:p>
          <a:p>
            <a:pPr defTabSz="457133">
              <a:spcBef>
                <a:spcPct val="0"/>
              </a:spcBef>
              <a:spcAft>
                <a:spcPts val="600"/>
              </a:spcAft>
              <a:defRPr/>
            </a:pPr>
            <a:r>
              <a:rPr lang="en-US" b="1" dirty="0" smtClean="0"/>
              <a:t>Go global in minutes</a:t>
            </a:r>
            <a:r>
              <a:rPr lang="en-US" dirty="0" smtClean="0"/>
              <a:t>: Easily deploy your application in multiple regions around the world with just a few clicks. This means you can provide a lower latency and better experience for your customers simply and at minimal cost.</a:t>
            </a:r>
          </a:p>
        </p:txBody>
      </p:sp>
    </p:spTree>
    <p:extLst>
      <p:ext uri="{BB962C8B-B14F-4D97-AF65-F5344CB8AC3E}">
        <p14:creationId xmlns:p14="http://schemas.microsoft.com/office/powerpoint/2010/main" val="23750767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457133">
              <a:spcAft>
                <a:spcPts val="600"/>
              </a:spcAft>
              <a:defRPr/>
            </a:pPr>
            <a:r>
              <a:rPr lang="en-US" dirty="0" smtClean="0"/>
              <a:t>The Gartner report is available  at </a:t>
            </a:r>
            <a:r>
              <a:rPr lang="en-US" dirty="0" smtClean="0">
                <a:hlinkClick r:id="rId3"/>
              </a:rPr>
              <a:t>http://aws.amazon.com/resources/analyst-reports/</a:t>
            </a:r>
            <a:endParaRPr lang="en-US" dirty="0"/>
          </a:p>
        </p:txBody>
      </p:sp>
    </p:spTree>
    <p:extLst>
      <p:ext uri="{BB962C8B-B14F-4D97-AF65-F5344CB8AC3E}">
        <p14:creationId xmlns:p14="http://schemas.microsoft.com/office/powerpoint/2010/main" val="34321238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457133">
              <a:spcAft>
                <a:spcPts val="600"/>
              </a:spcAft>
              <a:defRPr/>
            </a:pPr>
            <a:r>
              <a:rPr lang="en-US" dirty="0" smtClean="0"/>
              <a:t>Many of our services have analogs in the traditional IT space and terminology. This side-by-side comparison shows how AWS products and services relate to a traditional infrastructure</a:t>
            </a:r>
          </a:p>
          <a:p>
            <a:pPr defTabSz="457133">
              <a:spcAft>
                <a:spcPts val="600"/>
              </a:spcAft>
              <a:defRPr/>
            </a:pPr>
            <a:r>
              <a:rPr lang="en-US" b="1" dirty="0" smtClean="0"/>
              <a:t>Access Control Lists (ACL): </a:t>
            </a:r>
            <a:r>
              <a:rPr lang="en-US" b="0" dirty="0" smtClean="0"/>
              <a:t>It </a:t>
            </a:r>
            <a:r>
              <a:rPr lang="en-US" sz="1200" b="0" i="0" kern="1200" dirty="0" smtClean="0">
                <a:solidFill>
                  <a:schemeClr val="tx1"/>
                </a:solidFill>
                <a:effectLst/>
                <a:latin typeface="Arial"/>
                <a:ea typeface="+mn-ea"/>
                <a:cs typeface="+mn-cs"/>
              </a:rPr>
              <a:t>is a </a:t>
            </a:r>
            <a:r>
              <a:rPr lang="en-US" sz="1200" b="1" i="0" kern="1200" dirty="0" smtClean="0">
                <a:solidFill>
                  <a:schemeClr val="tx1"/>
                </a:solidFill>
                <a:effectLst/>
                <a:latin typeface="Arial"/>
                <a:ea typeface="+mn-ea"/>
                <a:cs typeface="+mn-cs"/>
              </a:rPr>
              <a:t>list</a:t>
            </a:r>
            <a:r>
              <a:rPr lang="en-US" sz="1200" b="0" i="0" kern="1200" dirty="0" smtClean="0">
                <a:solidFill>
                  <a:schemeClr val="tx1"/>
                </a:solidFill>
                <a:effectLst/>
                <a:latin typeface="Arial"/>
                <a:ea typeface="+mn-ea"/>
                <a:cs typeface="+mn-cs"/>
              </a:rPr>
              <a:t> of permissions attached to an object. </a:t>
            </a:r>
          </a:p>
          <a:p>
            <a:pPr defTabSz="457133">
              <a:spcAft>
                <a:spcPts val="600"/>
              </a:spcAft>
              <a:defRPr/>
            </a:pPr>
            <a:r>
              <a:rPr lang="en-US" b="1" dirty="0" smtClean="0"/>
              <a:t>Network Access Control Lists (NACL)</a:t>
            </a:r>
          </a:p>
          <a:p>
            <a:pPr defTabSz="457133">
              <a:spcAft>
                <a:spcPts val="600"/>
              </a:spcAft>
              <a:defRPr/>
            </a:pPr>
            <a:r>
              <a:rPr lang="en-US" b="1" dirty="0" smtClean="0"/>
              <a:t>ELB: Elastic Load Balancer</a:t>
            </a:r>
          </a:p>
          <a:p>
            <a:pPr defTabSz="457133">
              <a:spcAft>
                <a:spcPts val="600"/>
              </a:spcAft>
              <a:defRPr/>
            </a:pPr>
            <a:r>
              <a:rPr lang="en-US" b="1" dirty="0" smtClean="0"/>
              <a:t>VPC:</a:t>
            </a:r>
            <a:r>
              <a:rPr lang="en-US" b="1" baseline="0" dirty="0" smtClean="0"/>
              <a:t> Virtual Private Cloud</a:t>
            </a:r>
          </a:p>
          <a:p>
            <a:pPr defTabSz="457133">
              <a:spcAft>
                <a:spcPts val="600"/>
              </a:spcAft>
              <a:defRPr/>
            </a:pPr>
            <a:r>
              <a:rPr lang="en-US" b="1" baseline="0" dirty="0" smtClean="0"/>
              <a:t>Amazon Machine Image (AMI): </a:t>
            </a:r>
            <a:r>
              <a:rPr lang="en-US" sz="1200" b="0" i="0" kern="1200" dirty="0" smtClean="0">
                <a:solidFill>
                  <a:schemeClr val="tx1"/>
                </a:solidFill>
                <a:effectLst/>
                <a:latin typeface="Arial"/>
                <a:ea typeface="+mn-ea"/>
                <a:cs typeface="+mn-cs"/>
              </a:rPr>
              <a:t>An </a:t>
            </a:r>
            <a:r>
              <a:rPr lang="en-US" sz="1200" b="1" i="0" kern="1200" dirty="0" smtClean="0">
                <a:solidFill>
                  <a:schemeClr val="tx1"/>
                </a:solidFill>
                <a:effectLst/>
                <a:latin typeface="Arial"/>
                <a:ea typeface="+mn-ea"/>
                <a:cs typeface="+mn-cs"/>
              </a:rPr>
              <a:t>Amazon</a:t>
            </a:r>
            <a:r>
              <a:rPr lang="en-US" sz="1200" b="0" i="0" kern="1200" dirty="0" smtClean="0">
                <a:solidFill>
                  <a:schemeClr val="tx1"/>
                </a:solidFill>
                <a:effectLst/>
                <a:latin typeface="Arial"/>
                <a:ea typeface="+mn-ea"/>
                <a:cs typeface="+mn-cs"/>
              </a:rPr>
              <a:t> Machine Image (</a:t>
            </a:r>
            <a:r>
              <a:rPr lang="en-US" sz="1200" b="1" i="0" kern="1200" dirty="0" smtClean="0">
                <a:solidFill>
                  <a:schemeClr val="tx1"/>
                </a:solidFill>
                <a:effectLst/>
                <a:latin typeface="Arial"/>
                <a:ea typeface="+mn-ea"/>
                <a:cs typeface="+mn-cs"/>
              </a:rPr>
              <a:t>AMI</a:t>
            </a:r>
            <a:r>
              <a:rPr lang="en-US" sz="1200" b="0" i="0" kern="1200" dirty="0" smtClean="0">
                <a:solidFill>
                  <a:schemeClr val="tx1"/>
                </a:solidFill>
                <a:effectLst/>
                <a:latin typeface="Arial"/>
                <a:ea typeface="+mn-ea"/>
                <a:cs typeface="+mn-cs"/>
              </a:rPr>
              <a:t>) is a special type of virtual appliance that is used to create a virtual machine within the </a:t>
            </a:r>
            <a:r>
              <a:rPr lang="en-US" sz="1200" b="1" i="0" kern="1200" dirty="0" smtClean="0">
                <a:solidFill>
                  <a:schemeClr val="tx1"/>
                </a:solidFill>
                <a:effectLst/>
                <a:latin typeface="Arial"/>
                <a:ea typeface="+mn-ea"/>
                <a:cs typeface="+mn-cs"/>
              </a:rPr>
              <a:t>Amazon</a:t>
            </a:r>
            <a:r>
              <a:rPr lang="en-US" sz="1200" b="0" i="0" kern="1200" dirty="0" smtClean="0">
                <a:solidFill>
                  <a:schemeClr val="tx1"/>
                </a:solidFill>
                <a:effectLst/>
                <a:latin typeface="Arial"/>
                <a:ea typeface="+mn-ea"/>
                <a:cs typeface="+mn-cs"/>
              </a:rPr>
              <a:t> Elastic Compute Cloud ("</a:t>
            </a:r>
            <a:r>
              <a:rPr lang="en-US" sz="1200" b="1" i="0" kern="1200" dirty="0" smtClean="0">
                <a:solidFill>
                  <a:schemeClr val="tx1"/>
                </a:solidFill>
                <a:effectLst/>
                <a:latin typeface="Arial"/>
                <a:ea typeface="+mn-ea"/>
                <a:cs typeface="+mn-cs"/>
              </a:rPr>
              <a:t>EC2</a:t>
            </a:r>
            <a:r>
              <a:rPr lang="en-US" sz="1200" b="0" i="0" kern="1200" dirty="0" smtClean="0">
                <a:solidFill>
                  <a:schemeClr val="tx1"/>
                </a:solidFill>
                <a:effectLst/>
                <a:latin typeface="Arial"/>
                <a:ea typeface="+mn-ea"/>
                <a:cs typeface="+mn-cs"/>
              </a:rPr>
              <a:t>"). It serves as the basic unit of deployment for services delivered using </a:t>
            </a:r>
            <a:r>
              <a:rPr lang="en-US" sz="1200" b="1" i="0" kern="1200" dirty="0" smtClean="0">
                <a:solidFill>
                  <a:schemeClr val="tx1"/>
                </a:solidFill>
                <a:effectLst/>
                <a:latin typeface="Arial"/>
                <a:ea typeface="+mn-ea"/>
                <a:cs typeface="+mn-cs"/>
              </a:rPr>
              <a:t>EC2</a:t>
            </a:r>
            <a:r>
              <a:rPr lang="en-US" sz="1200" b="0" i="0" kern="1200" dirty="0" smtClean="0">
                <a:solidFill>
                  <a:schemeClr val="tx1"/>
                </a:solidFill>
                <a:effectLst/>
                <a:latin typeface="Arial"/>
                <a:ea typeface="+mn-ea"/>
                <a:cs typeface="+mn-cs"/>
              </a:rPr>
              <a:t>.</a:t>
            </a:r>
          </a:p>
          <a:p>
            <a:pPr defTabSz="457133">
              <a:spcAft>
                <a:spcPts val="600"/>
              </a:spcAft>
              <a:defRPr/>
            </a:pPr>
            <a:r>
              <a:rPr lang="en-US" sz="1200" b="1" i="0" kern="1200" baseline="0" dirty="0" smtClean="0">
                <a:solidFill>
                  <a:schemeClr val="tx1"/>
                </a:solidFill>
                <a:effectLst/>
                <a:latin typeface="Arial"/>
                <a:ea typeface="+mn-ea"/>
                <a:cs typeface="+mn-cs"/>
              </a:rPr>
              <a:t>Elastic Compute Cloud(EC2): </a:t>
            </a:r>
            <a:r>
              <a:rPr lang="en-US" sz="1200" b="0" i="0" kern="1200" dirty="0" smtClean="0">
                <a:solidFill>
                  <a:schemeClr val="tx1"/>
                </a:solidFill>
                <a:effectLst/>
                <a:latin typeface="Arial"/>
                <a:ea typeface="+mn-ea"/>
                <a:cs typeface="+mn-cs"/>
              </a:rPr>
              <a:t>Amazon Elastic Compute Cloud (EC2) forms a central part of </a:t>
            </a:r>
            <a:r>
              <a:rPr lang="en-US" sz="1200" b="0" i="0" kern="1200" dirty="0" err="1" smtClean="0">
                <a:solidFill>
                  <a:schemeClr val="tx1"/>
                </a:solidFill>
                <a:effectLst/>
                <a:latin typeface="Arial"/>
                <a:ea typeface="+mn-ea"/>
                <a:cs typeface="+mn-cs"/>
              </a:rPr>
              <a:t>Amazon.com's</a:t>
            </a:r>
            <a:r>
              <a:rPr lang="en-US" sz="1200" b="0" i="0" kern="1200" dirty="0" smtClean="0">
                <a:solidFill>
                  <a:schemeClr val="tx1"/>
                </a:solidFill>
                <a:effectLst/>
                <a:latin typeface="Arial"/>
                <a:ea typeface="+mn-ea"/>
                <a:cs typeface="+mn-cs"/>
              </a:rPr>
              <a:t> cloud-computing platform, Amazon Web Services, by allowing users to rent virtual computers on which to run their own computer applications.</a:t>
            </a:r>
            <a:r>
              <a:rPr lang="en-US" sz="1200" b="1" i="0" kern="1200" baseline="0" dirty="0" smtClean="0">
                <a:solidFill>
                  <a:schemeClr val="tx1"/>
                </a:solidFill>
                <a:effectLst/>
                <a:latin typeface="Arial"/>
                <a:ea typeface="+mn-ea"/>
                <a:cs typeface="+mn-cs"/>
              </a:rPr>
              <a:t> </a:t>
            </a:r>
            <a:endParaRPr lang="en-US" b="1" baseline="0" dirty="0" smtClean="0"/>
          </a:p>
          <a:p>
            <a:pPr defTabSz="457133">
              <a:spcAft>
                <a:spcPts val="600"/>
              </a:spcAft>
              <a:defRPr/>
            </a:pPr>
            <a:endParaRPr lang="en-US" baseline="0" dirty="0" smtClean="0"/>
          </a:p>
          <a:p>
            <a:r>
              <a:rPr lang="en-IN" sz="1200" b="1" i="0" kern="1200" dirty="0" smtClean="0">
                <a:solidFill>
                  <a:schemeClr val="tx1"/>
                </a:solidFill>
                <a:effectLst/>
                <a:latin typeface="Arial"/>
                <a:ea typeface="+mn-ea"/>
                <a:cs typeface="+mn-cs"/>
              </a:rPr>
              <a:t>Direct</a:t>
            </a:r>
            <a:r>
              <a:rPr lang="en-IN" sz="1200" b="1" i="0" kern="1200" baseline="0" dirty="0" smtClean="0">
                <a:solidFill>
                  <a:schemeClr val="tx1"/>
                </a:solidFill>
                <a:effectLst/>
                <a:latin typeface="Arial"/>
                <a:ea typeface="+mn-ea"/>
                <a:cs typeface="+mn-cs"/>
              </a:rPr>
              <a:t> A</a:t>
            </a:r>
            <a:r>
              <a:rPr lang="en-IN" sz="1200" b="1" i="0" kern="1200" dirty="0" smtClean="0">
                <a:solidFill>
                  <a:schemeClr val="tx1"/>
                </a:solidFill>
                <a:effectLst/>
                <a:latin typeface="Arial"/>
                <a:ea typeface="+mn-ea"/>
                <a:cs typeface="+mn-cs"/>
              </a:rPr>
              <a:t>ttached Storage</a:t>
            </a:r>
            <a:r>
              <a:rPr lang="en-IN" sz="1200" b="0" i="0" kern="1200" dirty="0" smtClean="0">
                <a:solidFill>
                  <a:schemeClr val="tx1"/>
                </a:solidFill>
                <a:effectLst/>
                <a:latin typeface="Arial"/>
                <a:ea typeface="+mn-ea"/>
                <a:cs typeface="+mn-cs"/>
              </a:rPr>
              <a:t> (</a:t>
            </a:r>
            <a:r>
              <a:rPr lang="en-IN" sz="1200" b="1" i="0" kern="1200" dirty="0" smtClean="0">
                <a:solidFill>
                  <a:schemeClr val="tx1"/>
                </a:solidFill>
                <a:effectLst/>
                <a:latin typeface="Arial"/>
                <a:ea typeface="+mn-ea"/>
                <a:cs typeface="+mn-cs"/>
              </a:rPr>
              <a:t>DAS</a:t>
            </a:r>
            <a:r>
              <a:rPr lang="en-IN" sz="1200" b="0" i="0" kern="1200" dirty="0" smtClean="0">
                <a:solidFill>
                  <a:schemeClr val="tx1"/>
                </a:solidFill>
                <a:effectLst/>
                <a:latin typeface="Arial"/>
                <a:ea typeface="+mn-ea"/>
                <a:cs typeface="+mn-cs"/>
              </a:rPr>
              <a:t>) is digital </a:t>
            </a:r>
            <a:r>
              <a:rPr lang="en-IN" sz="1200" b="1" i="0" kern="1200" dirty="0" smtClean="0">
                <a:solidFill>
                  <a:schemeClr val="tx1"/>
                </a:solidFill>
                <a:effectLst/>
                <a:latin typeface="Arial"/>
                <a:ea typeface="+mn-ea"/>
                <a:cs typeface="+mn-cs"/>
              </a:rPr>
              <a:t>storage</a:t>
            </a:r>
            <a:r>
              <a:rPr lang="en-IN" sz="1200" b="0" i="0" kern="1200" dirty="0" smtClean="0">
                <a:solidFill>
                  <a:schemeClr val="tx1"/>
                </a:solidFill>
                <a:effectLst/>
                <a:latin typeface="Arial"/>
                <a:ea typeface="+mn-ea"/>
                <a:cs typeface="+mn-cs"/>
              </a:rPr>
              <a:t> directly attached to the computer accessing it, as opposed to </a:t>
            </a:r>
            <a:r>
              <a:rPr lang="en-IN" sz="1200" b="1" i="0" kern="1200" dirty="0" smtClean="0">
                <a:solidFill>
                  <a:schemeClr val="tx1"/>
                </a:solidFill>
                <a:effectLst/>
                <a:latin typeface="Arial"/>
                <a:ea typeface="+mn-ea"/>
                <a:cs typeface="+mn-cs"/>
              </a:rPr>
              <a:t>storage</a:t>
            </a:r>
            <a:r>
              <a:rPr lang="en-IN" sz="1200" b="0" i="0" kern="1200" dirty="0" smtClean="0">
                <a:solidFill>
                  <a:schemeClr val="tx1"/>
                </a:solidFill>
                <a:effectLst/>
                <a:latin typeface="Arial"/>
                <a:ea typeface="+mn-ea"/>
                <a:cs typeface="+mn-cs"/>
              </a:rPr>
              <a:t> accessed over a computer network.</a:t>
            </a:r>
          </a:p>
          <a:p>
            <a:pPr defTabSz="457133">
              <a:spcAft>
                <a:spcPts val="600"/>
              </a:spcAft>
              <a:defRPr/>
            </a:pPr>
            <a:r>
              <a:rPr lang="en-IN" sz="1200" b="1" i="0" kern="1200" dirty="0" smtClean="0">
                <a:solidFill>
                  <a:schemeClr val="tx1"/>
                </a:solidFill>
                <a:effectLst/>
                <a:latin typeface="Arial"/>
                <a:ea typeface="+mn-ea"/>
                <a:cs typeface="+mn-cs"/>
              </a:rPr>
              <a:t>Storage Area Network(</a:t>
            </a:r>
            <a:r>
              <a:rPr lang="en-US" b="1" baseline="0" dirty="0" smtClean="0"/>
              <a:t>SAN</a:t>
            </a:r>
            <a:r>
              <a:rPr lang="en-IN" sz="1200" b="1" i="0" kern="1200" dirty="0" smtClean="0">
                <a:solidFill>
                  <a:schemeClr val="tx1"/>
                </a:solidFill>
                <a:effectLst/>
                <a:latin typeface="Arial"/>
                <a:ea typeface="+mn-ea"/>
                <a:cs typeface="+mn-cs"/>
              </a:rPr>
              <a:t>)</a:t>
            </a:r>
            <a:r>
              <a:rPr lang="en-IN" sz="1200" b="0" i="0" kern="1200" dirty="0" smtClean="0">
                <a:solidFill>
                  <a:schemeClr val="tx1"/>
                </a:solidFill>
                <a:effectLst/>
                <a:latin typeface="Arial"/>
                <a:ea typeface="+mn-ea"/>
                <a:cs typeface="+mn-cs"/>
              </a:rPr>
              <a:t> : </a:t>
            </a:r>
            <a:r>
              <a:rPr lang="en-US" sz="1200" b="0" i="0" kern="1200" dirty="0" smtClean="0">
                <a:solidFill>
                  <a:schemeClr val="tx1"/>
                </a:solidFill>
                <a:effectLst/>
                <a:latin typeface="Arial"/>
                <a:ea typeface="+mn-ea"/>
                <a:cs typeface="+mn-cs"/>
              </a:rPr>
              <a:t>A storage area network is a Computer network which provides access to consolidated, block level data storage.</a:t>
            </a:r>
          </a:p>
          <a:p>
            <a:pPr defTabSz="457133">
              <a:spcAft>
                <a:spcPts val="600"/>
              </a:spcAft>
              <a:defRPr/>
            </a:pPr>
            <a:r>
              <a:rPr lang="en-US" sz="1200" b="1" i="0" kern="1200" dirty="0" smtClean="0">
                <a:solidFill>
                  <a:schemeClr val="tx1"/>
                </a:solidFill>
                <a:effectLst/>
                <a:latin typeface="Arial"/>
                <a:ea typeface="+mn-ea"/>
                <a:cs typeface="+mn-cs"/>
              </a:rPr>
              <a:t>Network</a:t>
            </a:r>
            <a:r>
              <a:rPr lang="en-US" sz="1200" b="1" i="0" kern="1200" baseline="0" dirty="0" smtClean="0">
                <a:solidFill>
                  <a:schemeClr val="tx1"/>
                </a:solidFill>
                <a:effectLst/>
                <a:latin typeface="Arial"/>
                <a:ea typeface="+mn-ea"/>
                <a:cs typeface="+mn-cs"/>
              </a:rPr>
              <a:t> </a:t>
            </a:r>
            <a:r>
              <a:rPr lang="en-US" sz="1200" b="1" i="0" kern="1200" dirty="0" smtClean="0">
                <a:solidFill>
                  <a:schemeClr val="tx1"/>
                </a:solidFill>
                <a:effectLst/>
                <a:latin typeface="Arial"/>
                <a:ea typeface="+mn-ea"/>
                <a:cs typeface="+mn-cs"/>
              </a:rPr>
              <a:t>Attached Storage(NAS)</a:t>
            </a:r>
            <a:r>
              <a:rPr lang="en-US" sz="1200" b="0" i="0" kern="1200" dirty="0" smtClean="0">
                <a:solidFill>
                  <a:schemeClr val="tx1"/>
                </a:solidFill>
                <a:effectLst/>
                <a:latin typeface="Arial"/>
                <a:ea typeface="+mn-ea"/>
                <a:cs typeface="+mn-cs"/>
              </a:rPr>
              <a:t> is a file-level computer data storage server connected to a computer network providing data access to a heterogeneous group of clients.</a:t>
            </a:r>
          </a:p>
          <a:p>
            <a:pPr defTabSz="457133">
              <a:spcAft>
                <a:spcPts val="600"/>
              </a:spcAft>
              <a:defRPr/>
            </a:pPr>
            <a:endParaRPr lang="en-US" sz="1200" b="1" i="0" kern="1200" dirty="0" smtClean="0">
              <a:solidFill>
                <a:schemeClr val="tx1"/>
              </a:solidFill>
              <a:effectLst/>
              <a:latin typeface="Arial"/>
              <a:ea typeface="+mn-ea"/>
              <a:cs typeface="+mn-cs"/>
            </a:endParaRPr>
          </a:p>
          <a:p>
            <a:pPr defTabSz="457133">
              <a:spcAft>
                <a:spcPts val="600"/>
              </a:spcAft>
              <a:defRPr/>
            </a:pPr>
            <a:r>
              <a:rPr lang="en-US" sz="1200" b="1" i="0" kern="1200" dirty="0" smtClean="0">
                <a:solidFill>
                  <a:schemeClr val="tx1"/>
                </a:solidFill>
                <a:effectLst/>
                <a:latin typeface="Arial"/>
                <a:ea typeface="+mn-ea"/>
                <a:cs typeface="+mn-cs"/>
              </a:rPr>
              <a:t>El</a:t>
            </a:r>
            <a:r>
              <a:rPr lang="en-US" sz="1200" b="1" i="0" kern="1200" baseline="0" dirty="0" smtClean="0">
                <a:solidFill>
                  <a:schemeClr val="tx1"/>
                </a:solidFill>
                <a:effectLst/>
                <a:latin typeface="Arial"/>
                <a:ea typeface="+mn-ea"/>
                <a:cs typeface="+mn-cs"/>
              </a:rPr>
              <a:t>astic Load Balancing(ELB): </a:t>
            </a:r>
            <a:r>
              <a:rPr lang="en-US" sz="1200" b="0" i="0" kern="1200" dirty="0" smtClean="0">
                <a:solidFill>
                  <a:schemeClr val="tx1"/>
                </a:solidFill>
                <a:effectLst/>
                <a:latin typeface="Arial"/>
                <a:ea typeface="+mn-ea"/>
                <a:cs typeface="+mn-cs"/>
              </a:rPr>
              <a:t>Elastic Load Balancing distributes incoming application or network traffic across multiple targets, such as Amazon EC2 instances, containers, and IP addresses, in multiple Availability Zones. Elastic Load Balancing scales your load balancer as traffic to your application changes over time, and can scale to the vast majority of workloads automatically.</a:t>
            </a:r>
            <a:endParaRPr lang="en-US" sz="1200" b="1" i="0" kern="1200" baseline="0" dirty="0" smtClean="0">
              <a:solidFill>
                <a:schemeClr val="tx1"/>
              </a:solidFill>
              <a:effectLst/>
              <a:latin typeface="Arial"/>
              <a:ea typeface="+mn-ea"/>
              <a:cs typeface="+mn-cs"/>
            </a:endParaRPr>
          </a:p>
          <a:p>
            <a:pPr defTabSz="457133">
              <a:spcAft>
                <a:spcPts val="600"/>
              </a:spcAft>
              <a:defRPr/>
            </a:pPr>
            <a:r>
              <a:rPr lang="en-US" sz="1200" b="1" i="0" kern="1200" baseline="0" dirty="0" smtClean="0">
                <a:solidFill>
                  <a:schemeClr val="tx1"/>
                </a:solidFill>
                <a:effectLst/>
                <a:latin typeface="Arial"/>
                <a:ea typeface="+mn-ea"/>
                <a:cs typeface="+mn-cs"/>
              </a:rPr>
              <a:t>Elastic File System(EFS)</a:t>
            </a:r>
            <a:r>
              <a:rPr lang="en-US" sz="1200" b="0" i="0" kern="1200" baseline="0" dirty="0" smtClean="0">
                <a:solidFill>
                  <a:schemeClr val="tx1"/>
                </a:solidFill>
                <a:effectLst/>
                <a:latin typeface="Arial"/>
                <a:ea typeface="+mn-ea"/>
                <a:cs typeface="+mn-cs"/>
              </a:rPr>
              <a:t>: </a:t>
            </a:r>
            <a:r>
              <a:rPr lang="en-US" sz="1200" b="0" i="0" kern="1200" dirty="0" smtClean="0">
                <a:solidFill>
                  <a:schemeClr val="tx1"/>
                </a:solidFill>
                <a:effectLst/>
                <a:latin typeface="Arial"/>
                <a:ea typeface="+mn-ea"/>
                <a:cs typeface="+mn-cs"/>
              </a:rPr>
              <a:t>Amazon EFS provides a simple, scalable, elastic file system for Linux-based workloads for use with </a:t>
            </a:r>
            <a:r>
              <a:rPr lang="en-US" sz="1200" b="1" i="0" kern="1200" dirty="0" smtClean="0">
                <a:solidFill>
                  <a:schemeClr val="tx1"/>
                </a:solidFill>
                <a:effectLst/>
                <a:latin typeface="Arial"/>
                <a:ea typeface="+mn-ea"/>
                <a:cs typeface="+mn-cs"/>
              </a:rPr>
              <a:t>AWS</a:t>
            </a:r>
            <a:r>
              <a:rPr lang="en-US" sz="1200" b="0" i="0" kern="1200" dirty="0" smtClean="0">
                <a:solidFill>
                  <a:schemeClr val="tx1"/>
                </a:solidFill>
                <a:effectLst/>
                <a:latin typeface="Arial"/>
                <a:ea typeface="+mn-ea"/>
                <a:cs typeface="+mn-cs"/>
              </a:rPr>
              <a:t> Cloud </a:t>
            </a:r>
            <a:endParaRPr lang="en-US" sz="1200" b="0" i="0" kern="1200" baseline="0" dirty="0" smtClean="0">
              <a:solidFill>
                <a:schemeClr val="tx1"/>
              </a:solidFill>
              <a:effectLst/>
              <a:latin typeface="Arial"/>
              <a:ea typeface="+mn-ea"/>
              <a:cs typeface="+mn-cs"/>
            </a:endParaRPr>
          </a:p>
          <a:p>
            <a:pPr defTabSz="457133">
              <a:spcAft>
                <a:spcPts val="600"/>
              </a:spcAft>
              <a:defRPr/>
            </a:pPr>
            <a:r>
              <a:rPr lang="en-US" sz="1200" b="1" i="0" kern="1200" baseline="0" dirty="0" smtClean="0">
                <a:solidFill>
                  <a:schemeClr val="tx1"/>
                </a:solidFill>
                <a:effectLst/>
                <a:latin typeface="Arial"/>
                <a:ea typeface="+mn-ea"/>
                <a:cs typeface="+mn-cs"/>
              </a:rPr>
              <a:t>Simple Storage Service(S3): </a:t>
            </a:r>
            <a:r>
              <a:rPr lang="en-US" sz="1200" b="0" i="0" kern="1200" baseline="0" dirty="0" smtClean="0">
                <a:solidFill>
                  <a:schemeClr val="tx1"/>
                </a:solidFill>
                <a:effectLst/>
                <a:latin typeface="Arial"/>
                <a:ea typeface="+mn-ea"/>
                <a:cs typeface="+mn-cs"/>
              </a:rPr>
              <a:t>It</a:t>
            </a:r>
            <a:r>
              <a:rPr lang="en-US" sz="1200" b="1" i="0" kern="1200" baseline="0" dirty="0" smtClean="0">
                <a:solidFill>
                  <a:schemeClr val="tx1"/>
                </a:solidFill>
                <a:effectLst/>
                <a:latin typeface="Arial"/>
                <a:ea typeface="+mn-ea"/>
                <a:cs typeface="+mn-cs"/>
              </a:rPr>
              <a:t> </a:t>
            </a:r>
            <a:r>
              <a:rPr lang="en-US" sz="1200" b="0" i="0" kern="1200" dirty="0" smtClean="0">
                <a:solidFill>
                  <a:schemeClr val="tx1"/>
                </a:solidFill>
                <a:effectLst/>
                <a:latin typeface="Arial"/>
                <a:ea typeface="+mn-ea"/>
                <a:cs typeface="+mn-cs"/>
              </a:rPr>
              <a:t> provides object storage through a web service interface. Simply, Amazon S3 provides a web interface to easily store and retrieve data safely, in any amount, at any time, from anywhere, at a low cost.</a:t>
            </a:r>
            <a:endParaRPr lang="en-US" sz="1200" b="1" i="0" kern="1200" baseline="0" dirty="0" smtClean="0">
              <a:solidFill>
                <a:schemeClr val="tx1"/>
              </a:solidFill>
              <a:effectLst/>
              <a:latin typeface="Arial"/>
              <a:ea typeface="+mn-ea"/>
              <a:cs typeface="+mn-cs"/>
            </a:endParaRPr>
          </a:p>
          <a:p>
            <a:pPr defTabSz="457133">
              <a:spcAft>
                <a:spcPts val="600"/>
              </a:spcAft>
              <a:defRPr/>
            </a:pPr>
            <a:r>
              <a:rPr lang="en-US" sz="1200" b="1" i="0" kern="1200" baseline="0" dirty="0" smtClean="0">
                <a:solidFill>
                  <a:schemeClr val="tx1"/>
                </a:solidFill>
                <a:effectLst/>
                <a:latin typeface="Arial"/>
                <a:ea typeface="+mn-ea"/>
                <a:cs typeface="+mn-cs"/>
              </a:rPr>
              <a:t>Relational Database Services (RDS): </a:t>
            </a:r>
            <a:r>
              <a:rPr lang="en-US" sz="1200" b="0" i="0" kern="1200" dirty="0" smtClean="0">
                <a:solidFill>
                  <a:schemeClr val="tx1"/>
                </a:solidFill>
                <a:effectLst/>
                <a:latin typeface="Arial"/>
                <a:ea typeface="+mn-ea"/>
                <a:cs typeface="+mn-cs"/>
              </a:rPr>
              <a:t>Amazon Relational Database Service is a distributed relational database service by Amazon Web Services. It is a web service running "in the cloud" designed to simplify the setup, operation, and scaling of a relational database for use in applications.</a:t>
            </a:r>
          </a:p>
          <a:p>
            <a:pPr defTabSz="457133">
              <a:spcAft>
                <a:spcPts val="600"/>
              </a:spcAft>
              <a:defRPr/>
            </a:pPr>
            <a:endParaRPr lang="en-US" sz="1200" b="0" i="0" kern="1200" baseline="0" dirty="0" smtClean="0">
              <a:solidFill>
                <a:schemeClr val="tx1"/>
              </a:solidFill>
              <a:effectLst/>
              <a:latin typeface="Arial"/>
              <a:ea typeface="+mn-ea"/>
              <a:cs typeface="+mn-cs"/>
            </a:endParaRPr>
          </a:p>
          <a:p>
            <a:pPr defTabSz="457133">
              <a:spcAft>
                <a:spcPts val="600"/>
              </a:spcAft>
              <a:defRPr/>
            </a:pPr>
            <a:r>
              <a:rPr lang="en-US" sz="1200" b="1" i="0" kern="1200" baseline="0" dirty="0" smtClean="0">
                <a:solidFill>
                  <a:schemeClr val="tx1"/>
                </a:solidFill>
                <a:effectLst/>
                <a:latin typeface="Arial"/>
                <a:ea typeface="+mn-ea"/>
                <a:cs typeface="+mn-cs"/>
              </a:rPr>
              <a:t>EBS(Elastic Block Storage)</a:t>
            </a:r>
            <a:endParaRPr lang="en-US" b="1" baseline="0" dirty="0" smtClean="0"/>
          </a:p>
          <a:p>
            <a:pPr defTabSz="457133">
              <a:spcAft>
                <a:spcPts val="600"/>
              </a:spcAft>
              <a:defRPr/>
            </a:pPr>
            <a:endParaRPr lang="en-US" dirty="0"/>
          </a:p>
        </p:txBody>
      </p:sp>
    </p:spTree>
    <p:extLst>
      <p:ext uri="{BB962C8B-B14F-4D97-AF65-F5344CB8AC3E}">
        <p14:creationId xmlns:p14="http://schemas.microsoft.com/office/powerpoint/2010/main" val="42830630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Aft>
                <a:spcPts val="600"/>
              </a:spcAft>
            </a:pPr>
            <a:r>
              <a:rPr lang="en-US" dirty="0" smtClean="0"/>
              <a:t>AWS cloud computing provides a simple way to access servers, storage, databases and a broad set of application services over the Internet. AWS owns and maintains the network-connected hardware required for these application services, while you provision and use what you need. </a:t>
            </a:r>
            <a:endParaRPr lang="en-US" baseline="0" dirty="0" smtClean="0"/>
          </a:p>
        </p:txBody>
      </p:sp>
    </p:spTree>
    <p:extLst>
      <p:ext uri="{BB962C8B-B14F-4D97-AF65-F5344CB8AC3E}">
        <p14:creationId xmlns:p14="http://schemas.microsoft.com/office/powerpoint/2010/main" val="1935296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4D615E1C-FCF1-4B62-AFAD-691109495CA2}" type="datetimeFigureOut">
              <a:rPr lang="en-IN" smtClean="0"/>
              <a:t>01-04-2020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9747B86-DC94-4A21-BFF1-5DE7AE83A3A8}" type="slidenum">
              <a:rPr lang="en-IN" smtClean="0"/>
              <a:t>‹#›</a:t>
            </a:fld>
            <a:endParaRPr lang="en-IN"/>
          </a:p>
        </p:txBody>
      </p:sp>
    </p:spTree>
    <p:extLst>
      <p:ext uri="{BB962C8B-B14F-4D97-AF65-F5344CB8AC3E}">
        <p14:creationId xmlns:p14="http://schemas.microsoft.com/office/powerpoint/2010/main" val="34076449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D615E1C-FCF1-4B62-AFAD-691109495CA2}" type="datetimeFigureOut">
              <a:rPr lang="en-IN" smtClean="0"/>
              <a:t>01-04-2020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9747B86-DC94-4A21-BFF1-5DE7AE83A3A8}" type="slidenum">
              <a:rPr lang="en-IN" smtClean="0"/>
              <a:t>‹#›</a:t>
            </a:fld>
            <a:endParaRPr lang="en-IN"/>
          </a:p>
        </p:txBody>
      </p:sp>
    </p:spTree>
    <p:extLst>
      <p:ext uri="{BB962C8B-B14F-4D97-AF65-F5344CB8AC3E}">
        <p14:creationId xmlns:p14="http://schemas.microsoft.com/office/powerpoint/2010/main" val="35726900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D615E1C-FCF1-4B62-AFAD-691109495CA2}" type="datetimeFigureOut">
              <a:rPr lang="en-IN" smtClean="0"/>
              <a:t>01-04-2020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9747B86-DC94-4A21-BFF1-5DE7AE83A3A8}" type="slidenum">
              <a:rPr lang="en-IN" smtClean="0"/>
              <a:t>‹#›</a:t>
            </a:fld>
            <a:endParaRPr lang="en-IN"/>
          </a:p>
        </p:txBody>
      </p:sp>
    </p:spTree>
    <p:extLst>
      <p:ext uri="{BB962C8B-B14F-4D97-AF65-F5344CB8AC3E}">
        <p14:creationId xmlns:p14="http://schemas.microsoft.com/office/powerpoint/2010/main" val="26917089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Module Header">
    <p:spTree>
      <p:nvGrpSpPr>
        <p:cNvPr id="1" name=""/>
        <p:cNvGrpSpPr/>
        <p:nvPr/>
      </p:nvGrpSpPr>
      <p:grpSpPr>
        <a:xfrm>
          <a:off x="0" y="0"/>
          <a:ext cx="0" cy="0"/>
          <a:chOff x="0" y="0"/>
          <a:chExt cx="0" cy="0"/>
        </a:xfrm>
      </p:grpSpPr>
      <p:sp>
        <p:nvSpPr>
          <p:cNvPr id="8" name="Rectangle 7"/>
          <p:cNvSpPr/>
          <p:nvPr userDrawn="1"/>
        </p:nvSpPr>
        <p:spPr>
          <a:xfrm>
            <a:off x="0" y="1"/>
            <a:ext cx="12192000" cy="6196065"/>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pic>
        <p:nvPicPr>
          <p:cNvPr id="9" name="Picture 2" descr="F:\Sreejesh_CM_Data\2013\Amazon\_Nov_2013\AWS Intro Series Branding\AWS-Intro-Series-Branding_10-17-2013\AWS-Intro-Series-Branding_10-17-2013_01.png"/>
          <p:cNvPicPr>
            <a:picLocks noChangeAspect="1" noChangeArrowheads="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2934221" y="882579"/>
            <a:ext cx="8282735" cy="3200503"/>
          </a:xfrm>
          <a:prstGeom prst="rect">
            <a:avLst/>
          </a:prstGeom>
          <a:noFill/>
        </p:spPr>
      </p:pic>
      <p:sp>
        <p:nvSpPr>
          <p:cNvPr id="2" name="Title 1"/>
          <p:cNvSpPr>
            <a:spLocks noGrp="1"/>
          </p:cNvSpPr>
          <p:nvPr>
            <p:ph type="title" hasCustomPrompt="1"/>
          </p:nvPr>
        </p:nvSpPr>
        <p:spPr>
          <a:xfrm>
            <a:off x="3891351" y="1534984"/>
            <a:ext cx="6467571" cy="1325217"/>
          </a:xfrm>
        </p:spPr>
        <p:txBody>
          <a:bodyPr anchor="ctr">
            <a:noAutofit/>
          </a:bodyPr>
          <a:lstStyle>
            <a:lvl1pPr algn="ctr">
              <a:defRPr sz="3733" b="1" cap="none" baseline="0">
                <a:solidFill>
                  <a:schemeClr val="tx1"/>
                </a:solidFill>
              </a:defRPr>
            </a:lvl1pPr>
          </a:lstStyle>
          <a:p>
            <a:r>
              <a:rPr lang="en-US" dirty="0" smtClean="0"/>
              <a:t>Section Header</a:t>
            </a:r>
            <a:endParaRPr lang="en-US" dirty="0"/>
          </a:p>
        </p:txBody>
      </p:sp>
      <p:pic>
        <p:nvPicPr>
          <p:cNvPr id="4" name="Picture 3" descr="AWS-Intro-Series-Branding_01.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01409" y="1563954"/>
            <a:ext cx="2967072" cy="4461476"/>
          </a:xfrm>
          <a:prstGeom prst="rect">
            <a:avLst/>
          </a:prstGeom>
        </p:spPr>
      </p:pic>
    </p:spTree>
    <p:extLst>
      <p:ext uri="{BB962C8B-B14F-4D97-AF65-F5344CB8AC3E}">
        <p14:creationId xmlns:p14="http://schemas.microsoft.com/office/powerpoint/2010/main" val="31990823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D615E1C-FCF1-4B62-AFAD-691109495CA2}" type="datetimeFigureOut">
              <a:rPr lang="en-IN" smtClean="0"/>
              <a:t>01-04-2020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9747B86-DC94-4A21-BFF1-5DE7AE83A3A8}" type="slidenum">
              <a:rPr lang="en-IN" smtClean="0"/>
              <a:t>‹#›</a:t>
            </a:fld>
            <a:endParaRPr lang="en-IN"/>
          </a:p>
        </p:txBody>
      </p:sp>
    </p:spTree>
    <p:extLst>
      <p:ext uri="{BB962C8B-B14F-4D97-AF65-F5344CB8AC3E}">
        <p14:creationId xmlns:p14="http://schemas.microsoft.com/office/powerpoint/2010/main" val="8041802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D615E1C-FCF1-4B62-AFAD-691109495CA2}" type="datetimeFigureOut">
              <a:rPr lang="en-IN" smtClean="0"/>
              <a:t>01-04-2020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9747B86-DC94-4A21-BFF1-5DE7AE83A3A8}" type="slidenum">
              <a:rPr lang="en-IN" smtClean="0"/>
              <a:t>‹#›</a:t>
            </a:fld>
            <a:endParaRPr lang="en-IN"/>
          </a:p>
        </p:txBody>
      </p:sp>
    </p:spTree>
    <p:extLst>
      <p:ext uri="{BB962C8B-B14F-4D97-AF65-F5344CB8AC3E}">
        <p14:creationId xmlns:p14="http://schemas.microsoft.com/office/powerpoint/2010/main" val="30625094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4D615E1C-FCF1-4B62-AFAD-691109495CA2}" type="datetimeFigureOut">
              <a:rPr lang="en-IN" smtClean="0"/>
              <a:t>01-04-2020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9747B86-DC94-4A21-BFF1-5DE7AE83A3A8}" type="slidenum">
              <a:rPr lang="en-IN" smtClean="0"/>
              <a:t>‹#›</a:t>
            </a:fld>
            <a:endParaRPr lang="en-IN"/>
          </a:p>
        </p:txBody>
      </p:sp>
    </p:spTree>
    <p:extLst>
      <p:ext uri="{BB962C8B-B14F-4D97-AF65-F5344CB8AC3E}">
        <p14:creationId xmlns:p14="http://schemas.microsoft.com/office/powerpoint/2010/main" val="977489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4D615E1C-FCF1-4B62-AFAD-691109495CA2}" type="datetimeFigureOut">
              <a:rPr lang="en-IN" smtClean="0"/>
              <a:t>01-04-2020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9747B86-DC94-4A21-BFF1-5DE7AE83A3A8}" type="slidenum">
              <a:rPr lang="en-IN" smtClean="0"/>
              <a:t>‹#›</a:t>
            </a:fld>
            <a:endParaRPr lang="en-IN"/>
          </a:p>
        </p:txBody>
      </p:sp>
    </p:spTree>
    <p:extLst>
      <p:ext uri="{BB962C8B-B14F-4D97-AF65-F5344CB8AC3E}">
        <p14:creationId xmlns:p14="http://schemas.microsoft.com/office/powerpoint/2010/main" val="15998130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4D615E1C-FCF1-4B62-AFAD-691109495CA2}" type="datetimeFigureOut">
              <a:rPr lang="en-IN" smtClean="0"/>
              <a:t>01-04-2020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9747B86-DC94-4A21-BFF1-5DE7AE83A3A8}" type="slidenum">
              <a:rPr lang="en-IN" smtClean="0"/>
              <a:t>‹#›</a:t>
            </a:fld>
            <a:endParaRPr lang="en-IN"/>
          </a:p>
        </p:txBody>
      </p:sp>
    </p:spTree>
    <p:extLst>
      <p:ext uri="{BB962C8B-B14F-4D97-AF65-F5344CB8AC3E}">
        <p14:creationId xmlns:p14="http://schemas.microsoft.com/office/powerpoint/2010/main" val="18660882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615E1C-FCF1-4B62-AFAD-691109495CA2}" type="datetimeFigureOut">
              <a:rPr lang="en-IN" smtClean="0"/>
              <a:t>01-04-2020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9747B86-DC94-4A21-BFF1-5DE7AE83A3A8}" type="slidenum">
              <a:rPr lang="en-IN" smtClean="0"/>
              <a:t>‹#›</a:t>
            </a:fld>
            <a:endParaRPr lang="en-IN"/>
          </a:p>
        </p:txBody>
      </p:sp>
    </p:spTree>
    <p:extLst>
      <p:ext uri="{BB962C8B-B14F-4D97-AF65-F5344CB8AC3E}">
        <p14:creationId xmlns:p14="http://schemas.microsoft.com/office/powerpoint/2010/main" val="15636164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D615E1C-FCF1-4B62-AFAD-691109495CA2}" type="datetimeFigureOut">
              <a:rPr lang="en-IN" smtClean="0"/>
              <a:t>01-04-2020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9747B86-DC94-4A21-BFF1-5DE7AE83A3A8}" type="slidenum">
              <a:rPr lang="en-IN" smtClean="0"/>
              <a:t>‹#›</a:t>
            </a:fld>
            <a:endParaRPr lang="en-IN"/>
          </a:p>
        </p:txBody>
      </p:sp>
    </p:spTree>
    <p:extLst>
      <p:ext uri="{BB962C8B-B14F-4D97-AF65-F5344CB8AC3E}">
        <p14:creationId xmlns:p14="http://schemas.microsoft.com/office/powerpoint/2010/main" val="31759709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D615E1C-FCF1-4B62-AFAD-691109495CA2}" type="datetimeFigureOut">
              <a:rPr lang="en-IN" smtClean="0"/>
              <a:t>01-04-2020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9747B86-DC94-4A21-BFF1-5DE7AE83A3A8}" type="slidenum">
              <a:rPr lang="en-IN" smtClean="0"/>
              <a:t>‹#›</a:t>
            </a:fld>
            <a:endParaRPr lang="en-IN"/>
          </a:p>
        </p:txBody>
      </p:sp>
    </p:spTree>
    <p:extLst>
      <p:ext uri="{BB962C8B-B14F-4D97-AF65-F5344CB8AC3E}">
        <p14:creationId xmlns:p14="http://schemas.microsoft.com/office/powerpoint/2010/main" val="15180975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D615E1C-FCF1-4B62-AFAD-691109495CA2}" type="datetimeFigureOut">
              <a:rPr lang="en-IN" smtClean="0"/>
              <a:t>01-04-2020</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9747B86-DC94-4A21-BFF1-5DE7AE83A3A8}" type="slidenum">
              <a:rPr lang="en-IN" smtClean="0"/>
              <a:t>‹#›</a:t>
            </a:fld>
            <a:endParaRPr lang="en-IN"/>
          </a:p>
        </p:txBody>
      </p:sp>
    </p:spTree>
    <p:extLst>
      <p:ext uri="{BB962C8B-B14F-4D97-AF65-F5344CB8AC3E}">
        <p14:creationId xmlns:p14="http://schemas.microsoft.com/office/powerpoint/2010/main" val="42151834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8" Type="http://schemas.openxmlformats.org/officeDocument/2006/relationships/image" Target="../media/image110.png"/><Relationship Id="rId3" Type="http://schemas.openxmlformats.org/officeDocument/2006/relationships/notesSlide" Target="../notesSlides/notesSlide9.xml"/><Relationship Id="rId7" Type="http://schemas.openxmlformats.org/officeDocument/2006/relationships/image" Target="../media/image109.png"/><Relationship Id="rId2" Type="http://schemas.openxmlformats.org/officeDocument/2006/relationships/slideLayout" Target="../slideLayouts/slideLayout7.xml"/><Relationship Id="rId1" Type="http://schemas.openxmlformats.org/officeDocument/2006/relationships/tags" Target="../tags/tag26.xml"/><Relationship Id="rId6" Type="http://schemas.openxmlformats.org/officeDocument/2006/relationships/image" Target="../media/image108.png"/><Relationship Id="rId5" Type="http://schemas.openxmlformats.org/officeDocument/2006/relationships/image" Target="../media/image107.png"/><Relationship Id="rId4" Type="http://schemas.openxmlformats.org/officeDocument/2006/relationships/image" Target="../media/image106.png"/></Relationships>
</file>

<file path=ppt/slides/_rels/slide11.xml.rels><?xml version="1.0" encoding="UTF-8" standalone="yes"?>
<Relationships xmlns="http://schemas.openxmlformats.org/package/2006/relationships"><Relationship Id="rId8" Type="http://schemas.openxmlformats.org/officeDocument/2006/relationships/image" Target="../media/image111.png"/><Relationship Id="rId13" Type="http://schemas.openxmlformats.org/officeDocument/2006/relationships/image" Target="../media/image116.png"/><Relationship Id="rId18" Type="http://schemas.openxmlformats.org/officeDocument/2006/relationships/image" Target="../media/image121.png"/><Relationship Id="rId26" Type="http://schemas.openxmlformats.org/officeDocument/2006/relationships/image" Target="../media/image128.png"/><Relationship Id="rId3" Type="http://schemas.openxmlformats.org/officeDocument/2006/relationships/diagramData" Target="../diagrams/data2.xml"/><Relationship Id="rId21" Type="http://schemas.openxmlformats.org/officeDocument/2006/relationships/image" Target="../media/image124.png"/><Relationship Id="rId7" Type="http://schemas.microsoft.com/office/2007/relationships/diagramDrawing" Target="../diagrams/drawing2.xml"/><Relationship Id="rId12" Type="http://schemas.openxmlformats.org/officeDocument/2006/relationships/image" Target="../media/image115.png"/><Relationship Id="rId17" Type="http://schemas.openxmlformats.org/officeDocument/2006/relationships/image" Target="../media/image120.png"/><Relationship Id="rId25" Type="http://schemas.openxmlformats.org/officeDocument/2006/relationships/image" Target="../media/image127.png"/><Relationship Id="rId2" Type="http://schemas.openxmlformats.org/officeDocument/2006/relationships/notesSlide" Target="../notesSlides/notesSlide10.xml"/><Relationship Id="rId16" Type="http://schemas.openxmlformats.org/officeDocument/2006/relationships/image" Target="../media/image119.png"/><Relationship Id="rId20" Type="http://schemas.openxmlformats.org/officeDocument/2006/relationships/image" Target="../media/image123.png"/><Relationship Id="rId29" Type="http://schemas.openxmlformats.org/officeDocument/2006/relationships/image" Target="../media/image131.png"/><Relationship Id="rId1" Type="http://schemas.openxmlformats.org/officeDocument/2006/relationships/slideLayout" Target="../slideLayouts/slideLayout7.xml"/><Relationship Id="rId6" Type="http://schemas.openxmlformats.org/officeDocument/2006/relationships/diagramColors" Target="../diagrams/colors2.xml"/><Relationship Id="rId11" Type="http://schemas.openxmlformats.org/officeDocument/2006/relationships/image" Target="../media/image114.png"/><Relationship Id="rId24" Type="http://schemas.openxmlformats.org/officeDocument/2006/relationships/image" Target="../media/image126.png"/><Relationship Id="rId5" Type="http://schemas.openxmlformats.org/officeDocument/2006/relationships/diagramQuickStyle" Target="../diagrams/quickStyle2.xml"/><Relationship Id="rId15" Type="http://schemas.openxmlformats.org/officeDocument/2006/relationships/image" Target="../media/image118.png"/><Relationship Id="rId23" Type="http://schemas.openxmlformats.org/officeDocument/2006/relationships/image" Target="../media/image125.png"/><Relationship Id="rId28" Type="http://schemas.openxmlformats.org/officeDocument/2006/relationships/image" Target="../media/image130.png"/><Relationship Id="rId10" Type="http://schemas.openxmlformats.org/officeDocument/2006/relationships/image" Target="../media/image113.png"/><Relationship Id="rId19" Type="http://schemas.openxmlformats.org/officeDocument/2006/relationships/image" Target="../media/image122.png"/><Relationship Id="rId4" Type="http://schemas.openxmlformats.org/officeDocument/2006/relationships/diagramLayout" Target="../diagrams/layout2.xml"/><Relationship Id="rId9" Type="http://schemas.openxmlformats.org/officeDocument/2006/relationships/image" Target="../media/image112.png"/><Relationship Id="rId14" Type="http://schemas.openxmlformats.org/officeDocument/2006/relationships/image" Target="../media/image117.png"/><Relationship Id="rId22" Type="http://schemas.openxmlformats.org/officeDocument/2006/relationships/image" Target="../media/image98.png"/><Relationship Id="rId27" Type="http://schemas.openxmlformats.org/officeDocument/2006/relationships/image" Target="../media/image129.png"/><Relationship Id="rId30" Type="http://schemas.openxmlformats.org/officeDocument/2006/relationships/image" Target="../media/image132.png"/></Relationships>
</file>

<file path=ppt/slides/_rels/slide12.xml.rels><?xml version="1.0" encoding="UTF-8" standalone="yes"?>
<Relationships xmlns="http://schemas.openxmlformats.org/package/2006/relationships"><Relationship Id="rId13" Type="http://schemas.openxmlformats.org/officeDocument/2006/relationships/image" Target="../media/image138.png"/><Relationship Id="rId18" Type="http://schemas.openxmlformats.org/officeDocument/2006/relationships/image" Target="../media/image143.png"/><Relationship Id="rId26" Type="http://schemas.openxmlformats.org/officeDocument/2006/relationships/image" Target="../media/image151.png"/><Relationship Id="rId39" Type="http://schemas.openxmlformats.org/officeDocument/2006/relationships/image" Target="../media/image164.png"/><Relationship Id="rId21" Type="http://schemas.openxmlformats.org/officeDocument/2006/relationships/image" Target="../media/image146.png"/><Relationship Id="rId34" Type="http://schemas.openxmlformats.org/officeDocument/2006/relationships/image" Target="../media/image159.png"/><Relationship Id="rId7" Type="http://schemas.microsoft.com/office/2007/relationships/diagramDrawing" Target="../diagrams/drawing3.xml"/><Relationship Id="rId2" Type="http://schemas.openxmlformats.org/officeDocument/2006/relationships/notesSlide" Target="../notesSlides/notesSlide11.xml"/><Relationship Id="rId16" Type="http://schemas.openxmlformats.org/officeDocument/2006/relationships/image" Target="../media/image141.png"/><Relationship Id="rId20" Type="http://schemas.openxmlformats.org/officeDocument/2006/relationships/image" Target="../media/image145.png"/><Relationship Id="rId29" Type="http://schemas.openxmlformats.org/officeDocument/2006/relationships/image" Target="../media/image154.png"/><Relationship Id="rId41" Type="http://schemas.openxmlformats.org/officeDocument/2006/relationships/image" Target="../media/image166.png"/><Relationship Id="rId1" Type="http://schemas.openxmlformats.org/officeDocument/2006/relationships/slideLayout" Target="../slideLayouts/slideLayout7.xml"/><Relationship Id="rId6" Type="http://schemas.openxmlformats.org/officeDocument/2006/relationships/diagramColors" Target="../diagrams/colors3.xml"/><Relationship Id="rId11" Type="http://schemas.openxmlformats.org/officeDocument/2006/relationships/image" Target="../media/image136.png"/><Relationship Id="rId24" Type="http://schemas.openxmlformats.org/officeDocument/2006/relationships/image" Target="../media/image149.png"/><Relationship Id="rId32" Type="http://schemas.openxmlformats.org/officeDocument/2006/relationships/image" Target="../media/image157.png"/><Relationship Id="rId37" Type="http://schemas.openxmlformats.org/officeDocument/2006/relationships/image" Target="../media/image162.png"/><Relationship Id="rId40" Type="http://schemas.openxmlformats.org/officeDocument/2006/relationships/image" Target="../media/image165.png"/><Relationship Id="rId5" Type="http://schemas.openxmlformats.org/officeDocument/2006/relationships/diagramQuickStyle" Target="../diagrams/quickStyle3.xml"/><Relationship Id="rId15" Type="http://schemas.openxmlformats.org/officeDocument/2006/relationships/image" Target="../media/image140.png"/><Relationship Id="rId23" Type="http://schemas.openxmlformats.org/officeDocument/2006/relationships/image" Target="../media/image148.png"/><Relationship Id="rId28" Type="http://schemas.openxmlformats.org/officeDocument/2006/relationships/image" Target="../media/image153.png"/><Relationship Id="rId36" Type="http://schemas.openxmlformats.org/officeDocument/2006/relationships/image" Target="../media/image161.png"/><Relationship Id="rId10" Type="http://schemas.openxmlformats.org/officeDocument/2006/relationships/image" Target="../media/image135.png"/><Relationship Id="rId19" Type="http://schemas.openxmlformats.org/officeDocument/2006/relationships/image" Target="../media/image144.png"/><Relationship Id="rId31" Type="http://schemas.openxmlformats.org/officeDocument/2006/relationships/image" Target="../media/image156.png"/><Relationship Id="rId4" Type="http://schemas.openxmlformats.org/officeDocument/2006/relationships/diagramLayout" Target="../diagrams/layout3.xml"/><Relationship Id="rId9" Type="http://schemas.openxmlformats.org/officeDocument/2006/relationships/image" Target="../media/image134.png"/><Relationship Id="rId14" Type="http://schemas.openxmlformats.org/officeDocument/2006/relationships/image" Target="../media/image139.png"/><Relationship Id="rId22" Type="http://schemas.openxmlformats.org/officeDocument/2006/relationships/image" Target="../media/image147.png"/><Relationship Id="rId27" Type="http://schemas.openxmlformats.org/officeDocument/2006/relationships/image" Target="../media/image152.png"/><Relationship Id="rId30" Type="http://schemas.openxmlformats.org/officeDocument/2006/relationships/image" Target="../media/image155.png"/><Relationship Id="rId35" Type="http://schemas.openxmlformats.org/officeDocument/2006/relationships/image" Target="../media/image160.png"/><Relationship Id="rId8" Type="http://schemas.openxmlformats.org/officeDocument/2006/relationships/image" Target="../media/image133.png"/><Relationship Id="rId3" Type="http://schemas.openxmlformats.org/officeDocument/2006/relationships/diagramData" Target="../diagrams/data3.xml"/><Relationship Id="rId12" Type="http://schemas.openxmlformats.org/officeDocument/2006/relationships/image" Target="../media/image137.png"/><Relationship Id="rId17" Type="http://schemas.openxmlformats.org/officeDocument/2006/relationships/image" Target="../media/image142.png"/><Relationship Id="rId25" Type="http://schemas.openxmlformats.org/officeDocument/2006/relationships/image" Target="../media/image150.png"/><Relationship Id="rId33" Type="http://schemas.openxmlformats.org/officeDocument/2006/relationships/image" Target="../media/image158.png"/><Relationship Id="rId38" Type="http://schemas.openxmlformats.org/officeDocument/2006/relationships/image" Target="../media/image163.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7.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27.xml"/><Relationship Id="rId4" Type="http://schemas.openxmlformats.org/officeDocument/2006/relationships/image" Target="../media/image168.png"/></Relationships>
</file>

<file path=ppt/slides/_rels/slide17.xml.rels><?xml version="1.0" encoding="UTF-8" standalone="yes"?>
<Relationships xmlns="http://schemas.openxmlformats.org/package/2006/relationships"><Relationship Id="rId3" Type="http://schemas.openxmlformats.org/officeDocument/2006/relationships/image" Target="../media/image118.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20.png"/></Relationships>
</file>

<file path=ppt/slides/_rels/slide18.xml.rels><?xml version="1.0" encoding="UTF-8" standalone="yes"?>
<Relationships xmlns="http://schemas.openxmlformats.org/package/2006/relationships"><Relationship Id="rId3" Type="http://schemas.openxmlformats.org/officeDocument/2006/relationships/image" Target="../media/image169.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171.png"/><Relationship Id="rId4" Type="http://schemas.openxmlformats.org/officeDocument/2006/relationships/image" Target="../media/image170.gi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3.jpg"/><Relationship Id="rId13" Type="http://schemas.openxmlformats.org/officeDocument/2006/relationships/image" Target="../media/image8.jpeg"/><Relationship Id="rId18" Type="http://schemas.openxmlformats.org/officeDocument/2006/relationships/image" Target="../media/image13.png"/><Relationship Id="rId3" Type="http://schemas.openxmlformats.org/officeDocument/2006/relationships/diagramData" Target="../diagrams/data1.xml"/><Relationship Id="rId7" Type="http://schemas.microsoft.com/office/2007/relationships/diagramDrawing" Target="../diagrams/drawing1.xml"/><Relationship Id="rId12" Type="http://schemas.openxmlformats.org/officeDocument/2006/relationships/image" Target="../media/image7.jpeg"/><Relationship Id="rId17" Type="http://schemas.openxmlformats.org/officeDocument/2006/relationships/image" Target="../media/image12.png"/><Relationship Id="rId2" Type="http://schemas.openxmlformats.org/officeDocument/2006/relationships/notesSlide" Target="../notesSlides/notesSlide2.xml"/><Relationship Id="rId16" Type="http://schemas.openxmlformats.org/officeDocument/2006/relationships/image" Target="../media/image11.jpeg"/><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image" Target="../media/image6.png"/><Relationship Id="rId5" Type="http://schemas.openxmlformats.org/officeDocument/2006/relationships/diagramQuickStyle" Target="../diagrams/quickStyle1.xml"/><Relationship Id="rId15" Type="http://schemas.openxmlformats.org/officeDocument/2006/relationships/image" Target="../media/image10.jpg"/><Relationship Id="rId10" Type="http://schemas.openxmlformats.org/officeDocument/2006/relationships/image" Target="../media/image5.jpg"/><Relationship Id="rId4" Type="http://schemas.openxmlformats.org/officeDocument/2006/relationships/diagramLayout" Target="../diagrams/layout1.xml"/><Relationship Id="rId9" Type="http://schemas.openxmlformats.org/officeDocument/2006/relationships/image" Target="../media/image4.gif"/><Relationship Id="rId14" Type="http://schemas.openxmlformats.org/officeDocument/2006/relationships/image" Target="../media/image9.jpeg"/></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6" Type="http://schemas.openxmlformats.org/officeDocument/2006/relationships/image" Target="../media/image35.png"/><Relationship Id="rId21" Type="http://schemas.openxmlformats.org/officeDocument/2006/relationships/image" Target="../media/image30.png"/><Relationship Id="rId42" Type="http://schemas.openxmlformats.org/officeDocument/2006/relationships/image" Target="../media/image51.png"/><Relationship Id="rId47" Type="http://schemas.openxmlformats.org/officeDocument/2006/relationships/image" Target="../media/image56.png"/><Relationship Id="rId63" Type="http://schemas.openxmlformats.org/officeDocument/2006/relationships/image" Target="../media/image72.png"/><Relationship Id="rId68" Type="http://schemas.openxmlformats.org/officeDocument/2006/relationships/image" Target="../media/image77.png"/><Relationship Id="rId7" Type="http://schemas.openxmlformats.org/officeDocument/2006/relationships/image" Target="../media/image16.png"/><Relationship Id="rId71" Type="http://schemas.openxmlformats.org/officeDocument/2006/relationships/image" Target="../media/image80.png"/><Relationship Id="rId2" Type="http://schemas.openxmlformats.org/officeDocument/2006/relationships/tags" Target="../tags/tag2.xml"/><Relationship Id="rId16" Type="http://schemas.openxmlformats.org/officeDocument/2006/relationships/image" Target="../media/image25.png"/><Relationship Id="rId29" Type="http://schemas.openxmlformats.org/officeDocument/2006/relationships/image" Target="../media/image38.png"/><Relationship Id="rId11" Type="http://schemas.openxmlformats.org/officeDocument/2006/relationships/image" Target="../media/image20.png"/><Relationship Id="rId24" Type="http://schemas.openxmlformats.org/officeDocument/2006/relationships/image" Target="../media/image33.png"/><Relationship Id="rId32" Type="http://schemas.openxmlformats.org/officeDocument/2006/relationships/image" Target="../media/image41.png"/><Relationship Id="rId37" Type="http://schemas.openxmlformats.org/officeDocument/2006/relationships/image" Target="../media/image46.png"/><Relationship Id="rId40" Type="http://schemas.openxmlformats.org/officeDocument/2006/relationships/image" Target="../media/image49.png"/><Relationship Id="rId45" Type="http://schemas.openxmlformats.org/officeDocument/2006/relationships/image" Target="../media/image54.png"/><Relationship Id="rId53" Type="http://schemas.openxmlformats.org/officeDocument/2006/relationships/image" Target="../media/image62.png"/><Relationship Id="rId58" Type="http://schemas.openxmlformats.org/officeDocument/2006/relationships/image" Target="../media/image67.png"/><Relationship Id="rId66" Type="http://schemas.openxmlformats.org/officeDocument/2006/relationships/image" Target="../media/image75.png"/><Relationship Id="rId5" Type="http://schemas.openxmlformats.org/officeDocument/2006/relationships/notesSlide" Target="../notesSlides/notesSlide5.xml"/><Relationship Id="rId61" Type="http://schemas.openxmlformats.org/officeDocument/2006/relationships/image" Target="../media/image70.png"/><Relationship Id="rId19" Type="http://schemas.openxmlformats.org/officeDocument/2006/relationships/image" Target="../media/image28.png"/><Relationship Id="rId14" Type="http://schemas.openxmlformats.org/officeDocument/2006/relationships/image" Target="../media/image23.png"/><Relationship Id="rId22" Type="http://schemas.openxmlformats.org/officeDocument/2006/relationships/image" Target="../media/image31.gif"/><Relationship Id="rId27" Type="http://schemas.openxmlformats.org/officeDocument/2006/relationships/image" Target="../media/image36.png"/><Relationship Id="rId30" Type="http://schemas.openxmlformats.org/officeDocument/2006/relationships/image" Target="../media/image39.png"/><Relationship Id="rId35" Type="http://schemas.openxmlformats.org/officeDocument/2006/relationships/image" Target="../media/image44.png"/><Relationship Id="rId43" Type="http://schemas.openxmlformats.org/officeDocument/2006/relationships/image" Target="../media/image52.png"/><Relationship Id="rId48" Type="http://schemas.openxmlformats.org/officeDocument/2006/relationships/image" Target="../media/image57.png"/><Relationship Id="rId56" Type="http://schemas.openxmlformats.org/officeDocument/2006/relationships/image" Target="../media/image65.png"/><Relationship Id="rId64" Type="http://schemas.openxmlformats.org/officeDocument/2006/relationships/image" Target="../media/image73.png"/><Relationship Id="rId69" Type="http://schemas.openxmlformats.org/officeDocument/2006/relationships/image" Target="../media/image78.png"/><Relationship Id="rId8" Type="http://schemas.openxmlformats.org/officeDocument/2006/relationships/image" Target="../media/image17.png"/><Relationship Id="rId51" Type="http://schemas.openxmlformats.org/officeDocument/2006/relationships/image" Target="../media/image60.png"/><Relationship Id="rId3" Type="http://schemas.openxmlformats.org/officeDocument/2006/relationships/tags" Target="../tags/tag3.xml"/><Relationship Id="rId12" Type="http://schemas.openxmlformats.org/officeDocument/2006/relationships/image" Target="../media/image21.png"/><Relationship Id="rId17" Type="http://schemas.openxmlformats.org/officeDocument/2006/relationships/image" Target="../media/image26.png"/><Relationship Id="rId25" Type="http://schemas.openxmlformats.org/officeDocument/2006/relationships/image" Target="../media/image34.png"/><Relationship Id="rId33" Type="http://schemas.openxmlformats.org/officeDocument/2006/relationships/image" Target="../media/image42.png"/><Relationship Id="rId38" Type="http://schemas.openxmlformats.org/officeDocument/2006/relationships/image" Target="../media/image47.png"/><Relationship Id="rId46" Type="http://schemas.openxmlformats.org/officeDocument/2006/relationships/image" Target="../media/image55.png"/><Relationship Id="rId59" Type="http://schemas.openxmlformats.org/officeDocument/2006/relationships/image" Target="../media/image68.png"/><Relationship Id="rId67" Type="http://schemas.openxmlformats.org/officeDocument/2006/relationships/image" Target="../media/image76.png"/><Relationship Id="rId20" Type="http://schemas.openxmlformats.org/officeDocument/2006/relationships/image" Target="../media/image29.png"/><Relationship Id="rId41" Type="http://schemas.openxmlformats.org/officeDocument/2006/relationships/image" Target="../media/image50.png"/><Relationship Id="rId54" Type="http://schemas.openxmlformats.org/officeDocument/2006/relationships/image" Target="../media/image63.png"/><Relationship Id="rId62" Type="http://schemas.openxmlformats.org/officeDocument/2006/relationships/image" Target="../media/image71.png"/><Relationship Id="rId70" Type="http://schemas.openxmlformats.org/officeDocument/2006/relationships/image" Target="../media/image79.png"/><Relationship Id="rId1" Type="http://schemas.openxmlformats.org/officeDocument/2006/relationships/tags" Target="../tags/tag1.xml"/><Relationship Id="rId6" Type="http://schemas.openxmlformats.org/officeDocument/2006/relationships/image" Target="../media/image15.png"/><Relationship Id="rId15" Type="http://schemas.openxmlformats.org/officeDocument/2006/relationships/image" Target="../media/image24.png"/><Relationship Id="rId23" Type="http://schemas.openxmlformats.org/officeDocument/2006/relationships/image" Target="../media/image32.png"/><Relationship Id="rId28" Type="http://schemas.openxmlformats.org/officeDocument/2006/relationships/image" Target="../media/image37.png"/><Relationship Id="rId36" Type="http://schemas.openxmlformats.org/officeDocument/2006/relationships/image" Target="../media/image45.png"/><Relationship Id="rId49" Type="http://schemas.openxmlformats.org/officeDocument/2006/relationships/image" Target="../media/image58.png"/><Relationship Id="rId57" Type="http://schemas.openxmlformats.org/officeDocument/2006/relationships/image" Target="../media/image66.png"/><Relationship Id="rId10" Type="http://schemas.openxmlformats.org/officeDocument/2006/relationships/image" Target="../media/image19.png"/><Relationship Id="rId31" Type="http://schemas.openxmlformats.org/officeDocument/2006/relationships/image" Target="../media/image40.png"/><Relationship Id="rId44" Type="http://schemas.openxmlformats.org/officeDocument/2006/relationships/image" Target="../media/image53.png"/><Relationship Id="rId52" Type="http://schemas.openxmlformats.org/officeDocument/2006/relationships/image" Target="../media/image61.png"/><Relationship Id="rId60" Type="http://schemas.openxmlformats.org/officeDocument/2006/relationships/image" Target="../media/image69.png"/><Relationship Id="rId65" Type="http://schemas.openxmlformats.org/officeDocument/2006/relationships/image" Target="../media/image74.png"/><Relationship Id="rId4" Type="http://schemas.openxmlformats.org/officeDocument/2006/relationships/slideLayout" Target="../slideLayouts/slideLayout2.xml"/><Relationship Id="rId9" Type="http://schemas.openxmlformats.org/officeDocument/2006/relationships/image" Target="../media/image18.png"/><Relationship Id="rId13" Type="http://schemas.openxmlformats.org/officeDocument/2006/relationships/image" Target="../media/image22.png"/><Relationship Id="rId18" Type="http://schemas.openxmlformats.org/officeDocument/2006/relationships/image" Target="../media/image27.png"/><Relationship Id="rId39" Type="http://schemas.openxmlformats.org/officeDocument/2006/relationships/image" Target="../media/image48.png"/><Relationship Id="rId34" Type="http://schemas.openxmlformats.org/officeDocument/2006/relationships/image" Target="../media/image43.png"/><Relationship Id="rId50" Type="http://schemas.openxmlformats.org/officeDocument/2006/relationships/image" Target="../media/image59.png"/><Relationship Id="rId55" Type="http://schemas.openxmlformats.org/officeDocument/2006/relationships/image" Target="../media/image64.png"/></Relationships>
</file>

<file path=ppt/slides/_rels/slide7.xml.rels><?xml version="1.0" encoding="UTF-8" standalone="yes"?>
<Relationships xmlns="http://schemas.openxmlformats.org/package/2006/relationships"><Relationship Id="rId8" Type="http://schemas.openxmlformats.org/officeDocument/2006/relationships/image" Target="../media/image86.png"/><Relationship Id="rId3" Type="http://schemas.openxmlformats.org/officeDocument/2006/relationships/image" Target="../media/image81.png"/><Relationship Id="rId7" Type="http://schemas.openxmlformats.org/officeDocument/2006/relationships/image" Target="../media/image85.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84.png"/><Relationship Id="rId5" Type="http://schemas.openxmlformats.org/officeDocument/2006/relationships/image" Target="../media/image83.png"/><Relationship Id="rId4" Type="http://schemas.openxmlformats.org/officeDocument/2006/relationships/image" Target="../media/image82.png"/></Relationships>
</file>

<file path=ppt/slides/_rels/slide8.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hyperlink" Target="http://aws.amazon.com/resources/analyst-reports/" TargetMode="External"/></Relationships>
</file>

<file path=ppt/slides/_rels/slide9.xml.rels><?xml version="1.0" encoding="UTF-8" standalone="yes"?>
<Relationships xmlns="http://schemas.openxmlformats.org/package/2006/relationships"><Relationship Id="rId13" Type="http://schemas.openxmlformats.org/officeDocument/2006/relationships/tags" Target="../tags/tag16.xml"/><Relationship Id="rId18" Type="http://schemas.openxmlformats.org/officeDocument/2006/relationships/tags" Target="../tags/tag21.xml"/><Relationship Id="rId26" Type="http://schemas.openxmlformats.org/officeDocument/2006/relationships/image" Target="../media/image89.png"/><Relationship Id="rId39" Type="http://schemas.openxmlformats.org/officeDocument/2006/relationships/image" Target="../media/image102.emf"/><Relationship Id="rId21" Type="http://schemas.openxmlformats.org/officeDocument/2006/relationships/tags" Target="../tags/tag24.xml"/><Relationship Id="rId34" Type="http://schemas.openxmlformats.org/officeDocument/2006/relationships/image" Target="../media/image97.png"/><Relationship Id="rId42" Type="http://schemas.openxmlformats.org/officeDocument/2006/relationships/image" Target="../media/image105.png"/><Relationship Id="rId7" Type="http://schemas.openxmlformats.org/officeDocument/2006/relationships/tags" Target="../tags/tag10.xml"/><Relationship Id="rId2" Type="http://schemas.openxmlformats.org/officeDocument/2006/relationships/tags" Target="../tags/tag5.xml"/><Relationship Id="rId16" Type="http://schemas.openxmlformats.org/officeDocument/2006/relationships/tags" Target="../tags/tag19.xml"/><Relationship Id="rId20" Type="http://schemas.openxmlformats.org/officeDocument/2006/relationships/tags" Target="../tags/tag23.xml"/><Relationship Id="rId29" Type="http://schemas.openxmlformats.org/officeDocument/2006/relationships/image" Target="../media/image92.emf"/><Relationship Id="rId41" Type="http://schemas.openxmlformats.org/officeDocument/2006/relationships/image" Target="../media/image104.emf"/><Relationship Id="rId1" Type="http://schemas.openxmlformats.org/officeDocument/2006/relationships/tags" Target="../tags/tag4.xml"/><Relationship Id="rId6" Type="http://schemas.openxmlformats.org/officeDocument/2006/relationships/tags" Target="../tags/tag9.xml"/><Relationship Id="rId11" Type="http://schemas.openxmlformats.org/officeDocument/2006/relationships/tags" Target="../tags/tag14.xml"/><Relationship Id="rId24" Type="http://schemas.openxmlformats.org/officeDocument/2006/relationships/notesSlide" Target="../notesSlides/notesSlide8.xml"/><Relationship Id="rId32" Type="http://schemas.openxmlformats.org/officeDocument/2006/relationships/image" Target="../media/image95.png"/><Relationship Id="rId37" Type="http://schemas.openxmlformats.org/officeDocument/2006/relationships/image" Target="../media/image100.emf"/><Relationship Id="rId40" Type="http://schemas.openxmlformats.org/officeDocument/2006/relationships/image" Target="../media/image103.emf"/><Relationship Id="rId5" Type="http://schemas.openxmlformats.org/officeDocument/2006/relationships/tags" Target="../tags/tag8.xml"/><Relationship Id="rId15" Type="http://schemas.openxmlformats.org/officeDocument/2006/relationships/tags" Target="../tags/tag18.xml"/><Relationship Id="rId23" Type="http://schemas.openxmlformats.org/officeDocument/2006/relationships/slideLayout" Target="../slideLayouts/slideLayout2.xml"/><Relationship Id="rId28" Type="http://schemas.openxmlformats.org/officeDocument/2006/relationships/image" Target="../media/image91.png"/><Relationship Id="rId36" Type="http://schemas.openxmlformats.org/officeDocument/2006/relationships/image" Target="../media/image99.png"/><Relationship Id="rId10" Type="http://schemas.openxmlformats.org/officeDocument/2006/relationships/tags" Target="../tags/tag13.xml"/><Relationship Id="rId19" Type="http://schemas.openxmlformats.org/officeDocument/2006/relationships/tags" Target="../tags/tag22.xml"/><Relationship Id="rId31" Type="http://schemas.openxmlformats.org/officeDocument/2006/relationships/image" Target="../media/image94.png"/><Relationship Id="rId4" Type="http://schemas.openxmlformats.org/officeDocument/2006/relationships/tags" Target="../tags/tag7.xml"/><Relationship Id="rId9" Type="http://schemas.openxmlformats.org/officeDocument/2006/relationships/tags" Target="../tags/tag12.xml"/><Relationship Id="rId14" Type="http://schemas.openxmlformats.org/officeDocument/2006/relationships/tags" Target="../tags/tag17.xml"/><Relationship Id="rId22" Type="http://schemas.openxmlformats.org/officeDocument/2006/relationships/tags" Target="../tags/tag25.xml"/><Relationship Id="rId27" Type="http://schemas.openxmlformats.org/officeDocument/2006/relationships/image" Target="../media/image90.emf"/><Relationship Id="rId30" Type="http://schemas.openxmlformats.org/officeDocument/2006/relationships/image" Target="../media/image93.emf"/><Relationship Id="rId35" Type="http://schemas.openxmlformats.org/officeDocument/2006/relationships/image" Target="../media/image98.png"/><Relationship Id="rId8" Type="http://schemas.openxmlformats.org/officeDocument/2006/relationships/tags" Target="../tags/tag11.xml"/><Relationship Id="rId3" Type="http://schemas.openxmlformats.org/officeDocument/2006/relationships/tags" Target="../tags/tag6.xml"/><Relationship Id="rId12" Type="http://schemas.openxmlformats.org/officeDocument/2006/relationships/tags" Target="../tags/tag15.xml"/><Relationship Id="rId17" Type="http://schemas.openxmlformats.org/officeDocument/2006/relationships/tags" Target="../tags/tag20.xml"/><Relationship Id="rId25" Type="http://schemas.openxmlformats.org/officeDocument/2006/relationships/image" Target="../media/image88.png"/><Relationship Id="rId33" Type="http://schemas.openxmlformats.org/officeDocument/2006/relationships/image" Target="../media/image96.png"/><Relationship Id="rId38" Type="http://schemas.openxmlformats.org/officeDocument/2006/relationships/image" Target="../media/image101.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13025" y="1408899"/>
            <a:ext cx="7134144" cy="1761180"/>
          </a:xfrm>
        </p:spPr>
        <p:txBody>
          <a:bodyPr/>
          <a:lstStyle/>
          <a:p>
            <a:r>
              <a:rPr lang="en-US" dirty="0" smtClean="0"/>
              <a:t>AWS Overview</a:t>
            </a:r>
            <a:endParaRPr lang="en-US" dirty="0"/>
          </a:p>
        </p:txBody>
      </p:sp>
    </p:spTree>
    <p:extLst>
      <p:ext uri="{BB962C8B-B14F-4D97-AF65-F5344CB8AC3E}">
        <p14:creationId xmlns:p14="http://schemas.microsoft.com/office/powerpoint/2010/main" val="17504297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 name="Rounded Rectangle 244"/>
          <p:cNvSpPr/>
          <p:nvPr>
            <p:custDataLst>
              <p:tags r:id="rId1"/>
            </p:custDataLst>
          </p:nvPr>
        </p:nvSpPr>
        <p:spPr>
          <a:xfrm>
            <a:off x="0" y="928665"/>
            <a:ext cx="12192000" cy="5929337"/>
          </a:xfrm>
          <a:prstGeom prst="roundRect">
            <a:avLst>
              <a:gd name="adj" fmla="val 5109"/>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dirty="0"/>
              <a:t> </a:t>
            </a:r>
          </a:p>
        </p:txBody>
      </p:sp>
      <p:grpSp>
        <p:nvGrpSpPr>
          <p:cNvPr id="307" name="Group 306"/>
          <p:cNvGrpSpPr/>
          <p:nvPr/>
        </p:nvGrpSpPr>
        <p:grpSpPr>
          <a:xfrm>
            <a:off x="335849" y="6053403"/>
            <a:ext cx="11168884" cy="704133"/>
            <a:chOff x="251886" y="4193653"/>
            <a:chExt cx="8376663" cy="528100"/>
          </a:xfrm>
          <a:solidFill>
            <a:schemeClr val="bg1"/>
          </a:solidFill>
        </p:grpSpPr>
        <p:sp>
          <p:nvSpPr>
            <p:cNvPr id="308" name="TextBox 307"/>
            <p:cNvSpPr txBox="1"/>
            <p:nvPr/>
          </p:nvSpPr>
          <p:spPr>
            <a:xfrm>
              <a:off x="251886" y="4313380"/>
              <a:ext cx="1100311" cy="238575"/>
            </a:xfrm>
            <a:prstGeom prst="rect">
              <a:avLst/>
            </a:prstGeom>
            <a:noFill/>
          </p:spPr>
          <p:txBody>
            <a:bodyPr wrap="square" rtlCol="0">
              <a:spAutoFit/>
            </a:bodyPr>
            <a:lstStyle/>
            <a:p>
              <a:pPr algn="r" defTabSz="609585" fontAlgn="base">
                <a:spcBef>
                  <a:spcPct val="0"/>
                </a:spcBef>
                <a:spcAft>
                  <a:spcPct val="0"/>
                </a:spcAft>
              </a:pPr>
              <a:r>
                <a:rPr lang="en-US" sz="1467" b="1" dirty="0">
                  <a:solidFill>
                    <a:srgbClr val="88A57F"/>
                  </a:solidFill>
                  <a:latin typeface="Arial"/>
                  <a:cs typeface="Arial"/>
                </a:rPr>
                <a:t>Infrastructure</a:t>
              </a:r>
            </a:p>
          </p:txBody>
        </p:sp>
        <p:sp>
          <p:nvSpPr>
            <p:cNvPr id="309" name="Rectangle 308"/>
            <p:cNvSpPr/>
            <p:nvPr/>
          </p:nvSpPr>
          <p:spPr>
            <a:xfrm>
              <a:off x="1404491" y="4193653"/>
              <a:ext cx="7224058" cy="528100"/>
            </a:xfrm>
            <a:prstGeom prst="rect">
              <a:avLst/>
            </a:prstGeom>
            <a:grpFill/>
            <a:ln>
              <a:solidFill>
                <a:srgbClr val="B1B3B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85" fontAlgn="base">
                <a:spcBef>
                  <a:spcPct val="0"/>
                </a:spcBef>
                <a:spcAft>
                  <a:spcPct val="0"/>
                </a:spcAft>
              </a:pPr>
              <a:endParaRPr lang="en-US" sz="2400" dirty="0">
                <a:solidFill>
                  <a:srgbClr val="FFFFFF"/>
                </a:solidFill>
                <a:latin typeface="Calibri"/>
              </a:endParaRPr>
            </a:p>
          </p:txBody>
        </p:sp>
        <p:grpSp>
          <p:nvGrpSpPr>
            <p:cNvPr id="310" name="Group 309"/>
            <p:cNvGrpSpPr/>
            <p:nvPr/>
          </p:nvGrpSpPr>
          <p:grpSpPr>
            <a:xfrm>
              <a:off x="1993984" y="4311714"/>
              <a:ext cx="1701831" cy="269760"/>
              <a:chOff x="1993984" y="4281830"/>
              <a:chExt cx="1701831" cy="269760"/>
            </a:xfrm>
            <a:grpFill/>
          </p:grpSpPr>
          <p:sp>
            <p:nvSpPr>
              <p:cNvPr id="352" name="TextBox 351"/>
              <p:cNvSpPr txBox="1"/>
              <p:nvPr/>
            </p:nvSpPr>
            <p:spPr>
              <a:xfrm>
                <a:off x="2784433" y="4285905"/>
                <a:ext cx="911382" cy="238575"/>
              </a:xfrm>
              <a:prstGeom prst="rect">
                <a:avLst/>
              </a:prstGeom>
              <a:grpFill/>
            </p:spPr>
            <p:txBody>
              <a:bodyPr wrap="square" rtlCol="0">
                <a:spAutoFit/>
              </a:bodyPr>
              <a:lstStyle/>
              <a:p>
                <a:pPr defTabSz="609585" fontAlgn="base">
                  <a:spcBef>
                    <a:spcPct val="0"/>
                  </a:spcBef>
                  <a:spcAft>
                    <a:spcPct val="0"/>
                  </a:spcAft>
                </a:pPr>
                <a:r>
                  <a:rPr lang="en-US" sz="1467" dirty="0">
                    <a:solidFill>
                      <a:srgbClr val="636466"/>
                    </a:solidFill>
                    <a:latin typeface="Arial"/>
                    <a:cs typeface="Arial"/>
                  </a:rPr>
                  <a:t>Regions</a:t>
                </a:r>
              </a:p>
            </p:txBody>
          </p:sp>
          <p:grpSp>
            <p:nvGrpSpPr>
              <p:cNvPr id="353" name="Group 937"/>
              <p:cNvGrpSpPr/>
              <p:nvPr/>
            </p:nvGrpSpPr>
            <p:grpSpPr>
              <a:xfrm>
                <a:off x="1993984" y="4281830"/>
                <a:ext cx="269760" cy="269760"/>
                <a:chOff x="0" y="0"/>
                <a:chExt cx="723900" cy="723900"/>
              </a:xfrm>
              <a:grpFill/>
            </p:grpSpPr>
            <p:sp>
              <p:nvSpPr>
                <p:cNvPr id="354" name="Shape 919"/>
                <p:cNvSpPr/>
                <p:nvPr/>
              </p:nvSpPr>
              <p:spPr>
                <a:xfrm>
                  <a:off x="0" y="0"/>
                  <a:ext cx="723901" cy="723901"/>
                </a:xfrm>
                <a:custGeom>
                  <a:avLst/>
                  <a:gdLst/>
                  <a:ahLst/>
                  <a:cxnLst>
                    <a:cxn ang="0">
                      <a:pos x="wd2" y="hd2"/>
                    </a:cxn>
                    <a:cxn ang="5400000">
                      <a:pos x="wd2" y="hd2"/>
                    </a:cxn>
                    <a:cxn ang="10800000">
                      <a:pos x="wd2" y="hd2"/>
                    </a:cxn>
                    <a:cxn ang="16200000">
                      <a:pos x="wd2" y="hd2"/>
                    </a:cxn>
                  </a:cxnLst>
                  <a:rect l="0" t="0" r="r" b="b"/>
                  <a:pathLst>
                    <a:path w="21600" h="21600" extrusionOk="0">
                      <a:moveTo>
                        <a:pt x="20048" y="0"/>
                      </a:moveTo>
                      <a:cubicBezTo>
                        <a:pt x="1552" y="0"/>
                        <a:pt x="1552" y="0"/>
                        <a:pt x="1552" y="0"/>
                      </a:cubicBezTo>
                      <a:cubicBezTo>
                        <a:pt x="696" y="0"/>
                        <a:pt x="0" y="696"/>
                        <a:pt x="0" y="1552"/>
                      </a:cubicBezTo>
                      <a:cubicBezTo>
                        <a:pt x="0" y="20048"/>
                        <a:pt x="0" y="20048"/>
                        <a:pt x="0" y="20048"/>
                      </a:cubicBezTo>
                      <a:cubicBezTo>
                        <a:pt x="0" y="20904"/>
                        <a:pt x="696" y="21600"/>
                        <a:pt x="1552" y="21600"/>
                      </a:cubicBezTo>
                      <a:cubicBezTo>
                        <a:pt x="5300" y="21600"/>
                        <a:pt x="5300" y="21600"/>
                        <a:pt x="5300" y="21600"/>
                      </a:cubicBezTo>
                      <a:cubicBezTo>
                        <a:pt x="6049" y="21600"/>
                        <a:pt x="6049" y="21600"/>
                        <a:pt x="6049" y="21600"/>
                      </a:cubicBezTo>
                      <a:cubicBezTo>
                        <a:pt x="6745" y="21600"/>
                        <a:pt x="6745" y="21600"/>
                        <a:pt x="6745" y="21600"/>
                      </a:cubicBezTo>
                      <a:cubicBezTo>
                        <a:pt x="8859" y="21600"/>
                        <a:pt x="8859" y="21600"/>
                        <a:pt x="8859" y="21600"/>
                      </a:cubicBezTo>
                      <a:cubicBezTo>
                        <a:pt x="10171" y="21600"/>
                        <a:pt x="10171" y="21600"/>
                        <a:pt x="10171" y="21600"/>
                      </a:cubicBezTo>
                      <a:cubicBezTo>
                        <a:pt x="20048" y="21600"/>
                        <a:pt x="20048" y="21600"/>
                        <a:pt x="20048" y="21600"/>
                      </a:cubicBezTo>
                      <a:cubicBezTo>
                        <a:pt x="20904" y="21600"/>
                        <a:pt x="21600" y="20904"/>
                        <a:pt x="21600" y="20048"/>
                      </a:cubicBezTo>
                      <a:cubicBezTo>
                        <a:pt x="21600" y="18683"/>
                        <a:pt x="21600" y="18683"/>
                        <a:pt x="21600" y="18683"/>
                      </a:cubicBezTo>
                      <a:cubicBezTo>
                        <a:pt x="21600" y="10760"/>
                        <a:pt x="21600" y="10760"/>
                        <a:pt x="21600" y="10760"/>
                      </a:cubicBezTo>
                      <a:cubicBezTo>
                        <a:pt x="21600" y="9877"/>
                        <a:pt x="21600" y="9877"/>
                        <a:pt x="21600" y="9877"/>
                      </a:cubicBezTo>
                      <a:cubicBezTo>
                        <a:pt x="21600" y="7414"/>
                        <a:pt x="21600" y="7414"/>
                        <a:pt x="21600" y="7414"/>
                      </a:cubicBezTo>
                      <a:cubicBezTo>
                        <a:pt x="21600" y="6397"/>
                        <a:pt x="21600" y="6397"/>
                        <a:pt x="21600" y="6397"/>
                      </a:cubicBezTo>
                      <a:cubicBezTo>
                        <a:pt x="21600" y="1552"/>
                        <a:pt x="21600" y="1552"/>
                        <a:pt x="21600" y="1552"/>
                      </a:cubicBezTo>
                      <a:cubicBezTo>
                        <a:pt x="21600" y="696"/>
                        <a:pt x="20904" y="0"/>
                        <a:pt x="20048" y="0"/>
                      </a:cubicBezTo>
                      <a:close/>
                      <a:moveTo>
                        <a:pt x="4336" y="15765"/>
                      </a:moveTo>
                      <a:cubicBezTo>
                        <a:pt x="4336" y="15765"/>
                        <a:pt x="4336" y="15765"/>
                        <a:pt x="4336" y="15765"/>
                      </a:cubicBezTo>
                      <a:cubicBezTo>
                        <a:pt x="4256" y="15685"/>
                        <a:pt x="4256" y="15685"/>
                        <a:pt x="4256" y="15685"/>
                      </a:cubicBezTo>
                      <a:lnTo>
                        <a:pt x="4336" y="15765"/>
                      </a:ln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355" name="Shape 920"/>
                <p:cNvSpPr/>
                <p:nvPr/>
              </p:nvSpPr>
              <p:spPr>
                <a:xfrm>
                  <a:off x="120877" y="89965"/>
                  <a:ext cx="166627" cy="134380"/>
                </a:xfrm>
                <a:custGeom>
                  <a:avLst/>
                  <a:gdLst/>
                  <a:ahLst/>
                  <a:cxnLst>
                    <a:cxn ang="0">
                      <a:pos x="wd2" y="hd2"/>
                    </a:cxn>
                    <a:cxn ang="5400000">
                      <a:pos x="wd2" y="hd2"/>
                    </a:cxn>
                    <a:cxn ang="10800000">
                      <a:pos x="wd2" y="hd2"/>
                    </a:cxn>
                    <a:cxn ang="16200000">
                      <a:pos x="wd2" y="hd2"/>
                    </a:cxn>
                  </a:cxnLst>
                  <a:rect l="0" t="0" r="r" b="b"/>
                  <a:pathLst>
                    <a:path w="21354" h="21600" extrusionOk="0">
                      <a:moveTo>
                        <a:pt x="1883" y="21600"/>
                      </a:moveTo>
                      <a:cubicBezTo>
                        <a:pt x="11075" y="21600"/>
                        <a:pt x="11075" y="21600"/>
                        <a:pt x="11075" y="21600"/>
                      </a:cubicBezTo>
                      <a:cubicBezTo>
                        <a:pt x="11879" y="21600"/>
                        <a:pt x="12568" y="21024"/>
                        <a:pt x="12798" y="20160"/>
                      </a:cubicBezTo>
                      <a:cubicBezTo>
                        <a:pt x="14751" y="13680"/>
                        <a:pt x="17394" y="8208"/>
                        <a:pt x="20841" y="3888"/>
                      </a:cubicBezTo>
                      <a:cubicBezTo>
                        <a:pt x="21415" y="3168"/>
                        <a:pt x="21530" y="2016"/>
                        <a:pt x="21070" y="1008"/>
                      </a:cubicBezTo>
                      <a:cubicBezTo>
                        <a:pt x="20726" y="432"/>
                        <a:pt x="20036" y="0"/>
                        <a:pt x="19462" y="0"/>
                      </a:cubicBezTo>
                      <a:cubicBezTo>
                        <a:pt x="19232" y="0"/>
                        <a:pt x="19117" y="0"/>
                        <a:pt x="18887" y="144"/>
                      </a:cubicBezTo>
                      <a:cubicBezTo>
                        <a:pt x="13602" y="2304"/>
                        <a:pt x="8777" y="6192"/>
                        <a:pt x="4870" y="11088"/>
                      </a:cubicBezTo>
                      <a:cubicBezTo>
                        <a:pt x="3147" y="13248"/>
                        <a:pt x="1653" y="15552"/>
                        <a:pt x="275" y="18144"/>
                      </a:cubicBezTo>
                      <a:cubicBezTo>
                        <a:pt x="-70" y="18720"/>
                        <a:pt x="-70" y="19728"/>
                        <a:pt x="160" y="20448"/>
                      </a:cubicBezTo>
                      <a:cubicBezTo>
                        <a:pt x="504" y="21168"/>
                        <a:pt x="1194" y="21600"/>
                        <a:pt x="1883" y="21600"/>
                      </a:cubicBez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356" name="Shape 921"/>
                <p:cNvSpPr/>
                <p:nvPr/>
              </p:nvSpPr>
              <p:spPr>
                <a:xfrm>
                  <a:off x="74781" y="236871"/>
                  <a:ext cx="132482" cy="119196"/>
                </a:xfrm>
                <a:custGeom>
                  <a:avLst/>
                  <a:gdLst/>
                  <a:ahLst/>
                  <a:cxnLst>
                    <a:cxn ang="0">
                      <a:pos x="wd2" y="hd2"/>
                    </a:cxn>
                    <a:cxn ang="5400000">
                      <a:pos x="wd2" y="hd2"/>
                    </a:cxn>
                    <a:cxn ang="10800000">
                      <a:pos x="wd2" y="hd2"/>
                    </a:cxn>
                    <a:cxn ang="16200000">
                      <a:pos x="wd2" y="hd2"/>
                    </a:cxn>
                  </a:cxnLst>
                  <a:rect l="0" t="0" r="r" b="b"/>
                  <a:pathLst>
                    <a:path w="21600" h="21600" extrusionOk="0">
                      <a:moveTo>
                        <a:pt x="2335" y="21600"/>
                      </a:moveTo>
                      <a:cubicBezTo>
                        <a:pt x="17076" y="21600"/>
                        <a:pt x="17076" y="21600"/>
                        <a:pt x="17076" y="21600"/>
                      </a:cubicBezTo>
                      <a:cubicBezTo>
                        <a:pt x="18243" y="21600"/>
                        <a:pt x="19265" y="20463"/>
                        <a:pt x="19411" y="19164"/>
                      </a:cubicBezTo>
                      <a:cubicBezTo>
                        <a:pt x="19703" y="13642"/>
                        <a:pt x="20286" y="8445"/>
                        <a:pt x="21600" y="3411"/>
                      </a:cubicBezTo>
                      <a:cubicBezTo>
                        <a:pt x="21600" y="3086"/>
                        <a:pt x="21600" y="2923"/>
                        <a:pt x="21600" y="2598"/>
                      </a:cubicBezTo>
                      <a:cubicBezTo>
                        <a:pt x="21600" y="1137"/>
                        <a:pt x="20578" y="0"/>
                        <a:pt x="19265" y="0"/>
                      </a:cubicBezTo>
                      <a:cubicBezTo>
                        <a:pt x="5984" y="0"/>
                        <a:pt x="5984" y="0"/>
                        <a:pt x="5984" y="0"/>
                      </a:cubicBezTo>
                      <a:cubicBezTo>
                        <a:pt x="5108" y="0"/>
                        <a:pt x="4232" y="650"/>
                        <a:pt x="3941" y="1624"/>
                      </a:cubicBezTo>
                      <a:cubicBezTo>
                        <a:pt x="1751" y="6983"/>
                        <a:pt x="438" y="12830"/>
                        <a:pt x="0" y="18839"/>
                      </a:cubicBezTo>
                      <a:cubicBezTo>
                        <a:pt x="0" y="19489"/>
                        <a:pt x="146" y="20138"/>
                        <a:pt x="584" y="20788"/>
                      </a:cubicBezTo>
                      <a:cubicBezTo>
                        <a:pt x="1022" y="21275"/>
                        <a:pt x="1605" y="21600"/>
                        <a:pt x="2335" y="21600"/>
                      </a:cubicBez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357" name="Shape 922"/>
                <p:cNvSpPr/>
                <p:nvPr/>
              </p:nvSpPr>
              <p:spPr>
                <a:xfrm>
                  <a:off x="75540" y="367074"/>
                  <a:ext cx="131163" cy="119196"/>
                </a:xfrm>
                <a:custGeom>
                  <a:avLst/>
                  <a:gdLst/>
                  <a:ahLst/>
                  <a:cxnLst>
                    <a:cxn ang="0">
                      <a:pos x="wd2" y="hd2"/>
                    </a:cxn>
                    <a:cxn ang="5400000">
                      <a:pos x="wd2" y="hd2"/>
                    </a:cxn>
                    <a:cxn ang="10800000">
                      <a:pos x="wd2" y="hd2"/>
                    </a:cxn>
                    <a:cxn ang="16200000">
                      <a:pos x="wd2" y="hd2"/>
                    </a:cxn>
                  </a:cxnLst>
                  <a:rect l="0" t="0" r="r" b="b"/>
                  <a:pathLst>
                    <a:path w="21508" h="21600" extrusionOk="0">
                      <a:moveTo>
                        <a:pt x="21012" y="20626"/>
                      </a:moveTo>
                      <a:cubicBezTo>
                        <a:pt x="21453" y="19976"/>
                        <a:pt x="21600" y="19164"/>
                        <a:pt x="21453" y="18352"/>
                      </a:cubicBezTo>
                      <a:cubicBezTo>
                        <a:pt x="20278" y="13317"/>
                        <a:pt x="19690" y="7958"/>
                        <a:pt x="19543" y="2598"/>
                      </a:cubicBezTo>
                      <a:cubicBezTo>
                        <a:pt x="19396" y="1137"/>
                        <a:pt x="18367" y="0"/>
                        <a:pt x="17192" y="0"/>
                      </a:cubicBezTo>
                      <a:cubicBezTo>
                        <a:pt x="2351" y="0"/>
                        <a:pt x="2351" y="0"/>
                        <a:pt x="2351" y="0"/>
                      </a:cubicBezTo>
                      <a:cubicBezTo>
                        <a:pt x="1763" y="0"/>
                        <a:pt x="1176" y="325"/>
                        <a:pt x="588" y="812"/>
                      </a:cubicBezTo>
                      <a:cubicBezTo>
                        <a:pt x="147" y="1462"/>
                        <a:pt x="0" y="2111"/>
                        <a:pt x="0" y="2923"/>
                      </a:cubicBezTo>
                      <a:cubicBezTo>
                        <a:pt x="441" y="8770"/>
                        <a:pt x="1763" y="14617"/>
                        <a:pt x="3967" y="20138"/>
                      </a:cubicBezTo>
                      <a:cubicBezTo>
                        <a:pt x="4408" y="20950"/>
                        <a:pt x="5143" y="21600"/>
                        <a:pt x="6171" y="21600"/>
                      </a:cubicBezTo>
                      <a:cubicBezTo>
                        <a:pt x="19102" y="21600"/>
                        <a:pt x="19102" y="21600"/>
                        <a:pt x="19102" y="21600"/>
                      </a:cubicBezTo>
                      <a:cubicBezTo>
                        <a:pt x="19837" y="21600"/>
                        <a:pt x="20424" y="21275"/>
                        <a:pt x="21012" y="20626"/>
                      </a:cubicBez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358" name="Shape 923"/>
                <p:cNvSpPr/>
                <p:nvPr/>
              </p:nvSpPr>
              <p:spPr>
                <a:xfrm>
                  <a:off x="120877" y="500314"/>
                  <a:ext cx="159029" cy="132103"/>
                </a:xfrm>
                <a:custGeom>
                  <a:avLst/>
                  <a:gdLst/>
                  <a:ahLst/>
                  <a:cxnLst>
                    <a:cxn ang="0">
                      <a:pos x="wd2" y="hd2"/>
                    </a:cxn>
                    <a:cxn ang="5400000">
                      <a:pos x="wd2" y="hd2"/>
                    </a:cxn>
                    <a:cxn ang="10800000">
                      <a:pos x="wd2" y="hd2"/>
                    </a:cxn>
                    <a:cxn ang="16200000">
                      <a:pos x="wd2" y="hd2"/>
                    </a:cxn>
                  </a:cxnLst>
                  <a:rect l="0" t="0" r="r" b="b"/>
                  <a:pathLst>
                    <a:path w="21392" h="21600" extrusionOk="0">
                      <a:moveTo>
                        <a:pt x="13201" y="2351"/>
                      </a:moveTo>
                      <a:cubicBezTo>
                        <a:pt x="13201" y="2057"/>
                        <a:pt x="13080" y="1763"/>
                        <a:pt x="12959" y="1469"/>
                      </a:cubicBezTo>
                      <a:cubicBezTo>
                        <a:pt x="12718" y="588"/>
                        <a:pt x="11994" y="0"/>
                        <a:pt x="11149" y="0"/>
                      </a:cubicBezTo>
                      <a:cubicBezTo>
                        <a:pt x="1978" y="0"/>
                        <a:pt x="1978" y="0"/>
                        <a:pt x="1978" y="0"/>
                      </a:cubicBezTo>
                      <a:cubicBezTo>
                        <a:pt x="1254" y="0"/>
                        <a:pt x="530" y="441"/>
                        <a:pt x="168" y="1176"/>
                      </a:cubicBezTo>
                      <a:cubicBezTo>
                        <a:pt x="-73" y="1910"/>
                        <a:pt x="-73" y="2939"/>
                        <a:pt x="289" y="3673"/>
                      </a:cubicBezTo>
                      <a:cubicBezTo>
                        <a:pt x="1737" y="6171"/>
                        <a:pt x="3306" y="8522"/>
                        <a:pt x="5116" y="10727"/>
                      </a:cubicBezTo>
                      <a:cubicBezTo>
                        <a:pt x="8977" y="15429"/>
                        <a:pt x="13683" y="19102"/>
                        <a:pt x="18752" y="21453"/>
                      </a:cubicBezTo>
                      <a:cubicBezTo>
                        <a:pt x="18993" y="21600"/>
                        <a:pt x="19234" y="21600"/>
                        <a:pt x="19476" y="21600"/>
                      </a:cubicBezTo>
                      <a:cubicBezTo>
                        <a:pt x="20079" y="21600"/>
                        <a:pt x="20682" y="21306"/>
                        <a:pt x="21044" y="20571"/>
                      </a:cubicBezTo>
                      <a:cubicBezTo>
                        <a:pt x="21527" y="19690"/>
                        <a:pt x="21527" y="18514"/>
                        <a:pt x="20924" y="17633"/>
                      </a:cubicBezTo>
                      <a:cubicBezTo>
                        <a:pt x="17666" y="13665"/>
                        <a:pt x="15131" y="8376"/>
                        <a:pt x="13201" y="2351"/>
                      </a:cubicBez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359" name="Shape 924"/>
                <p:cNvSpPr/>
                <p:nvPr/>
              </p:nvSpPr>
              <p:spPr>
                <a:xfrm>
                  <a:off x="232860" y="500314"/>
                  <a:ext cx="122447" cy="140074"/>
                </a:xfrm>
                <a:custGeom>
                  <a:avLst/>
                  <a:gdLst/>
                  <a:ahLst/>
                  <a:cxnLst>
                    <a:cxn ang="0">
                      <a:pos x="wd2" y="hd2"/>
                    </a:cxn>
                    <a:cxn ang="5400000">
                      <a:pos x="wd2" y="hd2"/>
                    </a:cxn>
                    <a:cxn ang="10800000">
                      <a:pos x="wd2" y="hd2"/>
                    </a:cxn>
                    <a:cxn ang="16200000">
                      <a:pos x="wd2" y="hd2"/>
                    </a:cxn>
                  </a:cxnLst>
                  <a:rect l="0" t="0" r="r" b="b"/>
                  <a:pathLst>
                    <a:path w="21504" h="21600" extrusionOk="0">
                      <a:moveTo>
                        <a:pt x="18981" y="0"/>
                      </a:moveTo>
                      <a:cubicBezTo>
                        <a:pt x="2584" y="0"/>
                        <a:pt x="2584" y="0"/>
                        <a:pt x="2584" y="0"/>
                      </a:cubicBezTo>
                      <a:cubicBezTo>
                        <a:pt x="1638" y="0"/>
                        <a:pt x="850" y="277"/>
                        <a:pt x="377" y="969"/>
                      </a:cubicBezTo>
                      <a:cubicBezTo>
                        <a:pt x="-96" y="1523"/>
                        <a:pt x="-96" y="2354"/>
                        <a:pt x="219" y="3046"/>
                      </a:cubicBezTo>
                      <a:cubicBezTo>
                        <a:pt x="4161" y="11492"/>
                        <a:pt x="10310" y="17862"/>
                        <a:pt x="17878" y="21323"/>
                      </a:cubicBezTo>
                      <a:cubicBezTo>
                        <a:pt x="18193" y="21462"/>
                        <a:pt x="18666" y="21600"/>
                        <a:pt x="18981" y="21600"/>
                      </a:cubicBezTo>
                      <a:cubicBezTo>
                        <a:pt x="19454" y="21600"/>
                        <a:pt x="19927" y="21462"/>
                        <a:pt x="20400" y="21185"/>
                      </a:cubicBezTo>
                      <a:cubicBezTo>
                        <a:pt x="21031" y="20908"/>
                        <a:pt x="21504" y="20077"/>
                        <a:pt x="21504" y="19385"/>
                      </a:cubicBezTo>
                      <a:cubicBezTo>
                        <a:pt x="21504" y="2215"/>
                        <a:pt x="21504" y="2215"/>
                        <a:pt x="21504" y="2215"/>
                      </a:cubicBezTo>
                      <a:cubicBezTo>
                        <a:pt x="21504" y="969"/>
                        <a:pt x="20400" y="0"/>
                        <a:pt x="18981" y="0"/>
                      </a:cubicBez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360" name="Shape 925"/>
                <p:cNvSpPr/>
                <p:nvPr/>
              </p:nvSpPr>
              <p:spPr>
                <a:xfrm>
                  <a:off x="206503" y="367074"/>
                  <a:ext cx="148804" cy="119196"/>
                </a:xfrm>
                <a:custGeom>
                  <a:avLst/>
                  <a:gdLst/>
                  <a:ahLst/>
                  <a:cxnLst>
                    <a:cxn ang="0">
                      <a:pos x="wd2" y="hd2"/>
                    </a:cxn>
                    <a:cxn ang="5400000">
                      <a:pos x="wd2" y="hd2"/>
                    </a:cxn>
                    <a:cxn ang="10800000">
                      <a:pos x="wd2" y="hd2"/>
                    </a:cxn>
                    <a:cxn ang="16200000">
                      <a:pos x="wd2" y="hd2"/>
                    </a:cxn>
                  </a:cxnLst>
                  <a:rect l="0" t="0" r="r" b="b"/>
                  <a:pathLst>
                    <a:path w="21600" h="21600" extrusionOk="0">
                      <a:moveTo>
                        <a:pt x="19518" y="0"/>
                      </a:moveTo>
                      <a:cubicBezTo>
                        <a:pt x="2082" y="0"/>
                        <a:pt x="2082" y="0"/>
                        <a:pt x="2082" y="0"/>
                      </a:cubicBezTo>
                      <a:cubicBezTo>
                        <a:pt x="1431" y="0"/>
                        <a:pt x="911" y="325"/>
                        <a:pt x="520" y="812"/>
                      </a:cubicBezTo>
                      <a:cubicBezTo>
                        <a:pt x="130" y="1299"/>
                        <a:pt x="0" y="2111"/>
                        <a:pt x="0" y="2761"/>
                      </a:cubicBezTo>
                      <a:cubicBezTo>
                        <a:pt x="130" y="8608"/>
                        <a:pt x="781" y="14292"/>
                        <a:pt x="1952" y="19651"/>
                      </a:cubicBezTo>
                      <a:cubicBezTo>
                        <a:pt x="2212" y="20788"/>
                        <a:pt x="2993" y="21600"/>
                        <a:pt x="3904" y="21600"/>
                      </a:cubicBezTo>
                      <a:cubicBezTo>
                        <a:pt x="19518" y="21600"/>
                        <a:pt x="19518" y="21600"/>
                        <a:pt x="19518" y="21600"/>
                      </a:cubicBezTo>
                      <a:cubicBezTo>
                        <a:pt x="20689" y="21600"/>
                        <a:pt x="21600" y="20463"/>
                        <a:pt x="21600" y="19002"/>
                      </a:cubicBezTo>
                      <a:cubicBezTo>
                        <a:pt x="21600" y="2598"/>
                        <a:pt x="21600" y="2598"/>
                        <a:pt x="21600" y="2598"/>
                      </a:cubicBezTo>
                      <a:cubicBezTo>
                        <a:pt x="21600" y="1299"/>
                        <a:pt x="20689" y="0"/>
                        <a:pt x="19518" y="0"/>
                      </a:cubicBez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361" name="Shape 926"/>
                <p:cNvSpPr/>
                <p:nvPr/>
              </p:nvSpPr>
              <p:spPr>
                <a:xfrm>
                  <a:off x="206503" y="236871"/>
                  <a:ext cx="148804" cy="119196"/>
                </a:xfrm>
                <a:custGeom>
                  <a:avLst/>
                  <a:gdLst/>
                  <a:ahLst/>
                  <a:cxnLst>
                    <a:cxn ang="0">
                      <a:pos x="wd2" y="hd2"/>
                    </a:cxn>
                    <a:cxn ang="5400000">
                      <a:pos x="wd2" y="hd2"/>
                    </a:cxn>
                    <a:cxn ang="10800000">
                      <a:pos x="wd2" y="hd2"/>
                    </a:cxn>
                    <a:cxn ang="16200000">
                      <a:pos x="wd2" y="hd2"/>
                    </a:cxn>
                  </a:cxnLst>
                  <a:rect l="0" t="0" r="r" b="b"/>
                  <a:pathLst>
                    <a:path w="21600" h="21600" extrusionOk="0">
                      <a:moveTo>
                        <a:pt x="19518" y="0"/>
                      </a:moveTo>
                      <a:cubicBezTo>
                        <a:pt x="4294" y="0"/>
                        <a:pt x="4294" y="0"/>
                        <a:pt x="4294" y="0"/>
                      </a:cubicBezTo>
                      <a:cubicBezTo>
                        <a:pt x="3383" y="0"/>
                        <a:pt x="2602" y="812"/>
                        <a:pt x="2342" y="1949"/>
                      </a:cubicBezTo>
                      <a:cubicBezTo>
                        <a:pt x="1041" y="7308"/>
                        <a:pt x="260" y="12992"/>
                        <a:pt x="0" y="18839"/>
                      </a:cubicBezTo>
                      <a:cubicBezTo>
                        <a:pt x="0" y="19489"/>
                        <a:pt x="260" y="20301"/>
                        <a:pt x="651" y="20788"/>
                      </a:cubicBezTo>
                      <a:cubicBezTo>
                        <a:pt x="1041" y="21275"/>
                        <a:pt x="1561" y="21600"/>
                        <a:pt x="2082" y="21600"/>
                      </a:cubicBezTo>
                      <a:cubicBezTo>
                        <a:pt x="19518" y="21600"/>
                        <a:pt x="19518" y="21600"/>
                        <a:pt x="19518" y="21600"/>
                      </a:cubicBezTo>
                      <a:cubicBezTo>
                        <a:pt x="20689" y="21600"/>
                        <a:pt x="21600" y="20463"/>
                        <a:pt x="21600" y="19002"/>
                      </a:cubicBezTo>
                      <a:cubicBezTo>
                        <a:pt x="21600" y="2598"/>
                        <a:pt x="21600" y="2598"/>
                        <a:pt x="21600" y="2598"/>
                      </a:cubicBezTo>
                      <a:cubicBezTo>
                        <a:pt x="21600" y="1137"/>
                        <a:pt x="20689" y="0"/>
                        <a:pt x="19518" y="0"/>
                      </a:cubicBez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362" name="Shape 927"/>
                <p:cNvSpPr/>
                <p:nvPr/>
              </p:nvSpPr>
              <p:spPr>
                <a:xfrm>
                  <a:off x="236655" y="87308"/>
                  <a:ext cx="118652" cy="137037"/>
                </a:xfrm>
                <a:custGeom>
                  <a:avLst/>
                  <a:gdLst/>
                  <a:ahLst/>
                  <a:cxnLst>
                    <a:cxn ang="0">
                      <a:pos x="wd2" y="hd2"/>
                    </a:cxn>
                    <a:cxn ang="5400000">
                      <a:pos x="wd2" y="hd2"/>
                    </a:cxn>
                    <a:cxn ang="10800000">
                      <a:pos x="wd2" y="hd2"/>
                    </a:cxn>
                    <a:cxn ang="16200000">
                      <a:pos x="wd2" y="hd2"/>
                    </a:cxn>
                  </a:cxnLst>
                  <a:rect l="0" t="0" r="r" b="b"/>
                  <a:pathLst>
                    <a:path w="21502" h="21600" extrusionOk="0">
                      <a:moveTo>
                        <a:pt x="20203" y="282"/>
                      </a:moveTo>
                      <a:cubicBezTo>
                        <a:pt x="19878" y="0"/>
                        <a:pt x="19391" y="0"/>
                        <a:pt x="18904" y="0"/>
                      </a:cubicBezTo>
                      <a:cubicBezTo>
                        <a:pt x="18579" y="0"/>
                        <a:pt x="18091" y="0"/>
                        <a:pt x="17604" y="282"/>
                      </a:cubicBezTo>
                      <a:cubicBezTo>
                        <a:pt x="10296" y="4094"/>
                        <a:pt x="4287" y="10306"/>
                        <a:pt x="227" y="18494"/>
                      </a:cubicBezTo>
                      <a:cubicBezTo>
                        <a:pt x="-98" y="19200"/>
                        <a:pt x="-98" y="20047"/>
                        <a:pt x="389" y="20612"/>
                      </a:cubicBezTo>
                      <a:cubicBezTo>
                        <a:pt x="876" y="21318"/>
                        <a:pt x="1688" y="21600"/>
                        <a:pt x="2663" y="21600"/>
                      </a:cubicBezTo>
                      <a:cubicBezTo>
                        <a:pt x="18904" y="21600"/>
                        <a:pt x="18904" y="21600"/>
                        <a:pt x="18904" y="21600"/>
                      </a:cubicBezTo>
                      <a:cubicBezTo>
                        <a:pt x="20365" y="21600"/>
                        <a:pt x="21502" y="20612"/>
                        <a:pt x="21502" y="19341"/>
                      </a:cubicBezTo>
                      <a:cubicBezTo>
                        <a:pt x="21502" y="2259"/>
                        <a:pt x="21502" y="2259"/>
                        <a:pt x="21502" y="2259"/>
                      </a:cubicBezTo>
                      <a:cubicBezTo>
                        <a:pt x="21502" y="1412"/>
                        <a:pt x="21015" y="706"/>
                        <a:pt x="20203" y="282"/>
                      </a:cubicBez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363" name="Shape 928"/>
                <p:cNvSpPr/>
                <p:nvPr/>
              </p:nvSpPr>
              <p:spPr>
                <a:xfrm>
                  <a:off x="438294" y="500314"/>
                  <a:ext cx="166398" cy="134760"/>
                </a:xfrm>
                <a:custGeom>
                  <a:avLst/>
                  <a:gdLst/>
                  <a:ahLst/>
                  <a:cxnLst>
                    <a:cxn ang="0">
                      <a:pos x="wd2" y="hd2"/>
                    </a:cxn>
                    <a:cxn ang="5400000">
                      <a:pos x="wd2" y="hd2"/>
                    </a:cxn>
                    <a:cxn ang="10800000">
                      <a:pos x="wd2" y="hd2"/>
                    </a:cxn>
                    <a:cxn ang="16200000">
                      <a:pos x="wd2" y="hd2"/>
                    </a:cxn>
                  </a:cxnLst>
                  <a:rect l="0" t="0" r="r" b="b"/>
                  <a:pathLst>
                    <a:path w="21325" h="21600" extrusionOk="0">
                      <a:moveTo>
                        <a:pt x="19471" y="0"/>
                      </a:moveTo>
                      <a:cubicBezTo>
                        <a:pt x="10279" y="0"/>
                        <a:pt x="10279" y="0"/>
                        <a:pt x="10279" y="0"/>
                      </a:cubicBezTo>
                      <a:cubicBezTo>
                        <a:pt x="9475" y="0"/>
                        <a:pt x="8786" y="576"/>
                        <a:pt x="8556" y="1440"/>
                      </a:cubicBezTo>
                      <a:cubicBezTo>
                        <a:pt x="6603" y="7920"/>
                        <a:pt x="3845" y="13392"/>
                        <a:pt x="513" y="17712"/>
                      </a:cubicBezTo>
                      <a:cubicBezTo>
                        <a:pt x="-61" y="18432"/>
                        <a:pt x="-176" y="19728"/>
                        <a:pt x="284" y="20592"/>
                      </a:cubicBezTo>
                      <a:cubicBezTo>
                        <a:pt x="628" y="21312"/>
                        <a:pt x="1203" y="21600"/>
                        <a:pt x="1892" y="21600"/>
                      </a:cubicBezTo>
                      <a:cubicBezTo>
                        <a:pt x="2007" y="21600"/>
                        <a:pt x="2237" y="21600"/>
                        <a:pt x="2467" y="21456"/>
                      </a:cubicBezTo>
                      <a:cubicBezTo>
                        <a:pt x="7637" y="19296"/>
                        <a:pt x="12462" y="15408"/>
                        <a:pt x="16484" y="10512"/>
                      </a:cubicBezTo>
                      <a:cubicBezTo>
                        <a:pt x="18092" y="8352"/>
                        <a:pt x="19701" y="6048"/>
                        <a:pt x="20964" y="3600"/>
                      </a:cubicBezTo>
                      <a:cubicBezTo>
                        <a:pt x="21424" y="2880"/>
                        <a:pt x="21424" y="1872"/>
                        <a:pt x="21079" y="1152"/>
                      </a:cubicBezTo>
                      <a:cubicBezTo>
                        <a:pt x="20735" y="432"/>
                        <a:pt x="20160" y="0"/>
                        <a:pt x="19471" y="0"/>
                      </a:cubicBez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364" name="Shape 929"/>
                <p:cNvSpPr/>
                <p:nvPr/>
              </p:nvSpPr>
              <p:spPr>
                <a:xfrm>
                  <a:off x="515300" y="367074"/>
                  <a:ext cx="133060" cy="119196"/>
                </a:xfrm>
                <a:custGeom>
                  <a:avLst/>
                  <a:gdLst/>
                  <a:ahLst/>
                  <a:cxnLst>
                    <a:cxn ang="0">
                      <a:pos x="wd2" y="hd2"/>
                    </a:cxn>
                    <a:cxn ang="5400000">
                      <a:pos x="wd2" y="hd2"/>
                    </a:cxn>
                    <a:cxn ang="10800000">
                      <a:pos x="wd2" y="hd2"/>
                    </a:cxn>
                    <a:cxn ang="16200000">
                      <a:pos x="wd2" y="hd2"/>
                    </a:cxn>
                  </a:cxnLst>
                  <a:rect l="0" t="0" r="r" b="b"/>
                  <a:pathLst>
                    <a:path w="21509" h="21600" extrusionOk="0">
                      <a:moveTo>
                        <a:pt x="19190" y="0"/>
                      </a:moveTo>
                      <a:cubicBezTo>
                        <a:pt x="4548" y="0"/>
                        <a:pt x="4548" y="0"/>
                        <a:pt x="4548" y="0"/>
                      </a:cubicBezTo>
                      <a:cubicBezTo>
                        <a:pt x="3388" y="0"/>
                        <a:pt x="2373" y="1137"/>
                        <a:pt x="2228" y="2598"/>
                      </a:cubicBezTo>
                      <a:cubicBezTo>
                        <a:pt x="1939" y="7958"/>
                        <a:pt x="1214" y="13317"/>
                        <a:pt x="54" y="18352"/>
                      </a:cubicBezTo>
                      <a:cubicBezTo>
                        <a:pt x="-91" y="19164"/>
                        <a:pt x="54" y="19976"/>
                        <a:pt x="489" y="20626"/>
                      </a:cubicBezTo>
                      <a:cubicBezTo>
                        <a:pt x="924" y="21275"/>
                        <a:pt x="1649" y="21600"/>
                        <a:pt x="2373" y="21600"/>
                      </a:cubicBezTo>
                      <a:cubicBezTo>
                        <a:pt x="15565" y="21600"/>
                        <a:pt x="15565" y="21600"/>
                        <a:pt x="15565" y="21600"/>
                      </a:cubicBezTo>
                      <a:cubicBezTo>
                        <a:pt x="16435" y="21600"/>
                        <a:pt x="17305" y="20950"/>
                        <a:pt x="17595" y="20138"/>
                      </a:cubicBezTo>
                      <a:cubicBezTo>
                        <a:pt x="19769" y="14617"/>
                        <a:pt x="21074" y="8932"/>
                        <a:pt x="21509" y="2923"/>
                      </a:cubicBezTo>
                      <a:cubicBezTo>
                        <a:pt x="21509" y="2923"/>
                        <a:pt x="21509" y="2761"/>
                        <a:pt x="21509" y="2598"/>
                      </a:cubicBezTo>
                      <a:cubicBezTo>
                        <a:pt x="21509" y="1299"/>
                        <a:pt x="20494" y="0"/>
                        <a:pt x="19190" y="0"/>
                      </a:cubicBez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365" name="Shape 930"/>
                <p:cNvSpPr/>
                <p:nvPr/>
              </p:nvSpPr>
              <p:spPr>
                <a:xfrm>
                  <a:off x="516438" y="236871"/>
                  <a:ext cx="131163" cy="119196"/>
                </a:xfrm>
                <a:custGeom>
                  <a:avLst/>
                  <a:gdLst/>
                  <a:ahLst/>
                  <a:cxnLst>
                    <a:cxn ang="0">
                      <a:pos x="wd2" y="hd2"/>
                    </a:cxn>
                    <a:cxn ang="5400000">
                      <a:pos x="wd2" y="hd2"/>
                    </a:cxn>
                    <a:cxn ang="10800000">
                      <a:pos x="wd2" y="hd2"/>
                    </a:cxn>
                    <a:cxn ang="16200000">
                      <a:pos x="wd2" y="hd2"/>
                    </a:cxn>
                  </a:cxnLst>
                  <a:rect l="0" t="0" r="r" b="b"/>
                  <a:pathLst>
                    <a:path w="21508" h="21600" extrusionOk="0">
                      <a:moveTo>
                        <a:pt x="496" y="974"/>
                      </a:moveTo>
                      <a:cubicBezTo>
                        <a:pt x="55" y="1624"/>
                        <a:pt x="-92" y="2436"/>
                        <a:pt x="55" y="3248"/>
                      </a:cubicBezTo>
                      <a:cubicBezTo>
                        <a:pt x="1230" y="8283"/>
                        <a:pt x="1818" y="13642"/>
                        <a:pt x="1965" y="19002"/>
                      </a:cubicBezTo>
                      <a:cubicBezTo>
                        <a:pt x="2112" y="20463"/>
                        <a:pt x="3141" y="21600"/>
                        <a:pt x="4316" y="21600"/>
                      </a:cubicBezTo>
                      <a:cubicBezTo>
                        <a:pt x="19157" y="21600"/>
                        <a:pt x="19157" y="21600"/>
                        <a:pt x="19157" y="21600"/>
                      </a:cubicBezTo>
                      <a:cubicBezTo>
                        <a:pt x="19745" y="21600"/>
                        <a:pt x="20332" y="21275"/>
                        <a:pt x="20773" y="20788"/>
                      </a:cubicBezTo>
                      <a:cubicBezTo>
                        <a:pt x="21214" y="20138"/>
                        <a:pt x="21508" y="19489"/>
                        <a:pt x="21508" y="18839"/>
                      </a:cubicBezTo>
                      <a:cubicBezTo>
                        <a:pt x="21067" y="12830"/>
                        <a:pt x="19745" y="6983"/>
                        <a:pt x="17541" y="1624"/>
                      </a:cubicBezTo>
                      <a:cubicBezTo>
                        <a:pt x="17100" y="650"/>
                        <a:pt x="16365" y="0"/>
                        <a:pt x="15337" y="0"/>
                      </a:cubicBezTo>
                      <a:cubicBezTo>
                        <a:pt x="2406" y="0"/>
                        <a:pt x="2406" y="0"/>
                        <a:pt x="2406" y="0"/>
                      </a:cubicBezTo>
                      <a:cubicBezTo>
                        <a:pt x="1671" y="0"/>
                        <a:pt x="937" y="325"/>
                        <a:pt x="496" y="974"/>
                      </a:cubicBez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366" name="Shape 931"/>
                <p:cNvSpPr/>
                <p:nvPr/>
              </p:nvSpPr>
              <p:spPr>
                <a:xfrm>
                  <a:off x="440951" y="92622"/>
                  <a:ext cx="158893" cy="131723"/>
                </a:xfrm>
                <a:custGeom>
                  <a:avLst/>
                  <a:gdLst/>
                  <a:ahLst/>
                  <a:cxnLst>
                    <a:cxn ang="0">
                      <a:pos x="wd2" y="hd2"/>
                    </a:cxn>
                    <a:cxn ang="5400000">
                      <a:pos x="wd2" y="hd2"/>
                    </a:cxn>
                    <a:cxn ang="10800000">
                      <a:pos x="wd2" y="hd2"/>
                    </a:cxn>
                    <a:cxn ang="16200000">
                      <a:pos x="wd2" y="hd2"/>
                    </a:cxn>
                  </a:cxnLst>
                  <a:rect l="0" t="0" r="r" b="b"/>
                  <a:pathLst>
                    <a:path w="21274" h="21600" extrusionOk="0">
                      <a:moveTo>
                        <a:pt x="8096" y="19249"/>
                      </a:moveTo>
                      <a:cubicBezTo>
                        <a:pt x="8096" y="19543"/>
                        <a:pt x="8216" y="19837"/>
                        <a:pt x="8336" y="20131"/>
                      </a:cubicBezTo>
                      <a:cubicBezTo>
                        <a:pt x="8576" y="21012"/>
                        <a:pt x="9296" y="21600"/>
                        <a:pt x="10136" y="21600"/>
                      </a:cubicBezTo>
                      <a:cubicBezTo>
                        <a:pt x="19376" y="21600"/>
                        <a:pt x="19376" y="21600"/>
                        <a:pt x="19376" y="21600"/>
                      </a:cubicBezTo>
                      <a:cubicBezTo>
                        <a:pt x="20096" y="21600"/>
                        <a:pt x="20696" y="21159"/>
                        <a:pt x="21056" y="20424"/>
                      </a:cubicBezTo>
                      <a:cubicBezTo>
                        <a:pt x="21416" y="19690"/>
                        <a:pt x="21296" y="18661"/>
                        <a:pt x="20936" y="18073"/>
                      </a:cubicBezTo>
                      <a:cubicBezTo>
                        <a:pt x="19496" y="15429"/>
                        <a:pt x="17936" y="13078"/>
                        <a:pt x="16136" y="10873"/>
                      </a:cubicBezTo>
                      <a:cubicBezTo>
                        <a:pt x="12296" y="6171"/>
                        <a:pt x="7616" y="2498"/>
                        <a:pt x="2576" y="147"/>
                      </a:cubicBezTo>
                      <a:cubicBezTo>
                        <a:pt x="2336" y="0"/>
                        <a:pt x="2096" y="0"/>
                        <a:pt x="1856" y="0"/>
                      </a:cubicBezTo>
                      <a:cubicBezTo>
                        <a:pt x="1256" y="0"/>
                        <a:pt x="656" y="294"/>
                        <a:pt x="296" y="1029"/>
                      </a:cubicBezTo>
                      <a:cubicBezTo>
                        <a:pt x="-184" y="1910"/>
                        <a:pt x="-64" y="3086"/>
                        <a:pt x="536" y="3967"/>
                      </a:cubicBezTo>
                      <a:cubicBezTo>
                        <a:pt x="3656" y="8082"/>
                        <a:pt x="6176" y="13224"/>
                        <a:pt x="8096" y="19249"/>
                      </a:cubicBez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367" name="Shape 932"/>
                <p:cNvSpPr/>
                <p:nvPr/>
              </p:nvSpPr>
              <p:spPr>
                <a:xfrm>
                  <a:off x="367833" y="84651"/>
                  <a:ext cx="122070" cy="139694"/>
                </a:xfrm>
                <a:custGeom>
                  <a:avLst/>
                  <a:gdLst/>
                  <a:ahLst/>
                  <a:cxnLst>
                    <a:cxn ang="0">
                      <a:pos x="wd2" y="hd2"/>
                    </a:cxn>
                    <a:cxn ang="5400000">
                      <a:pos x="wd2" y="hd2"/>
                    </a:cxn>
                    <a:cxn ang="10800000">
                      <a:pos x="wd2" y="hd2"/>
                    </a:cxn>
                    <a:cxn ang="16200000">
                      <a:pos x="wd2" y="hd2"/>
                    </a:cxn>
                  </a:cxnLst>
                  <a:rect l="0" t="0" r="r" b="b"/>
                  <a:pathLst>
                    <a:path w="21504" h="21600" extrusionOk="0">
                      <a:moveTo>
                        <a:pt x="2523" y="21600"/>
                      </a:moveTo>
                      <a:cubicBezTo>
                        <a:pt x="18920" y="21600"/>
                        <a:pt x="18920" y="21600"/>
                        <a:pt x="18920" y="21600"/>
                      </a:cubicBezTo>
                      <a:cubicBezTo>
                        <a:pt x="19866" y="21600"/>
                        <a:pt x="20654" y="21323"/>
                        <a:pt x="21127" y="20631"/>
                      </a:cubicBezTo>
                      <a:cubicBezTo>
                        <a:pt x="21600" y="20077"/>
                        <a:pt x="21600" y="19246"/>
                        <a:pt x="21285" y="18554"/>
                      </a:cubicBezTo>
                      <a:cubicBezTo>
                        <a:pt x="17343" y="10108"/>
                        <a:pt x="11194" y="3738"/>
                        <a:pt x="3626" y="277"/>
                      </a:cubicBezTo>
                      <a:cubicBezTo>
                        <a:pt x="3311" y="138"/>
                        <a:pt x="2838" y="0"/>
                        <a:pt x="2523" y="0"/>
                      </a:cubicBezTo>
                      <a:cubicBezTo>
                        <a:pt x="2050" y="0"/>
                        <a:pt x="1577" y="138"/>
                        <a:pt x="1104" y="415"/>
                      </a:cubicBezTo>
                      <a:cubicBezTo>
                        <a:pt x="315" y="831"/>
                        <a:pt x="0" y="1523"/>
                        <a:pt x="0" y="2215"/>
                      </a:cubicBezTo>
                      <a:cubicBezTo>
                        <a:pt x="0" y="19385"/>
                        <a:pt x="0" y="19385"/>
                        <a:pt x="0" y="19385"/>
                      </a:cubicBezTo>
                      <a:cubicBezTo>
                        <a:pt x="0" y="20631"/>
                        <a:pt x="1104" y="21600"/>
                        <a:pt x="2523" y="21600"/>
                      </a:cubicBez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368" name="Shape 933"/>
                <p:cNvSpPr/>
                <p:nvPr/>
              </p:nvSpPr>
              <p:spPr>
                <a:xfrm>
                  <a:off x="367833" y="236871"/>
                  <a:ext cx="148805" cy="119196"/>
                </a:xfrm>
                <a:custGeom>
                  <a:avLst/>
                  <a:gdLst/>
                  <a:ahLst/>
                  <a:cxnLst>
                    <a:cxn ang="0">
                      <a:pos x="wd2" y="hd2"/>
                    </a:cxn>
                    <a:cxn ang="5400000">
                      <a:pos x="wd2" y="hd2"/>
                    </a:cxn>
                    <a:cxn ang="10800000">
                      <a:pos x="wd2" y="hd2"/>
                    </a:cxn>
                    <a:cxn ang="16200000">
                      <a:pos x="wd2" y="hd2"/>
                    </a:cxn>
                  </a:cxnLst>
                  <a:rect l="0" t="0" r="r" b="b"/>
                  <a:pathLst>
                    <a:path w="21600" h="21600" extrusionOk="0">
                      <a:moveTo>
                        <a:pt x="2082" y="21600"/>
                      </a:moveTo>
                      <a:cubicBezTo>
                        <a:pt x="19518" y="21600"/>
                        <a:pt x="19518" y="21600"/>
                        <a:pt x="19518" y="21600"/>
                      </a:cubicBezTo>
                      <a:cubicBezTo>
                        <a:pt x="20169" y="21600"/>
                        <a:pt x="20689" y="21275"/>
                        <a:pt x="21080" y="20788"/>
                      </a:cubicBezTo>
                      <a:cubicBezTo>
                        <a:pt x="21470" y="20301"/>
                        <a:pt x="21600" y="19651"/>
                        <a:pt x="21600" y="18839"/>
                      </a:cubicBezTo>
                      <a:cubicBezTo>
                        <a:pt x="21470" y="12992"/>
                        <a:pt x="20819" y="7308"/>
                        <a:pt x="19648" y="1949"/>
                      </a:cubicBezTo>
                      <a:cubicBezTo>
                        <a:pt x="19388" y="812"/>
                        <a:pt x="18607" y="0"/>
                        <a:pt x="17696" y="0"/>
                      </a:cubicBezTo>
                      <a:cubicBezTo>
                        <a:pt x="2082" y="0"/>
                        <a:pt x="2082" y="0"/>
                        <a:pt x="2082" y="0"/>
                      </a:cubicBezTo>
                      <a:cubicBezTo>
                        <a:pt x="911" y="0"/>
                        <a:pt x="0" y="1137"/>
                        <a:pt x="0" y="2598"/>
                      </a:cubicBezTo>
                      <a:cubicBezTo>
                        <a:pt x="0" y="19002"/>
                        <a:pt x="0" y="19002"/>
                        <a:pt x="0" y="19002"/>
                      </a:cubicBezTo>
                      <a:cubicBezTo>
                        <a:pt x="0" y="20463"/>
                        <a:pt x="911" y="21600"/>
                        <a:pt x="2082" y="21600"/>
                      </a:cubicBez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369" name="Shape 934"/>
                <p:cNvSpPr/>
                <p:nvPr/>
              </p:nvSpPr>
              <p:spPr>
                <a:xfrm>
                  <a:off x="367833" y="367074"/>
                  <a:ext cx="148805" cy="119196"/>
                </a:xfrm>
                <a:custGeom>
                  <a:avLst/>
                  <a:gdLst/>
                  <a:ahLst/>
                  <a:cxnLst>
                    <a:cxn ang="0">
                      <a:pos x="wd2" y="hd2"/>
                    </a:cxn>
                    <a:cxn ang="5400000">
                      <a:pos x="wd2" y="hd2"/>
                    </a:cxn>
                    <a:cxn ang="10800000">
                      <a:pos x="wd2" y="hd2"/>
                    </a:cxn>
                    <a:cxn ang="16200000">
                      <a:pos x="wd2" y="hd2"/>
                    </a:cxn>
                  </a:cxnLst>
                  <a:rect l="0" t="0" r="r" b="b"/>
                  <a:pathLst>
                    <a:path w="21600" h="21600" extrusionOk="0">
                      <a:moveTo>
                        <a:pt x="2082" y="21600"/>
                      </a:moveTo>
                      <a:cubicBezTo>
                        <a:pt x="17306" y="21600"/>
                        <a:pt x="17306" y="21600"/>
                        <a:pt x="17306" y="21600"/>
                      </a:cubicBezTo>
                      <a:cubicBezTo>
                        <a:pt x="18217" y="21600"/>
                        <a:pt x="18998" y="20788"/>
                        <a:pt x="19258" y="19814"/>
                      </a:cubicBezTo>
                      <a:cubicBezTo>
                        <a:pt x="20559" y="14454"/>
                        <a:pt x="21340" y="8770"/>
                        <a:pt x="21600" y="2923"/>
                      </a:cubicBezTo>
                      <a:cubicBezTo>
                        <a:pt x="21600" y="2761"/>
                        <a:pt x="21600" y="2761"/>
                        <a:pt x="21600" y="2598"/>
                      </a:cubicBezTo>
                      <a:cubicBezTo>
                        <a:pt x="21600" y="1299"/>
                        <a:pt x="20689" y="0"/>
                        <a:pt x="19518" y="0"/>
                      </a:cubicBezTo>
                      <a:cubicBezTo>
                        <a:pt x="2082" y="0"/>
                        <a:pt x="2082" y="0"/>
                        <a:pt x="2082" y="0"/>
                      </a:cubicBezTo>
                      <a:cubicBezTo>
                        <a:pt x="911" y="0"/>
                        <a:pt x="0" y="1299"/>
                        <a:pt x="0" y="2598"/>
                      </a:cubicBezTo>
                      <a:cubicBezTo>
                        <a:pt x="0" y="19002"/>
                        <a:pt x="0" y="19002"/>
                        <a:pt x="0" y="19002"/>
                      </a:cubicBezTo>
                      <a:cubicBezTo>
                        <a:pt x="0" y="20463"/>
                        <a:pt x="911" y="21600"/>
                        <a:pt x="2082" y="21600"/>
                      </a:cubicBez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370" name="Shape 935"/>
                <p:cNvSpPr/>
                <p:nvPr/>
              </p:nvSpPr>
              <p:spPr>
                <a:xfrm>
                  <a:off x="367833" y="500314"/>
                  <a:ext cx="118437" cy="138176"/>
                </a:xfrm>
                <a:custGeom>
                  <a:avLst/>
                  <a:gdLst/>
                  <a:ahLst/>
                  <a:cxnLst>
                    <a:cxn ang="0">
                      <a:pos x="wd2" y="hd2"/>
                    </a:cxn>
                    <a:cxn ang="5400000">
                      <a:pos x="wd2" y="hd2"/>
                    </a:cxn>
                    <a:cxn ang="10800000">
                      <a:pos x="wd2" y="hd2"/>
                    </a:cxn>
                    <a:cxn ang="16200000">
                      <a:pos x="wd2" y="hd2"/>
                    </a:cxn>
                  </a:cxnLst>
                  <a:rect l="0" t="0" r="r" b="b"/>
                  <a:pathLst>
                    <a:path w="21600" h="21600" extrusionOk="0">
                      <a:moveTo>
                        <a:pt x="21600" y="2244"/>
                      </a:moveTo>
                      <a:cubicBezTo>
                        <a:pt x="21600" y="982"/>
                        <a:pt x="20455" y="0"/>
                        <a:pt x="18982" y="0"/>
                      </a:cubicBezTo>
                      <a:cubicBezTo>
                        <a:pt x="2618" y="0"/>
                        <a:pt x="2618" y="0"/>
                        <a:pt x="2618" y="0"/>
                      </a:cubicBezTo>
                      <a:cubicBezTo>
                        <a:pt x="1145" y="0"/>
                        <a:pt x="0" y="982"/>
                        <a:pt x="0" y="2244"/>
                      </a:cubicBezTo>
                      <a:cubicBezTo>
                        <a:pt x="0" y="19356"/>
                        <a:pt x="0" y="19356"/>
                        <a:pt x="0" y="19356"/>
                      </a:cubicBezTo>
                      <a:cubicBezTo>
                        <a:pt x="0" y="20057"/>
                        <a:pt x="491" y="20899"/>
                        <a:pt x="1309" y="21179"/>
                      </a:cubicBezTo>
                      <a:cubicBezTo>
                        <a:pt x="1636" y="21460"/>
                        <a:pt x="2127" y="21600"/>
                        <a:pt x="2618" y="21600"/>
                      </a:cubicBezTo>
                      <a:cubicBezTo>
                        <a:pt x="2945" y="21600"/>
                        <a:pt x="3436" y="21460"/>
                        <a:pt x="3927" y="21179"/>
                      </a:cubicBezTo>
                      <a:cubicBezTo>
                        <a:pt x="11291" y="17532"/>
                        <a:pt x="17345" y="11221"/>
                        <a:pt x="21436" y="3226"/>
                      </a:cubicBezTo>
                      <a:cubicBezTo>
                        <a:pt x="21600" y="2945"/>
                        <a:pt x="21600" y="2525"/>
                        <a:pt x="21600" y="2244"/>
                      </a:cubicBez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371" name="Shape 936"/>
                <p:cNvSpPr/>
                <p:nvPr/>
              </p:nvSpPr>
              <p:spPr>
                <a:xfrm>
                  <a:off x="31506" y="31506"/>
                  <a:ext cx="660128" cy="660128"/>
                </a:xfrm>
                <a:custGeom>
                  <a:avLst/>
                  <a:gdLst/>
                  <a:ahLst/>
                  <a:cxnLst>
                    <a:cxn ang="0">
                      <a:pos x="wd2" y="hd2"/>
                    </a:cxn>
                    <a:cxn ang="5400000">
                      <a:pos x="wd2" y="hd2"/>
                    </a:cxn>
                    <a:cxn ang="10800000">
                      <a:pos x="wd2" y="hd2"/>
                    </a:cxn>
                    <a:cxn ang="16200000">
                      <a:pos x="wd2" y="hd2"/>
                    </a:cxn>
                  </a:cxnLst>
                  <a:rect l="0" t="0" r="r" b="b"/>
                  <a:pathLst>
                    <a:path w="21600" h="21600" extrusionOk="0">
                      <a:moveTo>
                        <a:pt x="10800" y="704"/>
                      </a:moveTo>
                      <a:cubicBezTo>
                        <a:pt x="16376" y="704"/>
                        <a:pt x="20896" y="5224"/>
                        <a:pt x="20896" y="10800"/>
                      </a:cubicBezTo>
                      <a:cubicBezTo>
                        <a:pt x="20896" y="16376"/>
                        <a:pt x="16376" y="20896"/>
                        <a:pt x="10800" y="20896"/>
                      </a:cubicBezTo>
                      <a:cubicBezTo>
                        <a:pt x="5224" y="20896"/>
                        <a:pt x="704" y="16376"/>
                        <a:pt x="704" y="10800"/>
                      </a:cubicBezTo>
                      <a:cubicBezTo>
                        <a:pt x="704" y="5224"/>
                        <a:pt x="5224" y="704"/>
                        <a:pt x="10800" y="704"/>
                      </a:cubicBezTo>
                      <a:moveTo>
                        <a:pt x="10800" y="0"/>
                      </a:moveTo>
                      <a:cubicBezTo>
                        <a:pt x="4842" y="0"/>
                        <a:pt x="0" y="4842"/>
                        <a:pt x="0" y="10800"/>
                      </a:cubicBezTo>
                      <a:cubicBezTo>
                        <a:pt x="0" y="16758"/>
                        <a:pt x="4842" y="21600"/>
                        <a:pt x="10800" y="21600"/>
                      </a:cubicBezTo>
                      <a:cubicBezTo>
                        <a:pt x="16758" y="21600"/>
                        <a:pt x="21600" y="16758"/>
                        <a:pt x="21600" y="10800"/>
                      </a:cubicBezTo>
                      <a:cubicBezTo>
                        <a:pt x="21600" y="4842"/>
                        <a:pt x="16758" y="0"/>
                        <a:pt x="10800" y="0"/>
                      </a:cubicBez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grpSp>
        </p:grpSp>
        <p:grpSp>
          <p:nvGrpSpPr>
            <p:cNvPr id="311" name="Group 310"/>
            <p:cNvGrpSpPr/>
            <p:nvPr/>
          </p:nvGrpSpPr>
          <p:grpSpPr>
            <a:xfrm>
              <a:off x="5912642" y="4311714"/>
              <a:ext cx="2184468" cy="269760"/>
              <a:chOff x="5912642" y="4281830"/>
              <a:chExt cx="2184468" cy="269760"/>
            </a:xfrm>
            <a:grpFill/>
          </p:grpSpPr>
          <p:sp>
            <p:nvSpPr>
              <p:cNvPr id="326" name="TextBox 325"/>
              <p:cNvSpPr txBox="1"/>
              <p:nvPr/>
            </p:nvSpPr>
            <p:spPr>
              <a:xfrm>
                <a:off x="6762605" y="4285904"/>
                <a:ext cx="1334505" cy="238575"/>
              </a:xfrm>
              <a:prstGeom prst="rect">
                <a:avLst/>
              </a:prstGeom>
              <a:grpFill/>
            </p:spPr>
            <p:txBody>
              <a:bodyPr wrap="square" rtlCol="0">
                <a:spAutoFit/>
              </a:bodyPr>
              <a:lstStyle/>
              <a:p>
                <a:pPr defTabSz="609585" fontAlgn="base">
                  <a:spcBef>
                    <a:spcPct val="0"/>
                  </a:spcBef>
                  <a:spcAft>
                    <a:spcPct val="0"/>
                  </a:spcAft>
                </a:pPr>
                <a:r>
                  <a:rPr lang="en-US" sz="1467" dirty="0">
                    <a:solidFill>
                      <a:srgbClr val="636466"/>
                    </a:solidFill>
                    <a:latin typeface="Arial"/>
                    <a:cs typeface="Arial"/>
                  </a:rPr>
                  <a:t>Edge Locations</a:t>
                </a:r>
              </a:p>
            </p:txBody>
          </p:sp>
          <p:grpSp>
            <p:nvGrpSpPr>
              <p:cNvPr id="327" name="Group 1239"/>
              <p:cNvGrpSpPr/>
              <p:nvPr/>
            </p:nvGrpSpPr>
            <p:grpSpPr>
              <a:xfrm>
                <a:off x="5912642" y="4281830"/>
                <a:ext cx="269760" cy="269760"/>
                <a:chOff x="0" y="0"/>
                <a:chExt cx="723901" cy="723901"/>
              </a:xfrm>
              <a:grpFill/>
            </p:grpSpPr>
            <p:sp>
              <p:nvSpPr>
                <p:cNvPr id="328" name="Shape 1215"/>
                <p:cNvSpPr/>
                <p:nvPr/>
              </p:nvSpPr>
              <p:spPr>
                <a:xfrm>
                  <a:off x="0" y="0"/>
                  <a:ext cx="723901" cy="723901"/>
                </a:xfrm>
                <a:custGeom>
                  <a:avLst/>
                  <a:gdLst/>
                  <a:ahLst/>
                  <a:cxnLst>
                    <a:cxn ang="0">
                      <a:pos x="wd2" y="hd2"/>
                    </a:cxn>
                    <a:cxn ang="5400000">
                      <a:pos x="wd2" y="hd2"/>
                    </a:cxn>
                    <a:cxn ang="10800000">
                      <a:pos x="wd2" y="hd2"/>
                    </a:cxn>
                    <a:cxn ang="16200000">
                      <a:pos x="wd2" y="hd2"/>
                    </a:cxn>
                  </a:cxnLst>
                  <a:rect l="0" t="0" r="r" b="b"/>
                  <a:pathLst>
                    <a:path w="21600" h="21600" extrusionOk="0">
                      <a:moveTo>
                        <a:pt x="20048" y="0"/>
                      </a:moveTo>
                      <a:cubicBezTo>
                        <a:pt x="1552" y="0"/>
                        <a:pt x="1552" y="0"/>
                        <a:pt x="1552" y="0"/>
                      </a:cubicBezTo>
                      <a:cubicBezTo>
                        <a:pt x="696" y="0"/>
                        <a:pt x="0" y="696"/>
                        <a:pt x="0" y="1552"/>
                      </a:cubicBezTo>
                      <a:cubicBezTo>
                        <a:pt x="0" y="20048"/>
                        <a:pt x="0" y="20048"/>
                        <a:pt x="0" y="20048"/>
                      </a:cubicBezTo>
                      <a:cubicBezTo>
                        <a:pt x="0" y="20904"/>
                        <a:pt x="696" y="21600"/>
                        <a:pt x="1552" y="21600"/>
                      </a:cubicBezTo>
                      <a:cubicBezTo>
                        <a:pt x="5300" y="21600"/>
                        <a:pt x="5300" y="21600"/>
                        <a:pt x="5300" y="21600"/>
                      </a:cubicBezTo>
                      <a:cubicBezTo>
                        <a:pt x="6049" y="21600"/>
                        <a:pt x="6049" y="21600"/>
                        <a:pt x="6049" y="21600"/>
                      </a:cubicBezTo>
                      <a:cubicBezTo>
                        <a:pt x="6745" y="21600"/>
                        <a:pt x="6745" y="21600"/>
                        <a:pt x="6745" y="21600"/>
                      </a:cubicBezTo>
                      <a:cubicBezTo>
                        <a:pt x="8859" y="21600"/>
                        <a:pt x="8859" y="21600"/>
                        <a:pt x="8859" y="21600"/>
                      </a:cubicBezTo>
                      <a:cubicBezTo>
                        <a:pt x="10171" y="21600"/>
                        <a:pt x="10171" y="21600"/>
                        <a:pt x="10171" y="21600"/>
                      </a:cubicBezTo>
                      <a:cubicBezTo>
                        <a:pt x="20048" y="21600"/>
                        <a:pt x="20048" y="21600"/>
                        <a:pt x="20048" y="21600"/>
                      </a:cubicBezTo>
                      <a:cubicBezTo>
                        <a:pt x="20904" y="21600"/>
                        <a:pt x="21600" y="20904"/>
                        <a:pt x="21600" y="20048"/>
                      </a:cubicBezTo>
                      <a:cubicBezTo>
                        <a:pt x="21600" y="18683"/>
                        <a:pt x="21600" y="18683"/>
                        <a:pt x="21600" y="18683"/>
                      </a:cubicBezTo>
                      <a:cubicBezTo>
                        <a:pt x="21600" y="10760"/>
                        <a:pt x="21600" y="10760"/>
                        <a:pt x="21600" y="10760"/>
                      </a:cubicBezTo>
                      <a:cubicBezTo>
                        <a:pt x="21600" y="9877"/>
                        <a:pt x="21600" y="9877"/>
                        <a:pt x="21600" y="9877"/>
                      </a:cubicBezTo>
                      <a:cubicBezTo>
                        <a:pt x="21600" y="7414"/>
                        <a:pt x="21600" y="7414"/>
                        <a:pt x="21600" y="7414"/>
                      </a:cubicBezTo>
                      <a:cubicBezTo>
                        <a:pt x="21600" y="6397"/>
                        <a:pt x="21600" y="6397"/>
                        <a:pt x="21600" y="6397"/>
                      </a:cubicBezTo>
                      <a:cubicBezTo>
                        <a:pt x="21600" y="1552"/>
                        <a:pt x="21600" y="1552"/>
                        <a:pt x="21600" y="1552"/>
                      </a:cubicBezTo>
                      <a:cubicBezTo>
                        <a:pt x="21600" y="696"/>
                        <a:pt x="20904" y="0"/>
                        <a:pt x="20048" y="0"/>
                      </a:cubicBezTo>
                      <a:close/>
                      <a:moveTo>
                        <a:pt x="4336" y="15765"/>
                      </a:moveTo>
                      <a:cubicBezTo>
                        <a:pt x="4336" y="15765"/>
                        <a:pt x="4336" y="15765"/>
                        <a:pt x="4336" y="15765"/>
                      </a:cubicBezTo>
                      <a:cubicBezTo>
                        <a:pt x="4256" y="15685"/>
                        <a:pt x="4256" y="15685"/>
                        <a:pt x="4256" y="15685"/>
                      </a:cubicBezTo>
                      <a:lnTo>
                        <a:pt x="4336" y="15765"/>
                      </a:ln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329" name="Shape 1216"/>
                <p:cNvSpPr/>
                <p:nvPr/>
              </p:nvSpPr>
              <p:spPr>
                <a:xfrm>
                  <a:off x="120877" y="89965"/>
                  <a:ext cx="166627" cy="134380"/>
                </a:xfrm>
                <a:custGeom>
                  <a:avLst/>
                  <a:gdLst/>
                  <a:ahLst/>
                  <a:cxnLst>
                    <a:cxn ang="0">
                      <a:pos x="wd2" y="hd2"/>
                    </a:cxn>
                    <a:cxn ang="5400000">
                      <a:pos x="wd2" y="hd2"/>
                    </a:cxn>
                    <a:cxn ang="10800000">
                      <a:pos x="wd2" y="hd2"/>
                    </a:cxn>
                    <a:cxn ang="16200000">
                      <a:pos x="wd2" y="hd2"/>
                    </a:cxn>
                  </a:cxnLst>
                  <a:rect l="0" t="0" r="r" b="b"/>
                  <a:pathLst>
                    <a:path w="21354" h="21600" extrusionOk="0">
                      <a:moveTo>
                        <a:pt x="1883" y="21600"/>
                      </a:moveTo>
                      <a:cubicBezTo>
                        <a:pt x="11075" y="21600"/>
                        <a:pt x="11075" y="21600"/>
                        <a:pt x="11075" y="21600"/>
                      </a:cubicBezTo>
                      <a:cubicBezTo>
                        <a:pt x="11879" y="21600"/>
                        <a:pt x="12568" y="21024"/>
                        <a:pt x="12798" y="20160"/>
                      </a:cubicBezTo>
                      <a:cubicBezTo>
                        <a:pt x="14751" y="13680"/>
                        <a:pt x="17394" y="8208"/>
                        <a:pt x="20841" y="3888"/>
                      </a:cubicBezTo>
                      <a:cubicBezTo>
                        <a:pt x="21415" y="3168"/>
                        <a:pt x="21530" y="2016"/>
                        <a:pt x="21070" y="1008"/>
                      </a:cubicBezTo>
                      <a:cubicBezTo>
                        <a:pt x="20726" y="432"/>
                        <a:pt x="20036" y="0"/>
                        <a:pt x="19462" y="0"/>
                      </a:cubicBezTo>
                      <a:cubicBezTo>
                        <a:pt x="19232" y="0"/>
                        <a:pt x="19117" y="0"/>
                        <a:pt x="18887" y="144"/>
                      </a:cubicBezTo>
                      <a:cubicBezTo>
                        <a:pt x="13602" y="2304"/>
                        <a:pt x="8777" y="6192"/>
                        <a:pt x="4870" y="11088"/>
                      </a:cubicBezTo>
                      <a:cubicBezTo>
                        <a:pt x="3147" y="13248"/>
                        <a:pt x="1653" y="15552"/>
                        <a:pt x="275" y="18144"/>
                      </a:cubicBezTo>
                      <a:cubicBezTo>
                        <a:pt x="-70" y="18720"/>
                        <a:pt x="-70" y="19728"/>
                        <a:pt x="160" y="20448"/>
                      </a:cubicBezTo>
                      <a:cubicBezTo>
                        <a:pt x="504" y="21168"/>
                        <a:pt x="1194" y="21600"/>
                        <a:pt x="1883" y="21600"/>
                      </a:cubicBez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330" name="Shape 1217"/>
                <p:cNvSpPr/>
                <p:nvPr/>
              </p:nvSpPr>
              <p:spPr>
                <a:xfrm>
                  <a:off x="74781" y="236871"/>
                  <a:ext cx="132482" cy="119196"/>
                </a:xfrm>
                <a:custGeom>
                  <a:avLst/>
                  <a:gdLst/>
                  <a:ahLst/>
                  <a:cxnLst>
                    <a:cxn ang="0">
                      <a:pos x="wd2" y="hd2"/>
                    </a:cxn>
                    <a:cxn ang="5400000">
                      <a:pos x="wd2" y="hd2"/>
                    </a:cxn>
                    <a:cxn ang="10800000">
                      <a:pos x="wd2" y="hd2"/>
                    </a:cxn>
                    <a:cxn ang="16200000">
                      <a:pos x="wd2" y="hd2"/>
                    </a:cxn>
                  </a:cxnLst>
                  <a:rect l="0" t="0" r="r" b="b"/>
                  <a:pathLst>
                    <a:path w="21600" h="21600" extrusionOk="0">
                      <a:moveTo>
                        <a:pt x="2335" y="21600"/>
                      </a:moveTo>
                      <a:cubicBezTo>
                        <a:pt x="17076" y="21600"/>
                        <a:pt x="17076" y="21600"/>
                        <a:pt x="17076" y="21600"/>
                      </a:cubicBezTo>
                      <a:cubicBezTo>
                        <a:pt x="18243" y="21600"/>
                        <a:pt x="19265" y="20463"/>
                        <a:pt x="19411" y="19164"/>
                      </a:cubicBezTo>
                      <a:cubicBezTo>
                        <a:pt x="19703" y="13642"/>
                        <a:pt x="20286" y="8445"/>
                        <a:pt x="21600" y="3411"/>
                      </a:cubicBezTo>
                      <a:cubicBezTo>
                        <a:pt x="21600" y="3086"/>
                        <a:pt x="21600" y="2923"/>
                        <a:pt x="21600" y="2598"/>
                      </a:cubicBezTo>
                      <a:cubicBezTo>
                        <a:pt x="21600" y="1137"/>
                        <a:pt x="20578" y="0"/>
                        <a:pt x="19265" y="0"/>
                      </a:cubicBezTo>
                      <a:cubicBezTo>
                        <a:pt x="5984" y="0"/>
                        <a:pt x="5984" y="0"/>
                        <a:pt x="5984" y="0"/>
                      </a:cubicBezTo>
                      <a:cubicBezTo>
                        <a:pt x="5108" y="0"/>
                        <a:pt x="4232" y="650"/>
                        <a:pt x="3941" y="1624"/>
                      </a:cubicBezTo>
                      <a:cubicBezTo>
                        <a:pt x="1751" y="6983"/>
                        <a:pt x="438" y="12830"/>
                        <a:pt x="0" y="18839"/>
                      </a:cubicBezTo>
                      <a:cubicBezTo>
                        <a:pt x="0" y="19489"/>
                        <a:pt x="146" y="20138"/>
                        <a:pt x="584" y="20788"/>
                      </a:cubicBezTo>
                      <a:cubicBezTo>
                        <a:pt x="1022" y="21275"/>
                        <a:pt x="1605" y="21600"/>
                        <a:pt x="2335" y="21600"/>
                      </a:cubicBez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331" name="Shape 1218"/>
                <p:cNvSpPr/>
                <p:nvPr/>
              </p:nvSpPr>
              <p:spPr>
                <a:xfrm>
                  <a:off x="75540" y="367074"/>
                  <a:ext cx="131163" cy="119196"/>
                </a:xfrm>
                <a:custGeom>
                  <a:avLst/>
                  <a:gdLst/>
                  <a:ahLst/>
                  <a:cxnLst>
                    <a:cxn ang="0">
                      <a:pos x="wd2" y="hd2"/>
                    </a:cxn>
                    <a:cxn ang="5400000">
                      <a:pos x="wd2" y="hd2"/>
                    </a:cxn>
                    <a:cxn ang="10800000">
                      <a:pos x="wd2" y="hd2"/>
                    </a:cxn>
                    <a:cxn ang="16200000">
                      <a:pos x="wd2" y="hd2"/>
                    </a:cxn>
                  </a:cxnLst>
                  <a:rect l="0" t="0" r="r" b="b"/>
                  <a:pathLst>
                    <a:path w="21508" h="21600" extrusionOk="0">
                      <a:moveTo>
                        <a:pt x="21012" y="20626"/>
                      </a:moveTo>
                      <a:cubicBezTo>
                        <a:pt x="21453" y="19976"/>
                        <a:pt x="21600" y="19164"/>
                        <a:pt x="21453" y="18352"/>
                      </a:cubicBezTo>
                      <a:cubicBezTo>
                        <a:pt x="20278" y="13317"/>
                        <a:pt x="19690" y="7958"/>
                        <a:pt x="19543" y="2598"/>
                      </a:cubicBezTo>
                      <a:cubicBezTo>
                        <a:pt x="19396" y="1137"/>
                        <a:pt x="18367" y="0"/>
                        <a:pt x="17192" y="0"/>
                      </a:cubicBezTo>
                      <a:cubicBezTo>
                        <a:pt x="2351" y="0"/>
                        <a:pt x="2351" y="0"/>
                        <a:pt x="2351" y="0"/>
                      </a:cubicBezTo>
                      <a:cubicBezTo>
                        <a:pt x="1763" y="0"/>
                        <a:pt x="1176" y="325"/>
                        <a:pt x="588" y="812"/>
                      </a:cubicBezTo>
                      <a:cubicBezTo>
                        <a:pt x="147" y="1462"/>
                        <a:pt x="0" y="2111"/>
                        <a:pt x="0" y="2923"/>
                      </a:cubicBezTo>
                      <a:cubicBezTo>
                        <a:pt x="441" y="8770"/>
                        <a:pt x="1763" y="14617"/>
                        <a:pt x="3967" y="20138"/>
                      </a:cubicBezTo>
                      <a:cubicBezTo>
                        <a:pt x="4408" y="20950"/>
                        <a:pt x="5143" y="21600"/>
                        <a:pt x="6171" y="21600"/>
                      </a:cubicBezTo>
                      <a:cubicBezTo>
                        <a:pt x="19102" y="21600"/>
                        <a:pt x="19102" y="21600"/>
                        <a:pt x="19102" y="21600"/>
                      </a:cubicBezTo>
                      <a:cubicBezTo>
                        <a:pt x="19837" y="21600"/>
                        <a:pt x="20424" y="21275"/>
                        <a:pt x="21012" y="20626"/>
                      </a:cubicBez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332" name="Shape 1219"/>
                <p:cNvSpPr/>
                <p:nvPr/>
              </p:nvSpPr>
              <p:spPr>
                <a:xfrm>
                  <a:off x="120877" y="500314"/>
                  <a:ext cx="159029" cy="132103"/>
                </a:xfrm>
                <a:custGeom>
                  <a:avLst/>
                  <a:gdLst/>
                  <a:ahLst/>
                  <a:cxnLst>
                    <a:cxn ang="0">
                      <a:pos x="wd2" y="hd2"/>
                    </a:cxn>
                    <a:cxn ang="5400000">
                      <a:pos x="wd2" y="hd2"/>
                    </a:cxn>
                    <a:cxn ang="10800000">
                      <a:pos x="wd2" y="hd2"/>
                    </a:cxn>
                    <a:cxn ang="16200000">
                      <a:pos x="wd2" y="hd2"/>
                    </a:cxn>
                  </a:cxnLst>
                  <a:rect l="0" t="0" r="r" b="b"/>
                  <a:pathLst>
                    <a:path w="21392" h="21600" extrusionOk="0">
                      <a:moveTo>
                        <a:pt x="13201" y="2351"/>
                      </a:moveTo>
                      <a:cubicBezTo>
                        <a:pt x="13201" y="2057"/>
                        <a:pt x="13080" y="1763"/>
                        <a:pt x="12959" y="1469"/>
                      </a:cubicBezTo>
                      <a:cubicBezTo>
                        <a:pt x="12718" y="588"/>
                        <a:pt x="11994" y="0"/>
                        <a:pt x="11149" y="0"/>
                      </a:cubicBezTo>
                      <a:cubicBezTo>
                        <a:pt x="1978" y="0"/>
                        <a:pt x="1978" y="0"/>
                        <a:pt x="1978" y="0"/>
                      </a:cubicBezTo>
                      <a:cubicBezTo>
                        <a:pt x="1254" y="0"/>
                        <a:pt x="530" y="441"/>
                        <a:pt x="168" y="1176"/>
                      </a:cubicBezTo>
                      <a:cubicBezTo>
                        <a:pt x="-73" y="1910"/>
                        <a:pt x="-73" y="2939"/>
                        <a:pt x="289" y="3673"/>
                      </a:cubicBezTo>
                      <a:cubicBezTo>
                        <a:pt x="1737" y="6171"/>
                        <a:pt x="3306" y="8522"/>
                        <a:pt x="5116" y="10727"/>
                      </a:cubicBezTo>
                      <a:cubicBezTo>
                        <a:pt x="8977" y="15429"/>
                        <a:pt x="13683" y="19102"/>
                        <a:pt x="18752" y="21453"/>
                      </a:cubicBezTo>
                      <a:cubicBezTo>
                        <a:pt x="18993" y="21600"/>
                        <a:pt x="19234" y="21600"/>
                        <a:pt x="19476" y="21600"/>
                      </a:cubicBezTo>
                      <a:cubicBezTo>
                        <a:pt x="20079" y="21600"/>
                        <a:pt x="20682" y="21306"/>
                        <a:pt x="21044" y="20571"/>
                      </a:cubicBezTo>
                      <a:cubicBezTo>
                        <a:pt x="21527" y="19690"/>
                        <a:pt x="21527" y="18514"/>
                        <a:pt x="20924" y="17633"/>
                      </a:cubicBezTo>
                      <a:cubicBezTo>
                        <a:pt x="17666" y="13665"/>
                        <a:pt x="15131" y="8376"/>
                        <a:pt x="13201" y="2351"/>
                      </a:cubicBez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333" name="Shape 1220"/>
                <p:cNvSpPr/>
                <p:nvPr/>
              </p:nvSpPr>
              <p:spPr>
                <a:xfrm>
                  <a:off x="232860" y="500314"/>
                  <a:ext cx="122447" cy="140074"/>
                </a:xfrm>
                <a:custGeom>
                  <a:avLst/>
                  <a:gdLst/>
                  <a:ahLst/>
                  <a:cxnLst>
                    <a:cxn ang="0">
                      <a:pos x="wd2" y="hd2"/>
                    </a:cxn>
                    <a:cxn ang="5400000">
                      <a:pos x="wd2" y="hd2"/>
                    </a:cxn>
                    <a:cxn ang="10800000">
                      <a:pos x="wd2" y="hd2"/>
                    </a:cxn>
                    <a:cxn ang="16200000">
                      <a:pos x="wd2" y="hd2"/>
                    </a:cxn>
                  </a:cxnLst>
                  <a:rect l="0" t="0" r="r" b="b"/>
                  <a:pathLst>
                    <a:path w="21504" h="21600" extrusionOk="0">
                      <a:moveTo>
                        <a:pt x="18981" y="0"/>
                      </a:moveTo>
                      <a:cubicBezTo>
                        <a:pt x="2584" y="0"/>
                        <a:pt x="2584" y="0"/>
                        <a:pt x="2584" y="0"/>
                      </a:cubicBezTo>
                      <a:cubicBezTo>
                        <a:pt x="1638" y="0"/>
                        <a:pt x="850" y="277"/>
                        <a:pt x="377" y="969"/>
                      </a:cubicBezTo>
                      <a:cubicBezTo>
                        <a:pt x="-96" y="1523"/>
                        <a:pt x="-96" y="2354"/>
                        <a:pt x="219" y="3046"/>
                      </a:cubicBezTo>
                      <a:cubicBezTo>
                        <a:pt x="4161" y="11492"/>
                        <a:pt x="10310" y="17862"/>
                        <a:pt x="17878" y="21323"/>
                      </a:cubicBezTo>
                      <a:cubicBezTo>
                        <a:pt x="18193" y="21462"/>
                        <a:pt x="18666" y="21600"/>
                        <a:pt x="18981" y="21600"/>
                      </a:cubicBezTo>
                      <a:cubicBezTo>
                        <a:pt x="19454" y="21600"/>
                        <a:pt x="19927" y="21462"/>
                        <a:pt x="20400" y="21185"/>
                      </a:cubicBezTo>
                      <a:cubicBezTo>
                        <a:pt x="21031" y="20908"/>
                        <a:pt x="21504" y="20077"/>
                        <a:pt x="21504" y="19385"/>
                      </a:cubicBezTo>
                      <a:cubicBezTo>
                        <a:pt x="21504" y="2215"/>
                        <a:pt x="21504" y="2215"/>
                        <a:pt x="21504" y="2215"/>
                      </a:cubicBezTo>
                      <a:cubicBezTo>
                        <a:pt x="21504" y="969"/>
                        <a:pt x="20400" y="0"/>
                        <a:pt x="18981" y="0"/>
                      </a:cubicBez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334" name="Shape 1221"/>
                <p:cNvSpPr/>
                <p:nvPr/>
              </p:nvSpPr>
              <p:spPr>
                <a:xfrm>
                  <a:off x="206503" y="367074"/>
                  <a:ext cx="148804" cy="119196"/>
                </a:xfrm>
                <a:custGeom>
                  <a:avLst/>
                  <a:gdLst/>
                  <a:ahLst/>
                  <a:cxnLst>
                    <a:cxn ang="0">
                      <a:pos x="wd2" y="hd2"/>
                    </a:cxn>
                    <a:cxn ang="5400000">
                      <a:pos x="wd2" y="hd2"/>
                    </a:cxn>
                    <a:cxn ang="10800000">
                      <a:pos x="wd2" y="hd2"/>
                    </a:cxn>
                    <a:cxn ang="16200000">
                      <a:pos x="wd2" y="hd2"/>
                    </a:cxn>
                  </a:cxnLst>
                  <a:rect l="0" t="0" r="r" b="b"/>
                  <a:pathLst>
                    <a:path w="21600" h="21600" extrusionOk="0">
                      <a:moveTo>
                        <a:pt x="19518" y="0"/>
                      </a:moveTo>
                      <a:cubicBezTo>
                        <a:pt x="2082" y="0"/>
                        <a:pt x="2082" y="0"/>
                        <a:pt x="2082" y="0"/>
                      </a:cubicBezTo>
                      <a:cubicBezTo>
                        <a:pt x="1431" y="0"/>
                        <a:pt x="911" y="325"/>
                        <a:pt x="520" y="812"/>
                      </a:cubicBezTo>
                      <a:cubicBezTo>
                        <a:pt x="130" y="1299"/>
                        <a:pt x="0" y="2111"/>
                        <a:pt x="0" y="2761"/>
                      </a:cubicBezTo>
                      <a:cubicBezTo>
                        <a:pt x="130" y="8608"/>
                        <a:pt x="781" y="14292"/>
                        <a:pt x="1952" y="19651"/>
                      </a:cubicBezTo>
                      <a:cubicBezTo>
                        <a:pt x="2212" y="20788"/>
                        <a:pt x="2993" y="21600"/>
                        <a:pt x="3904" y="21600"/>
                      </a:cubicBezTo>
                      <a:cubicBezTo>
                        <a:pt x="19518" y="21600"/>
                        <a:pt x="19518" y="21600"/>
                        <a:pt x="19518" y="21600"/>
                      </a:cubicBezTo>
                      <a:cubicBezTo>
                        <a:pt x="20689" y="21600"/>
                        <a:pt x="21600" y="20463"/>
                        <a:pt x="21600" y="19002"/>
                      </a:cubicBezTo>
                      <a:cubicBezTo>
                        <a:pt x="21600" y="2598"/>
                        <a:pt x="21600" y="2598"/>
                        <a:pt x="21600" y="2598"/>
                      </a:cubicBezTo>
                      <a:cubicBezTo>
                        <a:pt x="21600" y="1299"/>
                        <a:pt x="20689" y="0"/>
                        <a:pt x="19518" y="0"/>
                      </a:cubicBez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335" name="Shape 1222"/>
                <p:cNvSpPr/>
                <p:nvPr/>
              </p:nvSpPr>
              <p:spPr>
                <a:xfrm>
                  <a:off x="206503" y="236871"/>
                  <a:ext cx="148804" cy="119196"/>
                </a:xfrm>
                <a:custGeom>
                  <a:avLst/>
                  <a:gdLst/>
                  <a:ahLst/>
                  <a:cxnLst>
                    <a:cxn ang="0">
                      <a:pos x="wd2" y="hd2"/>
                    </a:cxn>
                    <a:cxn ang="5400000">
                      <a:pos x="wd2" y="hd2"/>
                    </a:cxn>
                    <a:cxn ang="10800000">
                      <a:pos x="wd2" y="hd2"/>
                    </a:cxn>
                    <a:cxn ang="16200000">
                      <a:pos x="wd2" y="hd2"/>
                    </a:cxn>
                  </a:cxnLst>
                  <a:rect l="0" t="0" r="r" b="b"/>
                  <a:pathLst>
                    <a:path w="21600" h="21600" extrusionOk="0">
                      <a:moveTo>
                        <a:pt x="19518" y="0"/>
                      </a:moveTo>
                      <a:cubicBezTo>
                        <a:pt x="4294" y="0"/>
                        <a:pt x="4294" y="0"/>
                        <a:pt x="4294" y="0"/>
                      </a:cubicBezTo>
                      <a:cubicBezTo>
                        <a:pt x="3383" y="0"/>
                        <a:pt x="2602" y="812"/>
                        <a:pt x="2342" y="1949"/>
                      </a:cubicBezTo>
                      <a:cubicBezTo>
                        <a:pt x="1041" y="7308"/>
                        <a:pt x="260" y="12992"/>
                        <a:pt x="0" y="18839"/>
                      </a:cubicBezTo>
                      <a:cubicBezTo>
                        <a:pt x="0" y="19489"/>
                        <a:pt x="260" y="20301"/>
                        <a:pt x="651" y="20788"/>
                      </a:cubicBezTo>
                      <a:cubicBezTo>
                        <a:pt x="1041" y="21275"/>
                        <a:pt x="1561" y="21600"/>
                        <a:pt x="2082" y="21600"/>
                      </a:cubicBezTo>
                      <a:cubicBezTo>
                        <a:pt x="19518" y="21600"/>
                        <a:pt x="19518" y="21600"/>
                        <a:pt x="19518" y="21600"/>
                      </a:cubicBezTo>
                      <a:cubicBezTo>
                        <a:pt x="20689" y="21600"/>
                        <a:pt x="21600" y="20463"/>
                        <a:pt x="21600" y="19002"/>
                      </a:cubicBezTo>
                      <a:cubicBezTo>
                        <a:pt x="21600" y="2598"/>
                        <a:pt x="21600" y="2598"/>
                        <a:pt x="21600" y="2598"/>
                      </a:cubicBezTo>
                      <a:cubicBezTo>
                        <a:pt x="21600" y="1137"/>
                        <a:pt x="20689" y="0"/>
                        <a:pt x="19518" y="0"/>
                      </a:cubicBez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336" name="Shape 1223"/>
                <p:cNvSpPr/>
                <p:nvPr/>
              </p:nvSpPr>
              <p:spPr>
                <a:xfrm>
                  <a:off x="236655" y="87308"/>
                  <a:ext cx="118652" cy="137037"/>
                </a:xfrm>
                <a:custGeom>
                  <a:avLst/>
                  <a:gdLst/>
                  <a:ahLst/>
                  <a:cxnLst>
                    <a:cxn ang="0">
                      <a:pos x="wd2" y="hd2"/>
                    </a:cxn>
                    <a:cxn ang="5400000">
                      <a:pos x="wd2" y="hd2"/>
                    </a:cxn>
                    <a:cxn ang="10800000">
                      <a:pos x="wd2" y="hd2"/>
                    </a:cxn>
                    <a:cxn ang="16200000">
                      <a:pos x="wd2" y="hd2"/>
                    </a:cxn>
                  </a:cxnLst>
                  <a:rect l="0" t="0" r="r" b="b"/>
                  <a:pathLst>
                    <a:path w="21502" h="21600" extrusionOk="0">
                      <a:moveTo>
                        <a:pt x="20203" y="282"/>
                      </a:moveTo>
                      <a:cubicBezTo>
                        <a:pt x="19878" y="0"/>
                        <a:pt x="19391" y="0"/>
                        <a:pt x="18904" y="0"/>
                      </a:cubicBezTo>
                      <a:cubicBezTo>
                        <a:pt x="18579" y="0"/>
                        <a:pt x="18091" y="0"/>
                        <a:pt x="17604" y="282"/>
                      </a:cubicBezTo>
                      <a:cubicBezTo>
                        <a:pt x="10296" y="4094"/>
                        <a:pt x="4287" y="10306"/>
                        <a:pt x="227" y="18494"/>
                      </a:cubicBezTo>
                      <a:cubicBezTo>
                        <a:pt x="-98" y="19200"/>
                        <a:pt x="-98" y="20047"/>
                        <a:pt x="389" y="20612"/>
                      </a:cubicBezTo>
                      <a:cubicBezTo>
                        <a:pt x="876" y="21318"/>
                        <a:pt x="1688" y="21600"/>
                        <a:pt x="2663" y="21600"/>
                      </a:cubicBezTo>
                      <a:cubicBezTo>
                        <a:pt x="18904" y="21600"/>
                        <a:pt x="18904" y="21600"/>
                        <a:pt x="18904" y="21600"/>
                      </a:cubicBezTo>
                      <a:cubicBezTo>
                        <a:pt x="20365" y="21600"/>
                        <a:pt x="21502" y="20612"/>
                        <a:pt x="21502" y="19341"/>
                      </a:cubicBezTo>
                      <a:cubicBezTo>
                        <a:pt x="21502" y="2259"/>
                        <a:pt x="21502" y="2259"/>
                        <a:pt x="21502" y="2259"/>
                      </a:cubicBezTo>
                      <a:cubicBezTo>
                        <a:pt x="21502" y="1412"/>
                        <a:pt x="21015" y="706"/>
                        <a:pt x="20203" y="282"/>
                      </a:cubicBez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337" name="Shape 1224"/>
                <p:cNvSpPr/>
                <p:nvPr/>
              </p:nvSpPr>
              <p:spPr>
                <a:xfrm>
                  <a:off x="438294" y="500314"/>
                  <a:ext cx="166398" cy="134760"/>
                </a:xfrm>
                <a:custGeom>
                  <a:avLst/>
                  <a:gdLst/>
                  <a:ahLst/>
                  <a:cxnLst>
                    <a:cxn ang="0">
                      <a:pos x="wd2" y="hd2"/>
                    </a:cxn>
                    <a:cxn ang="5400000">
                      <a:pos x="wd2" y="hd2"/>
                    </a:cxn>
                    <a:cxn ang="10800000">
                      <a:pos x="wd2" y="hd2"/>
                    </a:cxn>
                    <a:cxn ang="16200000">
                      <a:pos x="wd2" y="hd2"/>
                    </a:cxn>
                  </a:cxnLst>
                  <a:rect l="0" t="0" r="r" b="b"/>
                  <a:pathLst>
                    <a:path w="21325" h="21600" extrusionOk="0">
                      <a:moveTo>
                        <a:pt x="19471" y="0"/>
                      </a:moveTo>
                      <a:cubicBezTo>
                        <a:pt x="10279" y="0"/>
                        <a:pt x="10279" y="0"/>
                        <a:pt x="10279" y="0"/>
                      </a:cubicBezTo>
                      <a:cubicBezTo>
                        <a:pt x="9475" y="0"/>
                        <a:pt x="8786" y="576"/>
                        <a:pt x="8556" y="1440"/>
                      </a:cubicBezTo>
                      <a:cubicBezTo>
                        <a:pt x="6603" y="7920"/>
                        <a:pt x="3845" y="13392"/>
                        <a:pt x="513" y="17712"/>
                      </a:cubicBezTo>
                      <a:cubicBezTo>
                        <a:pt x="-61" y="18432"/>
                        <a:pt x="-176" y="19728"/>
                        <a:pt x="284" y="20592"/>
                      </a:cubicBezTo>
                      <a:cubicBezTo>
                        <a:pt x="628" y="21312"/>
                        <a:pt x="1203" y="21600"/>
                        <a:pt x="1892" y="21600"/>
                      </a:cubicBezTo>
                      <a:cubicBezTo>
                        <a:pt x="2007" y="21600"/>
                        <a:pt x="2237" y="21600"/>
                        <a:pt x="2467" y="21456"/>
                      </a:cubicBezTo>
                      <a:cubicBezTo>
                        <a:pt x="7637" y="19296"/>
                        <a:pt x="12462" y="15408"/>
                        <a:pt x="16484" y="10512"/>
                      </a:cubicBezTo>
                      <a:cubicBezTo>
                        <a:pt x="18092" y="8352"/>
                        <a:pt x="19701" y="6048"/>
                        <a:pt x="20964" y="3600"/>
                      </a:cubicBezTo>
                      <a:cubicBezTo>
                        <a:pt x="21424" y="2880"/>
                        <a:pt x="21424" y="1872"/>
                        <a:pt x="21079" y="1152"/>
                      </a:cubicBezTo>
                      <a:cubicBezTo>
                        <a:pt x="20735" y="432"/>
                        <a:pt x="20160" y="0"/>
                        <a:pt x="19471" y="0"/>
                      </a:cubicBez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338" name="Shape 1225"/>
                <p:cNvSpPr/>
                <p:nvPr/>
              </p:nvSpPr>
              <p:spPr>
                <a:xfrm>
                  <a:off x="515300" y="367074"/>
                  <a:ext cx="133060" cy="119196"/>
                </a:xfrm>
                <a:custGeom>
                  <a:avLst/>
                  <a:gdLst/>
                  <a:ahLst/>
                  <a:cxnLst>
                    <a:cxn ang="0">
                      <a:pos x="wd2" y="hd2"/>
                    </a:cxn>
                    <a:cxn ang="5400000">
                      <a:pos x="wd2" y="hd2"/>
                    </a:cxn>
                    <a:cxn ang="10800000">
                      <a:pos x="wd2" y="hd2"/>
                    </a:cxn>
                    <a:cxn ang="16200000">
                      <a:pos x="wd2" y="hd2"/>
                    </a:cxn>
                  </a:cxnLst>
                  <a:rect l="0" t="0" r="r" b="b"/>
                  <a:pathLst>
                    <a:path w="21509" h="21600" extrusionOk="0">
                      <a:moveTo>
                        <a:pt x="19190" y="0"/>
                      </a:moveTo>
                      <a:cubicBezTo>
                        <a:pt x="4548" y="0"/>
                        <a:pt x="4548" y="0"/>
                        <a:pt x="4548" y="0"/>
                      </a:cubicBezTo>
                      <a:cubicBezTo>
                        <a:pt x="3388" y="0"/>
                        <a:pt x="2373" y="1137"/>
                        <a:pt x="2228" y="2598"/>
                      </a:cubicBezTo>
                      <a:cubicBezTo>
                        <a:pt x="1939" y="7958"/>
                        <a:pt x="1214" y="13317"/>
                        <a:pt x="54" y="18352"/>
                      </a:cubicBezTo>
                      <a:cubicBezTo>
                        <a:pt x="-91" y="19164"/>
                        <a:pt x="54" y="19976"/>
                        <a:pt x="489" y="20626"/>
                      </a:cubicBezTo>
                      <a:cubicBezTo>
                        <a:pt x="924" y="21275"/>
                        <a:pt x="1649" y="21600"/>
                        <a:pt x="2373" y="21600"/>
                      </a:cubicBezTo>
                      <a:cubicBezTo>
                        <a:pt x="15565" y="21600"/>
                        <a:pt x="15565" y="21600"/>
                        <a:pt x="15565" y="21600"/>
                      </a:cubicBezTo>
                      <a:cubicBezTo>
                        <a:pt x="16435" y="21600"/>
                        <a:pt x="17305" y="20950"/>
                        <a:pt x="17595" y="20138"/>
                      </a:cubicBezTo>
                      <a:cubicBezTo>
                        <a:pt x="19769" y="14617"/>
                        <a:pt x="21074" y="8932"/>
                        <a:pt x="21509" y="2923"/>
                      </a:cubicBezTo>
                      <a:cubicBezTo>
                        <a:pt x="21509" y="2923"/>
                        <a:pt x="21509" y="2761"/>
                        <a:pt x="21509" y="2598"/>
                      </a:cubicBezTo>
                      <a:cubicBezTo>
                        <a:pt x="21509" y="1299"/>
                        <a:pt x="20494" y="0"/>
                        <a:pt x="19190" y="0"/>
                      </a:cubicBez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339" name="Shape 1226"/>
                <p:cNvSpPr/>
                <p:nvPr/>
              </p:nvSpPr>
              <p:spPr>
                <a:xfrm>
                  <a:off x="516438" y="236871"/>
                  <a:ext cx="131163" cy="119196"/>
                </a:xfrm>
                <a:custGeom>
                  <a:avLst/>
                  <a:gdLst/>
                  <a:ahLst/>
                  <a:cxnLst>
                    <a:cxn ang="0">
                      <a:pos x="wd2" y="hd2"/>
                    </a:cxn>
                    <a:cxn ang="5400000">
                      <a:pos x="wd2" y="hd2"/>
                    </a:cxn>
                    <a:cxn ang="10800000">
                      <a:pos x="wd2" y="hd2"/>
                    </a:cxn>
                    <a:cxn ang="16200000">
                      <a:pos x="wd2" y="hd2"/>
                    </a:cxn>
                  </a:cxnLst>
                  <a:rect l="0" t="0" r="r" b="b"/>
                  <a:pathLst>
                    <a:path w="21508" h="21600" extrusionOk="0">
                      <a:moveTo>
                        <a:pt x="496" y="974"/>
                      </a:moveTo>
                      <a:cubicBezTo>
                        <a:pt x="55" y="1624"/>
                        <a:pt x="-92" y="2436"/>
                        <a:pt x="55" y="3248"/>
                      </a:cubicBezTo>
                      <a:cubicBezTo>
                        <a:pt x="1230" y="8283"/>
                        <a:pt x="1818" y="13642"/>
                        <a:pt x="1965" y="19002"/>
                      </a:cubicBezTo>
                      <a:cubicBezTo>
                        <a:pt x="2112" y="20463"/>
                        <a:pt x="3141" y="21600"/>
                        <a:pt x="4316" y="21600"/>
                      </a:cubicBezTo>
                      <a:cubicBezTo>
                        <a:pt x="19157" y="21600"/>
                        <a:pt x="19157" y="21600"/>
                        <a:pt x="19157" y="21600"/>
                      </a:cubicBezTo>
                      <a:cubicBezTo>
                        <a:pt x="19745" y="21600"/>
                        <a:pt x="20332" y="21275"/>
                        <a:pt x="20773" y="20788"/>
                      </a:cubicBezTo>
                      <a:cubicBezTo>
                        <a:pt x="21214" y="20138"/>
                        <a:pt x="21508" y="19489"/>
                        <a:pt x="21508" y="18839"/>
                      </a:cubicBezTo>
                      <a:cubicBezTo>
                        <a:pt x="21067" y="12830"/>
                        <a:pt x="19745" y="6983"/>
                        <a:pt x="17541" y="1624"/>
                      </a:cubicBezTo>
                      <a:cubicBezTo>
                        <a:pt x="17100" y="650"/>
                        <a:pt x="16365" y="0"/>
                        <a:pt x="15337" y="0"/>
                      </a:cubicBezTo>
                      <a:cubicBezTo>
                        <a:pt x="2406" y="0"/>
                        <a:pt x="2406" y="0"/>
                        <a:pt x="2406" y="0"/>
                      </a:cubicBezTo>
                      <a:cubicBezTo>
                        <a:pt x="1671" y="0"/>
                        <a:pt x="937" y="325"/>
                        <a:pt x="496" y="974"/>
                      </a:cubicBez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340" name="Shape 1227"/>
                <p:cNvSpPr/>
                <p:nvPr/>
              </p:nvSpPr>
              <p:spPr>
                <a:xfrm>
                  <a:off x="440951" y="92622"/>
                  <a:ext cx="158893" cy="131723"/>
                </a:xfrm>
                <a:custGeom>
                  <a:avLst/>
                  <a:gdLst/>
                  <a:ahLst/>
                  <a:cxnLst>
                    <a:cxn ang="0">
                      <a:pos x="wd2" y="hd2"/>
                    </a:cxn>
                    <a:cxn ang="5400000">
                      <a:pos x="wd2" y="hd2"/>
                    </a:cxn>
                    <a:cxn ang="10800000">
                      <a:pos x="wd2" y="hd2"/>
                    </a:cxn>
                    <a:cxn ang="16200000">
                      <a:pos x="wd2" y="hd2"/>
                    </a:cxn>
                  </a:cxnLst>
                  <a:rect l="0" t="0" r="r" b="b"/>
                  <a:pathLst>
                    <a:path w="21274" h="21600" extrusionOk="0">
                      <a:moveTo>
                        <a:pt x="8096" y="19249"/>
                      </a:moveTo>
                      <a:cubicBezTo>
                        <a:pt x="8096" y="19543"/>
                        <a:pt x="8216" y="19837"/>
                        <a:pt x="8336" y="20131"/>
                      </a:cubicBezTo>
                      <a:cubicBezTo>
                        <a:pt x="8576" y="21012"/>
                        <a:pt x="9296" y="21600"/>
                        <a:pt x="10136" y="21600"/>
                      </a:cubicBezTo>
                      <a:cubicBezTo>
                        <a:pt x="19376" y="21600"/>
                        <a:pt x="19376" y="21600"/>
                        <a:pt x="19376" y="21600"/>
                      </a:cubicBezTo>
                      <a:cubicBezTo>
                        <a:pt x="20096" y="21600"/>
                        <a:pt x="20696" y="21159"/>
                        <a:pt x="21056" y="20424"/>
                      </a:cubicBezTo>
                      <a:cubicBezTo>
                        <a:pt x="21416" y="19690"/>
                        <a:pt x="21296" y="18661"/>
                        <a:pt x="20936" y="18073"/>
                      </a:cubicBezTo>
                      <a:cubicBezTo>
                        <a:pt x="19496" y="15429"/>
                        <a:pt x="17936" y="13078"/>
                        <a:pt x="16136" y="10873"/>
                      </a:cubicBezTo>
                      <a:cubicBezTo>
                        <a:pt x="12296" y="6171"/>
                        <a:pt x="7616" y="2498"/>
                        <a:pt x="2576" y="147"/>
                      </a:cubicBezTo>
                      <a:cubicBezTo>
                        <a:pt x="2336" y="0"/>
                        <a:pt x="2096" y="0"/>
                        <a:pt x="1856" y="0"/>
                      </a:cubicBezTo>
                      <a:cubicBezTo>
                        <a:pt x="1256" y="0"/>
                        <a:pt x="656" y="294"/>
                        <a:pt x="296" y="1029"/>
                      </a:cubicBezTo>
                      <a:cubicBezTo>
                        <a:pt x="-184" y="1910"/>
                        <a:pt x="-64" y="3086"/>
                        <a:pt x="536" y="3967"/>
                      </a:cubicBezTo>
                      <a:cubicBezTo>
                        <a:pt x="3656" y="8082"/>
                        <a:pt x="6176" y="13224"/>
                        <a:pt x="8096" y="19249"/>
                      </a:cubicBez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341" name="Shape 1228"/>
                <p:cNvSpPr/>
                <p:nvPr/>
              </p:nvSpPr>
              <p:spPr>
                <a:xfrm>
                  <a:off x="367833" y="84651"/>
                  <a:ext cx="122070" cy="139694"/>
                </a:xfrm>
                <a:custGeom>
                  <a:avLst/>
                  <a:gdLst/>
                  <a:ahLst/>
                  <a:cxnLst>
                    <a:cxn ang="0">
                      <a:pos x="wd2" y="hd2"/>
                    </a:cxn>
                    <a:cxn ang="5400000">
                      <a:pos x="wd2" y="hd2"/>
                    </a:cxn>
                    <a:cxn ang="10800000">
                      <a:pos x="wd2" y="hd2"/>
                    </a:cxn>
                    <a:cxn ang="16200000">
                      <a:pos x="wd2" y="hd2"/>
                    </a:cxn>
                  </a:cxnLst>
                  <a:rect l="0" t="0" r="r" b="b"/>
                  <a:pathLst>
                    <a:path w="21504" h="21600" extrusionOk="0">
                      <a:moveTo>
                        <a:pt x="2523" y="21600"/>
                      </a:moveTo>
                      <a:cubicBezTo>
                        <a:pt x="18920" y="21600"/>
                        <a:pt x="18920" y="21600"/>
                        <a:pt x="18920" y="21600"/>
                      </a:cubicBezTo>
                      <a:cubicBezTo>
                        <a:pt x="19866" y="21600"/>
                        <a:pt x="20654" y="21323"/>
                        <a:pt x="21127" y="20631"/>
                      </a:cubicBezTo>
                      <a:cubicBezTo>
                        <a:pt x="21600" y="20077"/>
                        <a:pt x="21600" y="19246"/>
                        <a:pt x="21285" y="18554"/>
                      </a:cubicBezTo>
                      <a:cubicBezTo>
                        <a:pt x="17343" y="10108"/>
                        <a:pt x="11194" y="3738"/>
                        <a:pt x="3626" y="277"/>
                      </a:cubicBezTo>
                      <a:cubicBezTo>
                        <a:pt x="3311" y="138"/>
                        <a:pt x="2838" y="0"/>
                        <a:pt x="2523" y="0"/>
                      </a:cubicBezTo>
                      <a:cubicBezTo>
                        <a:pt x="2050" y="0"/>
                        <a:pt x="1577" y="138"/>
                        <a:pt x="1104" y="415"/>
                      </a:cubicBezTo>
                      <a:cubicBezTo>
                        <a:pt x="315" y="831"/>
                        <a:pt x="0" y="1523"/>
                        <a:pt x="0" y="2215"/>
                      </a:cubicBezTo>
                      <a:cubicBezTo>
                        <a:pt x="0" y="19385"/>
                        <a:pt x="0" y="19385"/>
                        <a:pt x="0" y="19385"/>
                      </a:cubicBezTo>
                      <a:cubicBezTo>
                        <a:pt x="0" y="20631"/>
                        <a:pt x="1104" y="21600"/>
                        <a:pt x="2523" y="21600"/>
                      </a:cubicBez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342" name="Shape 1229"/>
                <p:cNvSpPr/>
                <p:nvPr/>
              </p:nvSpPr>
              <p:spPr>
                <a:xfrm>
                  <a:off x="367833" y="236871"/>
                  <a:ext cx="148805" cy="119196"/>
                </a:xfrm>
                <a:custGeom>
                  <a:avLst/>
                  <a:gdLst/>
                  <a:ahLst/>
                  <a:cxnLst>
                    <a:cxn ang="0">
                      <a:pos x="wd2" y="hd2"/>
                    </a:cxn>
                    <a:cxn ang="5400000">
                      <a:pos x="wd2" y="hd2"/>
                    </a:cxn>
                    <a:cxn ang="10800000">
                      <a:pos x="wd2" y="hd2"/>
                    </a:cxn>
                    <a:cxn ang="16200000">
                      <a:pos x="wd2" y="hd2"/>
                    </a:cxn>
                  </a:cxnLst>
                  <a:rect l="0" t="0" r="r" b="b"/>
                  <a:pathLst>
                    <a:path w="21600" h="21600" extrusionOk="0">
                      <a:moveTo>
                        <a:pt x="2082" y="21600"/>
                      </a:moveTo>
                      <a:cubicBezTo>
                        <a:pt x="19518" y="21600"/>
                        <a:pt x="19518" y="21600"/>
                        <a:pt x="19518" y="21600"/>
                      </a:cubicBezTo>
                      <a:cubicBezTo>
                        <a:pt x="20169" y="21600"/>
                        <a:pt x="20689" y="21275"/>
                        <a:pt x="21080" y="20788"/>
                      </a:cubicBezTo>
                      <a:cubicBezTo>
                        <a:pt x="21470" y="20301"/>
                        <a:pt x="21600" y="19651"/>
                        <a:pt x="21600" y="18839"/>
                      </a:cubicBezTo>
                      <a:cubicBezTo>
                        <a:pt x="21470" y="12992"/>
                        <a:pt x="20819" y="7308"/>
                        <a:pt x="19648" y="1949"/>
                      </a:cubicBezTo>
                      <a:cubicBezTo>
                        <a:pt x="19388" y="812"/>
                        <a:pt x="18607" y="0"/>
                        <a:pt x="17696" y="0"/>
                      </a:cubicBezTo>
                      <a:cubicBezTo>
                        <a:pt x="2082" y="0"/>
                        <a:pt x="2082" y="0"/>
                        <a:pt x="2082" y="0"/>
                      </a:cubicBezTo>
                      <a:cubicBezTo>
                        <a:pt x="911" y="0"/>
                        <a:pt x="0" y="1137"/>
                        <a:pt x="0" y="2598"/>
                      </a:cubicBezTo>
                      <a:cubicBezTo>
                        <a:pt x="0" y="19002"/>
                        <a:pt x="0" y="19002"/>
                        <a:pt x="0" y="19002"/>
                      </a:cubicBezTo>
                      <a:cubicBezTo>
                        <a:pt x="0" y="20463"/>
                        <a:pt x="911" y="21600"/>
                        <a:pt x="2082" y="21600"/>
                      </a:cubicBez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343" name="Shape 1230"/>
                <p:cNvSpPr/>
                <p:nvPr/>
              </p:nvSpPr>
              <p:spPr>
                <a:xfrm>
                  <a:off x="367833" y="367074"/>
                  <a:ext cx="148805" cy="119196"/>
                </a:xfrm>
                <a:custGeom>
                  <a:avLst/>
                  <a:gdLst/>
                  <a:ahLst/>
                  <a:cxnLst>
                    <a:cxn ang="0">
                      <a:pos x="wd2" y="hd2"/>
                    </a:cxn>
                    <a:cxn ang="5400000">
                      <a:pos x="wd2" y="hd2"/>
                    </a:cxn>
                    <a:cxn ang="10800000">
                      <a:pos x="wd2" y="hd2"/>
                    </a:cxn>
                    <a:cxn ang="16200000">
                      <a:pos x="wd2" y="hd2"/>
                    </a:cxn>
                  </a:cxnLst>
                  <a:rect l="0" t="0" r="r" b="b"/>
                  <a:pathLst>
                    <a:path w="21600" h="21600" extrusionOk="0">
                      <a:moveTo>
                        <a:pt x="2082" y="21600"/>
                      </a:moveTo>
                      <a:cubicBezTo>
                        <a:pt x="17306" y="21600"/>
                        <a:pt x="17306" y="21600"/>
                        <a:pt x="17306" y="21600"/>
                      </a:cubicBezTo>
                      <a:cubicBezTo>
                        <a:pt x="18217" y="21600"/>
                        <a:pt x="18998" y="20788"/>
                        <a:pt x="19258" y="19814"/>
                      </a:cubicBezTo>
                      <a:cubicBezTo>
                        <a:pt x="20559" y="14454"/>
                        <a:pt x="21340" y="8770"/>
                        <a:pt x="21600" y="2923"/>
                      </a:cubicBezTo>
                      <a:cubicBezTo>
                        <a:pt x="21600" y="2761"/>
                        <a:pt x="21600" y="2761"/>
                        <a:pt x="21600" y="2598"/>
                      </a:cubicBezTo>
                      <a:cubicBezTo>
                        <a:pt x="21600" y="1299"/>
                        <a:pt x="20689" y="0"/>
                        <a:pt x="19518" y="0"/>
                      </a:cubicBezTo>
                      <a:cubicBezTo>
                        <a:pt x="2082" y="0"/>
                        <a:pt x="2082" y="0"/>
                        <a:pt x="2082" y="0"/>
                      </a:cubicBezTo>
                      <a:cubicBezTo>
                        <a:pt x="911" y="0"/>
                        <a:pt x="0" y="1299"/>
                        <a:pt x="0" y="2598"/>
                      </a:cubicBezTo>
                      <a:cubicBezTo>
                        <a:pt x="0" y="19002"/>
                        <a:pt x="0" y="19002"/>
                        <a:pt x="0" y="19002"/>
                      </a:cubicBezTo>
                      <a:cubicBezTo>
                        <a:pt x="0" y="20463"/>
                        <a:pt x="911" y="21600"/>
                        <a:pt x="2082" y="21600"/>
                      </a:cubicBez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344" name="Shape 1231"/>
                <p:cNvSpPr/>
                <p:nvPr/>
              </p:nvSpPr>
              <p:spPr>
                <a:xfrm>
                  <a:off x="367833" y="500314"/>
                  <a:ext cx="118437" cy="138176"/>
                </a:xfrm>
                <a:custGeom>
                  <a:avLst/>
                  <a:gdLst/>
                  <a:ahLst/>
                  <a:cxnLst>
                    <a:cxn ang="0">
                      <a:pos x="wd2" y="hd2"/>
                    </a:cxn>
                    <a:cxn ang="5400000">
                      <a:pos x="wd2" y="hd2"/>
                    </a:cxn>
                    <a:cxn ang="10800000">
                      <a:pos x="wd2" y="hd2"/>
                    </a:cxn>
                    <a:cxn ang="16200000">
                      <a:pos x="wd2" y="hd2"/>
                    </a:cxn>
                  </a:cxnLst>
                  <a:rect l="0" t="0" r="r" b="b"/>
                  <a:pathLst>
                    <a:path w="21600" h="21600" extrusionOk="0">
                      <a:moveTo>
                        <a:pt x="21600" y="2244"/>
                      </a:moveTo>
                      <a:cubicBezTo>
                        <a:pt x="21600" y="982"/>
                        <a:pt x="20455" y="0"/>
                        <a:pt x="18982" y="0"/>
                      </a:cubicBezTo>
                      <a:cubicBezTo>
                        <a:pt x="2618" y="0"/>
                        <a:pt x="2618" y="0"/>
                        <a:pt x="2618" y="0"/>
                      </a:cubicBezTo>
                      <a:cubicBezTo>
                        <a:pt x="1145" y="0"/>
                        <a:pt x="0" y="982"/>
                        <a:pt x="0" y="2244"/>
                      </a:cubicBezTo>
                      <a:cubicBezTo>
                        <a:pt x="0" y="19356"/>
                        <a:pt x="0" y="19356"/>
                        <a:pt x="0" y="19356"/>
                      </a:cubicBezTo>
                      <a:cubicBezTo>
                        <a:pt x="0" y="20057"/>
                        <a:pt x="491" y="20899"/>
                        <a:pt x="1309" y="21179"/>
                      </a:cubicBezTo>
                      <a:cubicBezTo>
                        <a:pt x="1636" y="21460"/>
                        <a:pt x="2127" y="21600"/>
                        <a:pt x="2618" y="21600"/>
                      </a:cubicBezTo>
                      <a:cubicBezTo>
                        <a:pt x="2945" y="21600"/>
                        <a:pt x="3436" y="21460"/>
                        <a:pt x="3927" y="21179"/>
                      </a:cubicBezTo>
                      <a:cubicBezTo>
                        <a:pt x="11291" y="17532"/>
                        <a:pt x="17345" y="11221"/>
                        <a:pt x="21436" y="3226"/>
                      </a:cubicBezTo>
                      <a:cubicBezTo>
                        <a:pt x="21600" y="2945"/>
                        <a:pt x="21600" y="2525"/>
                        <a:pt x="21600" y="2244"/>
                      </a:cubicBez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345" name="Shape 1232"/>
                <p:cNvSpPr/>
                <p:nvPr/>
              </p:nvSpPr>
              <p:spPr>
                <a:xfrm>
                  <a:off x="31506" y="31506"/>
                  <a:ext cx="660128" cy="660128"/>
                </a:xfrm>
                <a:custGeom>
                  <a:avLst/>
                  <a:gdLst/>
                  <a:ahLst/>
                  <a:cxnLst>
                    <a:cxn ang="0">
                      <a:pos x="wd2" y="hd2"/>
                    </a:cxn>
                    <a:cxn ang="5400000">
                      <a:pos x="wd2" y="hd2"/>
                    </a:cxn>
                    <a:cxn ang="10800000">
                      <a:pos x="wd2" y="hd2"/>
                    </a:cxn>
                    <a:cxn ang="16200000">
                      <a:pos x="wd2" y="hd2"/>
                    </a:cxn>
                  </a:cxnLst>
                  <a:rect l="0" t="0" r="r" b="b"/>
                  <a:pathLst>
                    <a:path w="21600" h="21600" extrusionOk="0">
                      <a:moveTo>
                        <a:pt x="10800" y="704"/>
                      </a:moveTo>
                      <a:cubicBezTo>
                        <a:pt x="16376" y="704"/>
                        <a:pt x="20896" y="5224"/>
                        <a:pt x="20896" y="10800"/>
                      </a:cubicBezTo>
                      <a:cubicBezTo>
                        <a:pt x="20896" y="16376"/>
                        <a:pt x="16376" y="20896"/>
                        <a:pt x="10800" y="20896"/>
                      </a:cubicBezTo>
                      <a:cubicBezTo>
                        <a:pt x="5224" y="20896"/>
                        <a:pt x="704" y="16376"/>
                        <a:pt x="704" y="10800"/>
                      </a:cubicBezTo>
                      <a:cubicBezTo>
                        <a:pt x="704" y="5224"/>
                        <a:pt x="5224" y="704"/>
                        <a:pt x="10800" y="704"/>
                      </a:cubicBezTo>
                      <a:moveTo>
                        <a:pt x="10800" y="0"/>
                      </a:moveTo>
                      <a:cubicBezTo>
                        <a:pt x="4842" y="0"/>
                        <a:pt x="0" y="4842"/>
                        <a:pt x="0" y="10800"/>
                      </a:cubicBezTo>
                      <a:cubicBezTo>
                        <a:pt x="0" y="16758"/>
                        <a:pt x="4842" y="21600"/>
                        <a:pt x="10800" y="21600"/>
                      </a:cubicBezTo>
                      <a:cubicBezTo>
                        <a:pt x="16758" y="21600"/>
                        <a:pt x="21600" y="16758"/>
                        <a:pt x="21600" y="10800"/>
                      </a:cubicBezTo>
                      <a:cubicBezTo>
                        <a:pt x="21600" y="4842"/>
                        <a:pt x="16758" y="0"/>
                        <a:pt x="10800" y="0"/>
                      </a:cubicBez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346" name="Shape 1233"/>
                <p:cNvSpPr/>
                <p:nvPr/>
              </p:nvSpPr>
              <p:spPr>
                <a:xfrm>
                  <a:off x="82686" y="23535"/>
                  <a:ext cx="234728" cy="223966"/>
                </a:xfrm>
                <a:custGeom>
                  <a:avLst/>
                  <a:gdLst/>
                  <a:ahLst/>
                  <a:cxnLst>
                    <a:cxn ang="0">
                      <a:pos x="wd2" y="hd2"/>
                    </a:cxn>
                    <a:cxn ang="5400000">
                      <a:pos x="wd2" y="hd2"/>
                    </a:cxn>
                    <a:cxn ang="10800000">
                      <a:pos x="wd2" y="hd2"/>
                    </a:cxn>
                    <a:cxn ang="16200000">
                      <a:pos x="wd2" y="hd2"/>
                    </a:cxn>
                  </a:cxnLst>
                  <a:rect l="0" t="0" r="r" b="b"/>
                  <a:pathLst>
                    <a:path w="21404" h="21600" extrusionOk="0">
                      <a:moveTo>
                        <a:pt x="16675" y="21600"/>
                      </a:moveTo>
                      <a:cubicBezTo>
                        <a:pt x="16511" y="21600"/>
                        <a:pt x="16429" y="21600"/>
                        <a:pt x="16266" y="21514"/>
                      </a:cubicBezTo>
                      <a:cubicBezTo>
                        <a:pt x="10702" y="18403"/>
                        <a:pt x="10702" y="18403"/>
                        <a:pt x="10702" y="18403"/>
                      </a:cubicBezTo>
                      <a:cubicBezTo>
                        <a:pt x="5138" y="21514"/>
                        <a:pt x="5138" y="21514"/>
                        <a:pt x="5138" y="21514"/>
                      </a:cubicBezTo>
                      <a:cubicBezTo>
                        <a:pt x="4975" y="21600"/>
                        <a:pt x="4893" y="21600"/>
                        <a:pt x="4729" y="21600"/>
                      </a:cubicBezTo>
                      <a:cubicBezTo>
                        <a:pt x="4484" y="21600"/>
                        <a:pt x="4320" y="21514"/>
                        <a:pt x="4157" y="21427"/>
                      </a:cubicBezTo>
                      <a:cubicBezTo>
                        <a:pt x="3829" y="21168"/>
                        <a:pt x="3666" y="20736"/>
                        <a:pt x="3747" y="20390"/>
                      </a:cubicBezTo>
                      <a:cubicBezTo>
                        <a:pt x="4811" y="13824"/>
                        <a:pt x="4811" y="13824"/>
                        <a:pt x="4811" y="13824"/>
                      </a:cubicBezTo>
                      <a:cubicBezTo>
                        <a:pt x="311" y="9245"/>
                        <a:pt x="311" y="9245"/>
                        <a:pt x="311" y="9245"/>
                      </a:cubicBezTo>
                      <a:cubicBezTo>
                        <a:pt x="66" y="8986"/>
                        <a:pt x="-98" y="8554"/>
                        <a:pt x="66" y="8208"/>
                      </a:cubicBezTo>
                      <a:cubicBezTo>
                        <a:pt x="147" y="7776"/>
                        <a:pt x="475" y="7517"/>
                        <a:pt x="884" y="7517"/>
                      </a:cubicBezTo>
                      <a:cubicBezTo>
                        <a:pt x="7020" y="6566"/>
                        <a:pt x="7020" y="6566"/>
                        <a:pt x="7020" y="6566"/>
                      </a:cubicBezTo>
                      <a:cubicBezTo>
                        <a:pt x="9802" y="605"/>
                        <a:pt x="9802" y="605"/>
                        <a:pt x="9802" y="605"/>
                      </a:cubicBezTo>
                      <a:cubicBezTo>
                        <a:pt x="9966" y="259"/>
                        <a:pt x="10293" y="0"/>
                        <a:pt x="10702" y="0"/>
                      </a:cubicBezTo>
                      <a:cubicBezTo>
                        <a:pt x="11111" y="0"/>
                        <a:pt x="11438" y="259"/>
                        <a:pt x="11602" y="605"/>
                      </a:cubicBezTo>
                      <a:cubicBezTo>
                        <a:pt x="14384" y="6566"/>
                        <a:pt x="14384" y="6566"/>
                        <a:pt x="14384" y="6566"/>
                      </a:cubicBezTo>
                      <a:cubicBezTo>
                        <a:pt x="20520" y="7517"/>
                        <a:pt x="20520" y="7517"/>
                        <a:pt x="20520" y="7517"/>
                      </a:cubicBezTo>
                      <a:cubicBezTo>
                        <a:pt x="20929" y="7517"/>
                        <a:pt x="21257" y="7776"/>
                        <a:pt x="21338" y="8208"/>
                      </a:cubicBezTo>
                      <a:cubicBezTo>
                        <a:pt x="21502" y="8554"/>
                        <a:pt x="21338" y="8986"/>
                        <a:pt x="21093" y="9245"/>
                      </a:cubicBezTo>
                      <a:cubicBezTo>
                        <a:pt x="16593" y="13824"/>
                        <a:pt x="16593" y="13824"/>
                        <a:pt x="16593" y="13824"/>
                      </a:cubicBezTo>
                      <a:cubicBezTo>
                        <a:pt x="17657" y="20390"/>
                        <a:pt x="17657" y="20390"/>
                        <a:pt x="17657" y="20390"/>
                      </a:cubicBezTo>
                      <a:cubicBezTo>
                        <a:pt x="17738" y="20736"/>
                        <a:pt x="17575" y="21168"/>
                        <a:pt x="17247" y="21427"/>
                      </a:cubicBezTo>
                      <a:cubicBezTo>
                        <a:pt x="17084" y="21514"/>
                        <a:pt x="16920" y="21600"/>
                        <a:pt x="16675" y="21600"/>
                      </a:cubicBez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347" name="Shape 1234"/>
                <p:cNvSpPr/>
                <p:nvPr/>
              </p:nvSpPr>
              <p:spPr>
                <a:xfrm>
                  <a:off x="72119" y="12906"/>
                  <a:ext cx="255862" cy="245603"/>
                </a:xfrm>
                <a:custGeom>
                  <a:avLst/>
                  <a:gdLst/>
                  <a:ahLst/>
                  <a:cxnLst>
                    <a:cxn ang="0">
                      <a:pos x="wd2" y="hd2"/>
                    </a:cxn>
                    <a:cxn ang="5400000">
                      <a:pos x="wd2" y="hd2"/>
                    </a:cxn>
                    <a:cxn ang="10800000">
                      <a:pos x="wd2" y="hd2"/>
                    </a:cxn>
                    <a:cxn ang="16200000">
                      <a:pos x="wd2" y="hd2"/>
                    </a:cxn>
                  </a:cxnLst>
                  <a:rect l="0" t="0" r="r" b="b"/>
                  <a:pathLst>
                    <a:path w="21410" h="21600" extrusionOk="0">
                      <a:moveTo>
                        <a:pt x="10705" y="1892"/>
                      </a:moveTo>
                      <a:cubicBezTo>
                        <a:pt x="13480" y="7726"/>
                        <a:pt x="13480" y="7726"/>
                        <a:pt x="13480" y="7726"/>
                      </a:cubicBezTo>
                      <a:cubicBezTo>
                        <a:pt x="19630" y="8672"/>
                        <a:pt x="19630" y="8672"/>
                        <a:pt x="19630" y="8672"/>
                      </a:cubicBezTo>
                      <a:cubicBezTo>
                        <a:pt x="15130" y="13244"/>
                        <a:pt x="15130" y="13244"/>
                        <a:pt x="15130" y="13244"/>
                      </a:cubicBezTo>
                      <a:cubicBezTo>
                        <a:pt x="16180" y="19708"/>
                        <a:pt x="16180" y="19708"/>
                        <a:pt x="16180" y="19708"/>
                      </a:cubicBezTo>
                      <a:cubicBezTo>
                        <a:pt x="10705" y="16634"/>
                        <a:pt x="10705" y="16634"/>
                        <a:pt x="10705" y="16634"/>
                      </a:cubicBezTo>
                      <a:cubicBezTo>
                        <a:pt x="5230" y="19708"/>
                        <a:pt x="5230" y="19708"/>
                        <a:pt x="5230" y="19708"/>
                      </a:cubicBezTo>
                      <a:cubicBezTo>
                        <a:pt x="6280" y="13244"/>
                        <a:pt x="6280" y="13244"/>
                        <a:pt x="6280" y="13244"/>
                      </a:cubicBezTo>
                      <a:cubicBezTo>
                        <a:pt x="1780" y="8672"/>
                        <a:pt x="1780" y="8672"/>
                        <a:pt x="1780" y="8672"/>
                      </a:cubicBezTo>
                      <a:cubicBezTo>
                        <a:pt x="7930" y="7726"/>
                        <a:pt x="7930" y="7726"/>
                        <a:pt x="7930" y="7726"/>
                      </a:cubicBezTo>
                      <a:cubicBezTo>
                        <a:pt x="10705" y="1892"/>
                        <a:pt x="10705" y="1892"/>
                        <a:pt x="10705" y="1892"/>
                      </a:cubicBezTo>
                      <a:moveTo>
                        <a:pt x="10705" y="0"/>
                      </a:moveTo>
                      <a:cubicBezTo>
                        <a:pt x="10030" y="0"/>
                        <a:pt x="9430" y="394"/>
                        <a:pt x="9055" y="1104"/>
                      </a:cubicBezTo>
                      <a:cubicBezTo>
                        <a:pt x="6730" y="6070"/>
                        <a:pt x="6730" y="6070"/>
                        <a:pt x="6730" y="6070"/>
                      </a:cubicBezTo>
                      <a:cubicBezTo>
                        <a:pt x="1555" y="6858"/>
                        <a:pt x="1555" y="6858"/>
                        <a:pt x="1555" y="6858"/>
                      </a:cubicBezTo>
                      <a:cubicBezTo>
                        <a:pt x="880" y="6937"/>
                        <a:pt x="280" y="7410"/>
                        <a:pt x="55" y="8120"/>
                      </a:cubicBezTo>
                      <a:cubicBezTo>
                        <a:pt x="-95" y="8829"/>
                        <a:pt x="55" y="9539"/>
                        <a:pt x="580" y="10091"/>
                      </a:cubicBezTo>
                      <a:cubicBezTo>
                        <a:pt x="4330" y="13953"/>
                        <a:pt x="4330" y="13953"/>
                        <a:pt x="4330" y="13953"/>
                      </a:cubicBezTo>
                      <a:cubicBezTo>
                        <a:pt x="3430" y="19393"/>
                        <a:pt x="3430" y="19393"/>
                        <a:pt x="3430" y="19393"/>
                      </a:cubicBezTo>
                      <a:cubicBezTo>
                        <a:pt x="3280" y="20102"/>
                        <a:pt x="3580" y="20812"/>
                        <a:pt x="4180" y="21206"/>
                      </a:cubicBezTo>
                      <a:cubicBezTo>
                        <a:pt x="4480" y="21442"/>
                        <a:pt x="4855" y="21600"/>
                        <a:pt x="5230" y="21600"/>
                      </a:cubicBezTo>
                      <a:cubicBezTo>
                        <a:pt x="5455" y="21600"/>
                        <a:pt x="5755" y="21521"/>
                        <a:pt x="6055" y="21364"/>
                      </a:cubicBezTo>
                      <a:cubicBezTo>
                        <a:pt x="10705" y="18841"/>
                        <a:pt x="10705" y="18841"/>
                        <a:pt x="10705" y="18841"/>
                      </a:cubicBezTo>
                      <a:cubicBezTo>
                        <a:pt x="15355" y="21364"/>
                        <a:pt x="15355" y="21364"/>
                        <a:pt x="15355" y="21364"/>
                      </a:cubicBezTo>
                      <a:cubicBezTo>
                        <a:pt x="15655" y="21521"/>
                        <a:pt x="15955" y="21600"/>
                        <a:pt x="16180" y="21600"/>
                      </a:cubicBezTo>
                      <a:cubicBezTo>
                        <a:pt x="16555" y="21600"/>
                        <a:pt x="16930" y="21442"/>
                        <a:pt x="17230" y="21206"/>
                      </a:cubicBezTo>
                      <a:cubicBezTo>
                        <a:pt x="17830" y="20812"/>
                        <a:pt x="18130" y="20102"/>
                        <a:pt x="17980" y="19393"/>
                      </a:cubicBezTo>
                      <a:cubicBezTo>
                        <a:pt x="17080" y="13953"/>
                        <a:pt x="17080" y="13953"/>
                        <a:pt x="17080" y="13953"/>
                      </a:cubicBezTo>
                      <a:cubicBezTo>
                        <a:pt x="20830" y="10091"/>
                        <a:pt x="20830" y="10091"/>
                        <a:pt x="20830" y="10091"/>
                      </a:cubicBezTo>
                      <a:cubicBezTo>
                        <a:pt x="21355" y="9539"/>
                        <a:pt x="21505" y="8829"/>
                        <a:pt x="21355" y="8120"/>
                      </a:cubicBezTo>
                      <a:cubicBezTo>
                        <a:pt x="21130" y="7410"/>
                        <a:pt x="20530" y="6937"/>
                        <a:pt x="19855" y="6858"/>
                      </a:cubicBezTo>
                      <a:cubicBezTo>
                        <a:pt x="14680" y="6070"/>
                        <a:pt x="14680" y="6070"/>
                        <a:pt x="14680" y="6070"/>
                      </a:cubicBezTo>
                      <a:cubicBezTo>
                        <a:pt x="12355" y="1104"/>
                        <a:pt x="12355" y="1104"/>
                        <a:pt x="12355" y="1104"/>
                      </a:cubicBezTo>
                      <a:cubicBezTo>
                        <a:pt x="11980" y="394"/>
                        <a:pt x="11380" y="0"/>
                        <a:pt x="10705" y="0"/>
                      </a:cubicBez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348" name="Shape 1235"/>
                <p:cNvSpPr/>
                <p:nvPr/>
              </p:nvSpPr>
              <p:spPr>
                <a:xfrm>
                  <a:off x="407245" y="161710"/>
                  <a:ext cx="234728" cy="223966"/>
                </a:xfrm>
                <a:custGeom>
                  <a:avLst/>
                  <a:gdLst/>
                  <a:ahLst/>
                  <a:cxnLst>
                    <a:cxn ang="0">
                      <a:pos x="wd2" y="hd2"/>
                    </a:cxn>
                    <a:cxn ang="5400000">
                      <a:pos x="wd2" y="hd2"/>
                    </a:cxn>
                    <a:cxn ang="10800000">
                      <a:pos x="wd2" y="hd2"/>
                    </a:cxn>
                    <a:cxn ang="16200000">
                      <a:pos x="wd2" y="hd2"/>
                    </a:cxn>
                  </a:cxnLst>
                  <a:rect l="0" t="0" r="r" b="b"/>
                  <a:pathLst>
                    <a:path w="21404" h="21600" extrusionOk="0">
                      <a:moveTo>
                        <a:pt x="16675" y="21600"/>
                      </a:moveTo>
                      <a:cubicBezTo>
                        <a:pt x="16511" y="21600"/>
                        <a:pt x="16429" y="21600"/>
                        <a:pt x="16266" y="21514"/>
                      </a:cubicBezTo>
                      <a:cubicBezTo>
                        <a:pt x="10702" y="18403"/>
                        <a:pt x="10702" y="18403"/>
                        <a:pt x="10702" y="18403"/>
                      </a:cubicBezTo>
                      <a:cubicBezTo>
                        <a:pt x="5138" y="21514"/>
                        <a:pt x="5138" y="21514"/>
                        <a:pt x="5138" y="21514"/>
                      </a:cubicBezTo>
                      <a:cubicBezTo>
                        <a:pt x="4975" y="21600"/>
                        <a:pt x="4893" y="21600"/>
                        <a:pt x="4729" y="21600"/>
                      </a:cubicBezTo>
                      <a:cubicBezTo>
                        <a:pt x="4484" y="21600"/>
                        <a:pt x="4320" y="21514"/>
                        <a:pt x="4157" y="21427"/>
                      </a:cubicBezTo>
                      <a:cubicBezTo>
                        <a:pt x="3829" y="21168"/>
                        <a:pt x="3666" y="20736"/>
                        <a:pt x="3747" y="20390"/>
                      </a:cubicBezTo>
                      <a:cubicBezTo>
                        <a:pt x="4811" y="13824"/>
                        <a:pt x="4811" y="13824"/>
                        <a:pt x="4811" y="13824"/>
                      </a:cubicBezTo>
                      <a:cubicBezTo>
                        <a:pt x="311" y="9245"/>
                        <a:pt x="311" y="9245"/>
                        <a:pt x="311" y="9245"/>
                      </a:cubicBezTo>
                      <a:cubicBezTo>
                        <a:pt x="66" y="8986"/>
                        <a:pt x="-98" y="8554"/>
                        <a:pt x="66" y="8208"/>
                      </a:cubicBezTo>
                      <a:cubicBezTo>
                        <a:pt x="147" y="7776"/>
                        <a:pt x="475" y="7517"/>
                        <a:pt x="884" y="7517"/>
                      </a:cubicBezTo>
                      <a:cubicBezTo>
                        <a:pt x="7020" y="6566"/>
                        <a:pt x="7020" y="6566"/>
                        <a:pt x="7020" y="6566"/>
                      </a:cubicBezTo>
                      <a:cubicBezTo>
                        <a:pt x="9802" y="605"/>
                        <a:pt x="9802" y="605"/>
                        <a:pt x="9802" y="605"/>
                      </a:cubicBezTo>
                      <a:cubicBezTo>
                        <a:pt x="9966" y="259"/>
                        <a:pt x="10293" y="0"/>
                        <a:pt x="10702" y="0"/>
                      </a:cubicBezTo>
                      <a:cubicBezTo>
                        <a:pt x="11111" y="0"/>
                        <a:pt x="11438" y="259"/>
                        <a:pt x="11602" y="605"/>
                      </a:cubicBezTo>
                      <a:cubicBezTo>
                        <a:pt x="14384" y="6566"/>
                        <a:pt x="14384" y="6566"/>
                        <a:pt x="14384" y="6566"/>
                      </a:cubicBezTo>
                      <a:cubicBezTo>
                        <a:pt x="20520" y="7517"/>
                        <a:pt x="20520" y="7517"/>
                        <a:pt x="20520" y="7517"/>
                      </a:cubicBezTo>
                      <a:cubicBezTo>
                        <a:pt x="20929" y="7517"/>
                        <a:pt x="21257" y="7776"/>
                        <a:pt x="21338" y="8208"/>
                      </a:cubicBezTo>
                      <a:cubicBezTo>
                        <a:pt x="21502" y="8554"/>
                        <a:pt x="21338" y="8986"/>
                        <a:pt x="21093" y="9245"/>
                      </a:cubicBezTo>
                      <a:cubicBezTo>
                        <a:pt x="16593" y="13824"/>
                        <a:pt x="16593" y="13824"/>
                        <a:pt x="16593" y="13824"/>
                      </a:cubicBezTo>
                      <a:cubicBezTo>
                        <a:pt x="17657" y="20390"/>
                        <a:pt x="17657" y="20390"/>
                        <a:pt x="17657" y="20390"/>
                      </a:cubicBezTo>
                      <a:cubicBezTo>
                        <a:pt x="17738" y="20736"/>
                        <a:pt x="17575" y="21168"/>
                        <a:pt x="17247" y="21427"/>
                      </a:cubicBezTo>
                      <a:cubicBezTo>
                        <a:pt x="17084" y="21514"/>
                        <a:pt x="16920" y="21600"/>
                        <a:pt x="16675" y="21600"/>
                      </a:cubicBez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349" name="Shape 1236"/>
                <p:cNvSpPr/>
                <p:nvPr/>
              </p:nvSpPr>
              <p:spPr>
                <a:xfrm>
                  <a:off x="396678" y="150701"/>
                  <a:ext cx="255862" cy="245603"/>
                </a:xfrm>
                <a:custGeom>
                  <a:avLst/>
                  <a:gdLst/>
                  <a:ahLst/>
                  <a:cxnLst>
                    <a:cxn ang="0">
                      <a:pos x="wd2" y="hd2"/>
                    </a:cxn>
                    <a:cxn ang="5400000">
                      <a:pos x="wd2" y="hd2"/>
                    </a:cxn>
                    <a:cxn ang="10800000">
                      <a:pos x="wd2" y="hd2"/>
                    </a:cxn>
                    <a:cxn ang="16200000">
                      <a:pos x="wd2" y="hd2"/>
                    </a:cxn>
                  </a:cxnLst>
                  <a:rect l="0" t="0" r="r" b="b"/>
                  <a:pathLst>
                    <a:path w="21410" h="21600" extrusionOk="0">
                      <a:moveTo>
                        <a:pt x="10705" y="1892"/>
                      </a:moveTo>
                      <a:cubicBezTo>
                        <a:pt x="13480" y="7726"/>
                        <a:pt x="13480" y="7726"/>
                        <a:pt x="13480" y="7726"/>
                      </a:cubicBezTo>
                      <a:cubicBezTo>
                        <a:pt x="19630" y="8672"/>
                        <a:pt x="19630" y="8672"/>
                        <a:pt x="19630" y="8672"/>
                      </a:cubicBezTo>
                      <a:cubicBezTo>
                        <a:pt x="15130" y="13244"/>
                        <a:pt x="15130" y="13244"/>
                        <a:pt x="15130" y="13244"/>
                      </a:cubicBezTo>
                      <a:cubicBezTo>
                        <a:pt x="16180" y="19708"/>
                        <a:pt x="16180" y="19708"/>
                        <a:pt x="16180" y="19708"/>
                      </a:cubicBezTo>
                      <a:cubicBezTo>
                        <a:pt x="10705" y="16634"/>
                        <a:pt x="10705" y="16634"/>
                        <a:pt x="10705" y="16634"/>
                      </a:cubicBezTo>
                      <a:cubicBezTo>
                        <a:pt x="5230" y="19708"/>
                        <a:pt x="5230" y="19708"/>
                        <a:pt x="5230" y="19708"/>
                      </a:cubicBezTo>
                      <a:cubicBezTo>
                        <a:pt x="6280" y="13244"/>
                        <a:pt x="6280" y="13244"/>
                        <a:pt x="6280" y="13244"/>
                      </a:cubicBezTo>
                      <a:cubicBezTo>
                        <a:pt x="1780" y="8672"/>
                        <a:pt x="1780" y="8672"/>
                        <a:pt x="1780" y="8672"/>
                      </a:cubicBezTo>
                      <a:cubicBezTo>
                        <a:pt x="7930" y="7726"/>
                        <a:pt x="7930" y="7726"/>
                        <a:pt x="7930" y="7726"/>
                      </a:cubicBezTo>
                      <a:cubicBezTo>
                        <a:pt x="10705" y="1892"/>
                        <a:pt x="10705" y="1892"/>
                        <a:pt x="10705" y="1892"/>
                      </a:cubicBezTo>
                      <a:moveTo>
                        <a:pt x="10705" y="0"/>
                      </a:moveTo>
                      <a:cubicBezTo>
                        <a:pt x="10030" y="0"/>
                        <a:pt x="9430" y="394"/>
                        <a:pt x="9055" y="1104"/>
                      </a:cubicBezTo>
                      <a:cubicBezTo>
                        <a:pt x="6730" y="6070"/>
                        <a:pt x="6730" y="6070"/>
                        <a:pt x="6730" y="6070"/>
                      </a:cubicBezTo>
                      <a:cubicBezTo>
                        <a:pt x="1555" y="6858"/>
                        <a:pt x="1555" y="6858"/>
                        <a:pt x="1555" y="6858"/>
                      </a:cubicBezTo>
                      <a:cubicBezTo>
                        <a:pt x="880" y="6937"/>
                        <a:pt x="280" y="7410"/>
                        <a:pt x="55" y="8120"/>
                      </a:cubicBezTo>
                      <a:cubicBezTo>
                        <a:pt x="-95" y="8829"/>
                        <a:pt x="55" y="9539"/>
                        <a:pt x="580" y="10091"/>
                      </a:cubicBezTo>
                      <a:cubicBezTo>
                        <a:pt x="4330" y="13953"/>
                        <a:pt x="4330" y="13953"/>
                        <a:pt x="4330" y="13953"/>
                      </a:cubicBezTo>
                      <a:cubicBezTo>
                        <a:pt x="3430" y="19393"/>
                        <a:pt x="3430" y="19393"/>
                        <a:pt x="3430" y="19393"/>
                      </a:cubicBezTo>
                      <a:cubicBezTo>
                        <a:pt x="3280" y="20102"/>
                        <a:pt x="3580" y="20812"/>
                        <a:pt x="4180" y="21206"/>
                      </a:cubicBezTo>
                      <a:cubicBezTo>
                        <a:pt x="4480" y="21442"/>
                        <a:pt x="4855" y="21600"/>
                        <a:pt x="5230" y="21600"/>
                      </a:cubicBezTo>
                      <a:cubicBezTo>
                        <a:pt x="5455" y="21600"/>
                        <a:pt x="5755" y="21521"/>
                        <a:pt x="6055" y="21364"/>
                      </a:cubicBezTo>
                      <a:cubicBezTo>
                        <a:pt x="10705" y="18841"/>
                        <a:pt x="10705" y="18841"/>
                        <a:pt x="10705" y="18841"/>
                      </a:cubicBezTo>
                      <a:cubicBezTo>
                        <a:pt x="15355" y="21364"/>
                        <a:pt x="15355" y="21364"/>
                        <a:pt x="15355" y="21364"/>
                      </a:cubicBezTo>
                      <a:cubicBezTo>
                        <a:pt x="15655" y="21521"/>
                        <a:pt x="15955" y="21600"/>
                        <a:pt x="16180" y="21600"/>
                      </a:cubicBezTo>
                      <a:cubicBezTo>
                        <a:pt x="16555" y="21600"/>
                        <a:pt x="16930" y="21442"/>
                        <a:pt x="17230" y="21206"/>
                      </a:cubicBezTo>
                      <a:cubicBezTo>
                        <a:pt x="17830" y="20812"/>
                        <a:pt x="18130" y="20102"/>
                        <a:pt x="17980" y="19393"/>
                      </a:cubicBezTo>
                      <a:cubicBezTo>
                        <a:pt x="17080" y="13953"/>
                        <a:pt x="17080" y="13953"/>
                        <a:pt x="17080" y="13953"/>
                      </a:cubicBezTo>
                      <a:cubicBezTo>
                        <a:pt x="20830" y="10091"/>
                        <a:pt x="20830" y="10091"/>
                        <a:pt x="20830" y="10091"/>
                      </a:cubicBezTo>
                      <a:cubicBezTo>
                        <a:pt x="21355" y="9539"/>
                        <a:pt x="21505" y="8829"/>
                        <a:pt x="21355" y="8120"/>
                      </a:cubicBezTo>
                      <a:cubicBezTo>
                        <a:pt x="21130" y="7410"/>
                        <a:pt x="20530" y="6937"/>
                        <a:pt x="19855" y="6858"/>
                      </a:cubicBezTo>
                      <a:cubicBezTo>
                        <a:pt x="14680" y="6070"/>
                        <a:pt x="14680" y="6070"/>
                        <a:pt x="14680" y="6070"/>
                      </a:cubicBezTo>
                      <a:cubicBezTo>
                        <a:pt x="12355" y="1104"/>
                        <a:pt x="12355" y="1104"/>
                        <a:pt x="12355" y="1104"/>
                      </a:cubicBezTo>
                      <a:cubicBezTo>
                        <a:pt x="11980" y="394"/>
                        <a:pt x="11380" y="0"/>
                        <a:pt x="10705" y="0"/>
                      </a:cubicBez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grpSp>
        </p:grpSp>
        <p:grpSp>
          <p:nvGrpSpPr>
            <p:cNvPr id="312" name="Group 311"/>
            <p:cNvGrpSpPr/>
            <p:nvPr/>
          </p:nvGrpSpPr>
          <p:grpSpPr>
            <a:xfrm>
              <a:off x="3796057" y="4311714"/>
              <a:ext cx="2102574" cy="269760"/>
              <a:chOff x="3796057" y="4281830"/>
              <a:chExt cx="2102574" cy="269760"/>
            </a:xfrm>
            <a:grpFill/>
          </p:grpSpPr>
          <p:sp>
            <p:nvSpPr>
              <p:cNvPr id="313" name="TextBox 312"/>
              <p:cNvSpPr txBox="1"/>
              <p:nvPr/>
            </p:nvSpPr>
            <p:spPr>
              <a:xfrm>
                <a:off x="4513811" y="4285905"/>
                <a:ext cx="1384820" cy="238575"/>
              </a:xfrm>
              <a:prstGeom prst="rect">
                <a:avLst/>
              </a:prstGeom>
              <a:grpFill/>
            </p:spPr>
            <p:txBody>
              <a:bodyPr wrap="square" rtlCol="0">
                <a:spAutoFit/>
              </a:bodyPr>
              <a:lstStyle/>
              <a:p>
                <a:pPr defTabSz="609585" fontAlgn="base">
                  <a:spcBef>
                    <a:spcPct val="0"/>
                  </a:spcBef>
                  <a:spcAft>
                    <a:spcPct val="0"/>
                  </a:spcAft>
                </a:pPr>
                <a:r>
                  <a:rPr lang="en-US" sz="1467" dirty="0">
                    <a:solidFill>
                      <a:srgbClr val="636466"/>
                    </a:solidFill>
                    <a:latin typeface="Arial"/>
                    <a:cs typeface="Arial"/>
                  </a:rPr>
                  <a:t>Availability Zones</a:t>
                </a:r>
              </a:p>
            </p:txBody>
          </p:sp>
          <p:grpSp>
            <p:nvGrpSpPr>
              <p:cNvPr id="314" name="Group 1251"/>
              <p:cNvGrpSpPr/>
              <p:nvPr/>
            </p:nvGrpSpPr>
            <p:grpSpPr>
              <a:xfrm>
                <a:off x="3796057" y="4281830"/>
                <a:ext cx="269760" cy="269760"/>
                <a:chOff x="0" y="0"/>
                <a:chExt cx="723900" cy="723900"/>
              </a:xfrm>
              <a:grpFill/>
            </p:grpSpPr>
            <p:sp>
              <p:nvSpPr>
                <p:cNvPr id="315" name="Shape 1240"/>
                <p:cNvSpPr/>
                <p:nvPr/>
              </p:nvSpPr>
              <p:spPr>
                <a:xfrm>
                  <a:off x="0" y="0"/>
                  <a:ext cx="723901" cy="723901"/>
                </a:xfrm>
                <a:custGeom>
                  <a:avLst/>
                  <a:gdLst/>
                  <a:ahLst/>
                  <a:cxnLst>
                    <a:cxn ang="0">
                      <a:pos x="wd2" y="hd2"/>
                    </a:cxn>
                    <a:cxn ang="5400000">
                      <a:pos x="wd2" y="hd2"/>
                    </a:cxn>
                    <a:cxn ang="10800000">
                      <a:pos x="wd2" y="hd2"/>
                    </a:cxn>
                    <a:cxn ang="16200000">
                      <a:pos x="wd2" y="hd2"/>
                    </a:cxn>
                  </a:cxnLst>
                  <a:rect l="0" t="0" r="r" b="b"/>
                  <a:pathLst>
                    <a:path w="21600" h="21600" extrusionOk="0">
                      <a:moveTo>
                        <a:pt x="20048" y="0"/>
                      </a:moveTo>
                      <a:cubicBezTo>
                        <a:pt x="1552" y="0"/>
                        <a:pt x="1552" y="0"/>
                        <a:pt x="1552" y="0"/>
                      </a:cubicBezTo>
                      <a:cubicBezTo>
                        <a:pt x="696" y="0"/>
                        <a:pt x="0" y="696"/>
                        <a:pt x="0" y="1552"/>
                      </a:cubicBezTo>
                      <a:cubicBezTo>
                        <a:pt x="0" y="20048"/>
                        <a:pt x="0" y="20048"/>
                        <a:pt x="0" y="20048"/>
                      </a:cubicBezTo>
                      <a:cubicBezTo>
                        <a:pt x="0" y="20904"/>
                        <a:pt x="696" y="21600"/>
                        <a:pt x="1552" y="21600"/>
                      </a:cubicBezTo>
                      <a:cubicBezTo>
                        <a:pt x="5300" y="21600"/>
                        <a:pt x="5300" y="21600"/>
                        <a:pt x="5300" y="21600"/>
                      </a:cubicBezTo>
                      <a:cubicBezTo>
                        <a:pt x="6049" y="21600"/>
                        <a:pt x="6049" y="21600"/>
                        <a:pt x="6049" y="21600"/>
                      </a:cubicBezTo>
                      <a:cubicBezTo>
                        <a:pt x="6745" y="21600"/>
                        <a:pt x="6745" y="21600"/>
                        <a:pt x="6745" y="21600"/>
                      </a:cubicBezTo>
                      <a:cubicBezTo>
                        <a:pt x="7682" y="21600"/>
                        <a:pt x="7682" y="21600"/>
                        <a:pt x="7682" y="21600"/>
                      </a:cubicBezTo>
                      <a:cubicBezTo>
                        <a:pt x="8859" y="21600"/>
                        <a:pt x="8859" y="21600"/>
                        <a:pt x="8859" y="21600"/>
                      </a:cubicBezTo>
                      <a:cubicBezTo>
                        <a:pt x="10171" y="21600"/>
                        <a:pt x="10171" y="21600"/>
                        <a:pt x="10171" y="21600"/>
                      </a:cubicBezTo>
                      <a:cubicBezTo>
                        <a:pt x="10760" y="21600"/>
                        <a:pt x="10760" y="21600"/>
                        <a:pt x="10760" y="21600"/>
                      </a:cubicBezTo>
                      <a:cubicBezTo>
                        <a:pt x="20048" y="21600"/>
                        <a:pt x="20048" y="21600"/>
                        <a:pt x="20048" y="21600"/>
                      </a:cubicBezTo>
                      <a:cubicBezTo>
                        <a:pt x="20904" y="21600"/>
                        <a:pt x="21600" y="20904"/>
                        <a:pt x="21600" y="20048"/>
                      </a:cubicBezTo>
                      <a:cubicBezTo>
                        <a:pt x="21600" y="19271"/>
                        <a:pt x="21600" y="19271"/>
                        <a:pt x="21600" y="19271"/>
                      </a:cubicBezTo>
                      <a:cubicBezTo>
                        <a:pt x="21600" y="18790"/>
                        <a:pt x="21600" y="18790"/>
                        <a:pt x="21600" y="18790"/>
                      </a:cubicBezTo>
                      <a:cubicBezTo>
                        <a:pt x="21600" y="18683"/>
                        <a:pt x="21600" y="18683"/>
                        <a:pt x="21600" y="18683"/>
                      </a:cubicBezTo>
                      <a:cubicBezTo>
                        <a:pt x="21600" y="10760"/>
                        <a:pt x="21600" y="10760"/>
                        <a:pt x="21600" y="10760"/>
                      </a:cubicBezTo>
                      <a:cubicBezTo>
                        <a:pt x="21600" y="9877"/>
                        <a:pt x="21600" y="9877"/>
                        <a:pt x="21600" y="9877"/>
                      </a:cubicBezTo>
                      <a:cubicBezTo>
                        <a:pt x="21600" y="9850"/>
                        <a:pt x="21600" y="9850"/>
                        <a:pt x="21600" y="9850"/>
                      </a:cubicBezTo>
                      <a:cubicBezTo>
                        <a:pt x="21600" y="7655"/>
                        <a:pt x="21600" y="7655"/>
                        <a:pt x="21600" y="7655"/>
                      </a:cubicBezTo>
                      <a:cubicBezTo>
                        <a:pt x="21600" y="7414"/>
                        <a:pt x="21600" y="7414"/>
                        <a:pt x="21600" y="7414"/>
                      </a:cubicBezTo>
                      <a:cubicBezTo>
                        <a:pt x="21600" y="6397"/>
                        <a:pt x="21600" y="6397"/>
                        <a:pt x="21600" y="6397"/>
                      </a:cubicBezTo>
                      <a:cubicBezTo>
                        <a:pt x="21600" y="1552"/>
                        <a:pt x="21600" y="1552"/>
                        <a:pt x="21600" y="1552"/>
                      </a:cubicBezTo>
                      <a:cubicBezTo>
                        <a:pt x="21600" y="696"/>
                        <a:pt x="20904" y="0"/>
                        <a:pt x="20048" y="0"/>
                      </a:cubicBezTo>
                      <a:close/>
                      <a:moveTo>
                        <a:pt x="4336" y="15765"/>
                      </a:moveTo>
                      <a:cubicBezTo>
                        <a:pt x="4256" y="15685"/>
                        <a:pt x="4256" y="15685"/>
                        <a:pt x="4256" y="15685"/>
                      </a:cubicBezTo>
                      <a:cubicBezTo>
                        <a:pt x="4336" y="15765"/>
                        <a:pt x="4336" y="15765"/>
                        <a:pt x="4336" y="15765"/>
                      </a:cubicBez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316" name="Shape 1241"/>
                <p:cNvSpPr/>
                <p:nvPr/>
              </p:nvSpPr>
              <p:spPr>
                <a:xfrm>
                  <a:off x="92622" y="147285"/>
                  <a:ext cx="539795" cy="410730"/>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10513" y="21600"/>
                        <a:pt x="10190" y="21553"/>
                        <a:pt x="9939" y="21553"/>
                      </a:cubicBezTo>
                      <a:cubicBezTo>
                        <a:pt x="9688" y="21553"/>
                        <a:pt x="9508" y="21270"/>
                        <a:pt x="9508" y="20940"/>
                      </a:cubicBezTo>
                      <a:cubicBezTo>
                        <a:pt x="9544" y="20657"/>
                        <a:pt x="9724" y="20421"/>
                        <a:pt x="9975" y="20421"/>
                      </a:cubicBezTo>
                      <a:cubicBezTo>
                        <a:pt x="10513" y="20468"/>
                        <a:pt x="11051" y="20468"/>
                        <a:pt x="11589" y="20421"/>
                      </a:cubicBezTo>
                      <a:cubicBezTo>
                        <a:pt x="11841" y="20421"/>
                        <a:pt x="12056" y="20657"/>
                        <a:pt x="12056" y="20940"/>
                      </a:cubicBezTo>
                      <a:cubicBezTo>
                        <a:pt x="12092" y="21270"/>
                        <a:pt x="11912" y="21506"/>
                        <a:pt x="11661" y="21553"/>
                      </a:cubicBezTo>
                      <a:cubicBezTo>
                        <a:pt x="11374" y="21553"/>
                        <a:pt x="11087" y="21600"/>
                        <a:pt x="10800" y="21600"/>
                      </a:cubicBezTo>
                      <a:close/>
                      <a:moveTo>
                        <a:pt x="8288" y="21270"/>
                      </a:moveTo>
                      <a:cubicBezTo>
                        <a:pt x="8252" y="21270"/>
                        <a:pt x="8217" y="21270"/>
                        <a:pt x="8181" y="21270"/>
                      </a:cubicBezTo>
                      <a:cubicBezTo>
                        <a:pt x="7607" y="21128"/>
                        <a:pt x="7068" y="20940"/>
                        <a:pt x="6494" y="20704"/>
                      </a:cubicBezTo>
                      <a:cubicBezTo>
                        <a:pt x="6279" y="20610"/>
                        <a:pt x="6171" y="20279"/>
                        <a:pt x="6243" y="19997"/>
                      </a:cubicBezTo>
                      <a:cubicBezTo>
                        <a:pt x="6315" y="19714"/>
                        <a:pt x="6566" y="19525"/>
                        <a:pt x="6781" y="19619"/>
                      </a:cubicBezTo>
                      <a:cubicBezTo>
                        <a:pt x="7284" y="19855"/>
                        <a:pt x="7822" y="20044"/>
                        <a:pt x="8360" y="20138"/>
                      </a:cubicBezTo>
                      <a:cubicBezTo>
                        <a:pt x="8575" y="20232"/>
                        <a:pt x="8755" y="20515"/>
                        <a:pt x="8683" y="20798"/>
                      </a:cubicBezTo>
                      <a:cubicBezTo>
                        <a:pt x="8647" y="21081"/>
                        <a:pt x="8468" y="21270"/>
                        <a:pt x="8288" y="21270"/>
                      </a:cubicBezTo>
                      <a:close/>
                      <a:moveTo>
                        <a:pt x="13312" y="21270"/>
                      </a:moveTo>
                      <a:cubicBezTo>
                        <a:pt x="13096" y="21270"/>
                        <a:pt x="12917" y="21081"/>
                        <a:pt x="12881" y="20798"/>
                      </a:cubicBezTo>
                      <a:cubicBezTo>
                        <a:pt x="12845" y="20515"/>
                        <a:pt x="12989" y="20232"/>
                        <a:pt x="13240" y="20138"/>
                      </a:cubicBezTo>
                      <a:cubicBezTo>
                        <a:pt x="13778" y="20044"/>
                        <a:pt x="14280" y="19855"/>
                        <a:pt x="14819" y="19619"/>
                      </a:cubicBezTo>
                      <a:cubicBezTo>
                        <a:pt x="15034" y="19525"/>
                        <a:pt x="15285" y="19666"/>
                        <a:pt x="15357" y="19997"/>
                      </a:cubicBezTo>
                      <a:cubicBezTo>
                        <a:pt x="15429" y="20279"/>
                        <a:pt x="15285" y="20610"/>
                        <a:pt x="15070" y="20704"/>
                      </a:cubicBezTo>
                      <a:cubicBezTo>
                        <a:pt x="14532" y="20940"/>
                        <a:pt x="13957" y="21128"/>
                        <a:pt x="13383" y="21270"/>
                      </a:cubicBezTo>
                      <a:cubicBezTo>
                        <a:pt x="13348" y="21270"/>
                        <a:pt x="13348" y="21270"/>
                        <a:pt x="13312" y="21270"/>
                      </a:cubicBezTo>
                      <a:close/>
                      <a:moveTo>
                        <a:pt x="5095" y="19902"/>
                      </a:moveTo>
                      <a:cubicBezTo>
                        <a:pt x="5023" y="19902"/>
                        <a:pt x="4951" y="19902"/>
                        <a:pt x="4880" y="19855"/>
                      </a:cubicBezTo>
                      <a:cubicBezTo>
                        <a:pt x="4342" y="19478"/>
                        <a:pt x="3839" y="19100"/>
                        <a:pt x="3373" y="18676"/>
                      </a:cubicBezTo>
                      <a:cubicBezTo>
                        <a:pt x="3193" y="18487"/>
                        <a:pt x="3157" y="18110"/>
                        <a:pt x="3301" y="17874"/>
                      </a:cubicBezTo>
                      <a:cubicBezTo>
                        <a:pt x="3409" y="17638"/>
                        <a:pt x="3696" y="17544"/>
                        <a:pt x="3875" y="17733"/>
                      </a:cubicBezTo>
                      <a:cubicBezTo>
                        <a:pt x="4306" y="18157"/>
                        <a:pt x="4772" y="18487"/>
                        <a:pt x="5274" y="18817"/>
                      </a:cubicBezTo>
                      <a:cubicBezTo>
                        <a:pt x="5490" y="18959"/>
                        <a:pt x="5561" y="19289"/>
                        <a:pt x="5454" y="19572"/>
                      </a:cubicBezTo>
                      <a:cubicBezTo>
                        <a:pt x="5382" y="19761"/>
                        <a:pt x="5239" y="19902"/>
                        <a:pt x="5095" y="19902"/>
                      </a:cubicBezTo>
                      <a:close/>
                      <a:moveTo>
                        <a:pt x="16505" y="19902"/>
                      </a:moveTo>
                      <a:cubicBezTo>
                        <a:pt x="16326" y="19902"/>
                        <a:pt x="16182" y="19761"/>
                        <a:pt x="16110" y="19572"/>
                      </a:cubicBezTo>
                      <a:cubicBezTo>
                        <a:pt x="16003" y="19289"/>
                        <a:pt x="16074" y="18959"/>
                        <a:pt x="16290" y="18817"/>
                      </a:cubicBezTo>
                      <a:cubicBezTo>
                        <a:pt x="16792" y="18487"/>
                        <a:pt x="17258" y="18110"/>
                        <a:pt x="17689" y="17733"/>
                      </a:cubicBezTo>
                      <a:cubicBezTo>
                        <a:pt x="17868" y="17544"/>
                        <a:pt x="18155" y="17591"/>
                        <a:pt x="18299" y="17874"/>
                      </a:cubicBezTo>
                      <a:cubicBezTo>
                        <a:pt x="18443" y="18110"/>
                        <a:pt x="18371" y="18487"/>
                        <a:pt x="18191" y="18629"/>
                      </a:cubicBezTo>
                      <a:cubicBezTo>
                        <a:pt x="17725" y="19100"/>
                        <a:pt x="17223" y="19478"/>
                        <a:pt x="16684" y="19855"/>
                      </a:cubicBezTo>
                      <a:cubicBezTo>
                        <a:pt x="16613" y="19855"/>
                        <a:pt x="16577" y="19902"/>
                        <a:pt x="16505" y="19902"/>
                      </a:cubicBezTo>
                      <a:close/>
                      <a:moveTo>
                        <a:pt x="2368" y="17308"/>
                      </a:moveTo>
                      <a:cubicBezTo>
                        <a:pt x="2260" y="17308"/>
                        <a:pt x="2153" y="17261"/>
                        <a:pt x="2045" y="17167"/>
                      </a:cubicBezTo>
                      <a:cubicBezTo>
                        <a:pt x="1615" y="16554"/>
                        <a:pt x="1256" y="15941"/>
                        <a:pt x="969" y="15280"/>
                      </a:cubicBezTo>
                      <a:cubicBezTo>
                        <a:pt x="825" y="15045"/>
                        <a:pt x="897" y="14667"/>
                        <a:pt x="1112" y="14526"/>
                      </a:cubicBezTo>
                      <a:cubicBezTo>
                        <a:pt x="1328" y="14337"/>
                        <a:pt x="1579" y="14431"/>
                        <a:pt x="1686" y="14714"/>
                      </a:cubicBezTo>
                      <a:cubicBezTo>
                        <a:pt x="1973" y="15280"/>
                        <a:pt x="2296" y="15846"/>
                        <a:pt x="2655" y="16365"/>
                      </a:cubicBezTo>
                      <a:cubicBezTo>
                        <a:pt x="2835" y="16601"/>
                        <a:pt x="2835" y="16931"/>
                        <a:pt x="2655" y="17167"/>
                      </a:cubicBezTo>
                      <a:cubicBezTo>
                        <a:pt x="2583" y="17261"/>
                        <a:pt x="2476" y="17308"/>
                        <a:pt x="2368" y="17308"/>
                      </a:cubicBezTo>
                      <a:close/>
                      <a:moveTo>
                        <a:pt x="19232" y="17308"/>
                      </a:moveTo>
                      <a:cubicBezTo>
                        <a:pt x="19124" y="17308"/>
                        <a:pt x="19017" y="17261"/>
                        <a:pt x="18909" y="17167"/>
                      </a:cubicBezTo>
                      <a:cubicBezTo>
                        <a:pt x="18730" y="16931"/>
                        <a:pt x="18730" y="16554"/>
                        <a:pt x="18909" y="16365"/>
                      </a:cubicBezTo>
                      <a:cubicBezTo>
                        <a:pt x="19268" y="15846"/>
                        <a:pt x="19591" y="15280"/>
                        <a:pt x="19878" y="14714"/>
                      </a:cubicBezTo>
                      <a:cubicBezTo>
                        <a:pt x="19985" y="14431"/>
                        <a:pt x="20272" y="14337"/>
                        <a:pt x="20452" y="14526"/>
                      </a:cubicBezTo>
                      <a:cubicBezTo>
                        <a:pt x="20667" y="14667"/>
                        <a:pt x="20739" y="14997"/>
                        <a:pt x="20595" y="15280"/>
                      </a:cubicBezTo>
                      <a:cubicBezTo>
                        <a:pt x="20308" y="15941"/>
                        <a:pt x="19950" y="16554"/>
                        <a:pt x="19519" y="17120"/>
                      </a:cubicBezTo>
                      <a:cubicBezTo>
                        <a:pt x="19447" y="17261"/>
                        <a:pt x="19340" y="17308"/>
                        <a:pt x="19232" y="17308"/>
                      </a:cubicBezTo>
                      <a:close/>
                      <a:moveTo>
                        <a:pt x="646" y="13535"/>
                      </a:moveTo>
                      <a:cubicBezTo>
                        <a:pt x="466" y="13535"/>
                        <a:pt x="287" y="13394"/>
                        <a:pt x="251" y="13158"/>
                      </a:cubicBezTo>
                      <a:cubicBezTo>
                        <a:pt x="72" y="12403"/>
                        <a:pt x="0" y="11602"/>
                        <a:pt x="0" y="10800"/>
                      </a:cubicBezTo>
                      <a:cubicBezTo>
                        <a:pt x="0" y="10470"/>
                        <a:pt x="179" y="10234"/>
                        <a:pt x="395" y="10234"/>
                      </a:cubicBezTo>
                      <a:cubicBezTo>
                        <a:pt x="395" y="10234"/>
                        <a:pt x="431" y="10234"/>
                        <a:pt x="431" y="10234"/>
                      </a:cubicBezTo>
                      <a:cubicBezTo>
                        <a:pt x="646" y="10234"/>
                        <a:pt x="861" y="10470"/>
                        <a:pt x="861" y="10800"/>
                      </a:cubicBezTo>
                      <a:cubicBezTo>
                        <a:pt x="861" y="11460"/>
                        <a:pt x="933" y="12168"/>
                        <a:pt x="1076" y="12828"/>
                      </a:cubicBezTo>
                      <a:cubicBezTo>
                        <a:pt x="1148" y="13111"/>
                        <a:pt x="1005" y="13441"/>
                        <a:pt x="789" y="13535"/>
                      </a:cubicBezTo>
                      <a:cubicBezTo>
                        <a:pt x="718" y="13535"/>
                        <a:pt x="682" y="13535"/>
                        <a:pt x="646" y="13535"/>
                      </a:cubicBezTo>
                      <a:close/>
                      <a:moveTo>
                        <a:pt x="20918" y="13535"/>
                      </a:moveTo>
                      <a:cubicBezTo>
                        <a:pt x="20882" y="13535"/>
                        <a:pt x="20847" y="13535"/>
                        <a:pt x="20811" y="13488"/>
                      </a:cubicBezTo>
                      <a:cubicBezTo>
                        <a:pt x="20559" y="13441"/>
                        <a:pt x="20452" y="13111"/>
                        <a:pt x="20488" y="12828"/>
                      </a:cubicBezTo>
                      <a:cubicBezTo>
                        <a:pt x="20631" y="12168"/>
                        <a:pt x="20739" y="11460"/>
                        <a:pt x="20739" y="10800"/>
                      </a:cubicBezTo>
                      <a:cubicBezTo>
                        <a:pt x="20739" y="10753"/>
                        <a:pt x="20739" y="10753"/>
                        <a:pt x="20739" y="10753"/>
                      </a:cubicBezTo>
                      <a:cubicBezTo>
                        <a:pt x="20739" y="10423"/>
                        <a:pt x="20918" y="10187"/>
                        <a:pt x="21169" y="10187"/>
                      </a:cubicBezTo>
                      <a:cubicBezTo>
                        <a:pt x="21385" y="10187"/>
                        <a:pt x="21600" y="10423"/>
                        <a:pt x="21600" y="10753"/>
                      </a:cubicBezTo>
                      <a:cubicBezTo>
                        <a:pt x="21600" y="10753"/>
                        <a:pt x="21600" y="10753"/>
                        <a:pt x="21600" y="10753"/>
                      </a:cubicBezTo>
                      <a:cubicBezTo>
                        <a:pt x="21600" y="11555"/>
                        <a:pt x="21492" y="12356"/>
                        <a:pt x="21313" y="13111"/>
                      </a:cubicBezTo>
                      <a:cubicBezTo>
                        <a:pt x="21277" y="13394"/>
                        <a:pt x="21098" y="13535"/>
                        <a:pt x="20918" y="13535"/>
                      </a:cubicBezTo>
                      <a:close/>
                      <a:moveTo>
                        <a:pt x="646" y="9197"/>
                      </a:moveTo>
                      <a:cubicBezTo>
                        <a:pt x="610" y="9197"/>
                        <a:pt x="574" y="9197"/>
                        <a:pt x="538" y="9149"/>
                      </a:cubicBezTo>
                      <a:cubicBezTo>
                        <a:pt x="287" y="9055"/>
                        <a:pt x="179" y="8772"/>
                        <a:pt x="215" y="8442"/>
                      </a:cubicBezTo>
                      <a:cubicBezTo>
                        <a:pt x="395" y="7734"/>
                        <a:pt x="646" y="6980"/>
                        <a:pt x="933" y="6320"/>
                      </a:cubicBezTo>
                      <a:cubicBezTo>
                        <a:pt x="1076" y="6037"/>
                        <a:pt x="1328" y="5942"/>
                        <a:pt x="1543" y="6131"/>
                      </a:cubicBezTo>
                      <a:cubicBezTo>
                        <a:pt x="1758" y="6272"/>
                        <a:pt x="1794" y="6603"/>
                        <a:pt x="1686" y="6886"/>
                      </a:cubicBezTo>
                      <a:cubicBezTo>
                        <a:pt x="1399" y="7499"/>
                        <a:pt x="1184" y="8112"/>
                        <a:pt x="1076" y="8772"/>
                      </a:cubicBezTo>
                      <a:cubicBezTo>
                        <a:pt x="1005" y="9008"/>
                        <a:pt x="825" y="9197"/>
                        <a:pt x="646" y="9197"/>
                      </a:cubicBezTo>
                      <a:close/>
                      <a:moveTo>
                        <a:pt x="20918" y="9149"/>
                      </a:moveTo>
                      <a:cubicBezTo>
                        <a:pt x="20739" y="9149"/>
                        <a:pt x="20559" y="8961"/>
                        <a:pt x="20488" y="8725"/>
                      </a:cubicBezTo>
                      <a:cubicBezTo>
                        <a:pt x="20344" y="8065"/>
                        <a:pt x="20129" y="7452"/>
                        <a:pt x="19842" y="6838"/>
                      </a:cubicBezTo>
                      <a:cubicBezTo>
                        <a:pt x="19734" y="6555"/>
                        <a:pt x="19806" y="6225"/>
                        <a:pt x="19985" y="6084"/>
                      </a:cubicBezTo>
                      <a:cubicBezTo>
                        <a:pt x="20201" y="5895"/>
                        <a:pt x="20452" y="5990"/>
                        <a:pt x="20595" y="6272"/>
                      </a:cubicBezTo>
                      <a:cubicBezTo>
                        <a:pt x="20918" y="6933"/>
                        <a:pt x="21169" y="7640"/>
                        <a:pt x="21313" y="8395"/>
                      </a:cubicBezTo>
                      <a:cubicBezTo>
                        <a:pt x="21385" y="8725"/>
                        <a:pt x="21241" y="9008"/>
                        <a:pt x="21026" y="9102"/>
                      </a:cubicBezTo>
                      <a:cubicBezTo>
                        <a:pt x="20990" y="9102"/>
                        <a:pt x="20954" y="9149"/>
                        <a:pt x="20918" y="9149"/>
                      </a:cubicBezTo>
                      <a:close/>
                      <a:moveTo>
                        <a:pt x="2332" y="5424"/>
                      </a:moveTo>
                      <a:cubicBezTo>
                        <a:pt x="2225" y="5424"/>
                        <a:pt x="2117" y="5329"/>
                        <a:pt x="2045" y="5235"/>
                      </a:cubicBezTo>
                      <a:cubicBezTo>
                        <a:pt x="1866" y="5046"/>
                        <a:pt x="1866" y="4669"/>
                        <a:pt x="2045" y="4433"/>
                      </a:cubicBezTo>
                      <a:cubicBezTo>
                        <a:pt x="2440" y="3914"/>
                        <a:pt x="2870" y="3396"/>
                        <a:pt x="3373" y="2924"/>
                      </a:cubicBezTo>
                      <a:cubicBezTo>
                        <a:pt x="3552" y="2735"/>
                        <a:pt x="3839" y="2783"/>
                        <a:pt x="3947" y="3066"/>
                      </a:cubicBezTo>
                      <a:cubicBezTo>
                        <a:pt x="4090" y="3301"/>
                        <a:pt x="4054" y="3679"/>
                        <a:pt x="3875" y="3867"/>
                      </a:cubicBezTo>
                      <a:cubicBezTo>
                        <a:pt x="3409" y="4292"/>
                        <a:pt x="3014" y="4716"/>
                        <a:pt x="2655" y="5235"/>
                      </a:cubicBezTo>
                      <a:cubicBezTo>
                        <a:pt x="2583" y="5329"/>
                        <a:pt x="2440" y="5424"/>
                        <a:pt x="2332" y="5424"/>
                      </a:cubicBezTo>
                      <a:close/>
                      <a:moveTo>
                        <a:pt x="19196" y="5376"/>
                      </a:moveTo>
                      <a:cubicBezTo>
                        <a:pt x="19088" y="5376"/>
                        <a:pt x="18981" y="5282"/>
                        <a:pt x="18873" y="5188"/>
                      </a:cubicBezTo>
                      <a:cubicBezTo>
                        <a:pt x="18514" y="4716"/>
                        <a:pt x="18120" y="4245"/>
                        <a:pt x="17653" y="3820"/>
                      </a:cubicBezTo>
                      <a:cubicBezTo>
                        <a:pt x="17474" y="3631"/>
                        <a:pt x="17438" y="3301"/>
                        <a:pt x="17581" y="3018"/>
                      </a:cubicBezTo>
                      <a:cubicBezTo>
                        <a:pt x="17689" y="2783"/>
                        <a:pt x="17976" y="2735"/>
                        <a:pt x="18155" y="2877"/>
                      </a:cubicBezTo>
                      <a:cubicBezTo>
                        <a:pt x="18658" y="3348"/>
                        <a:pt x="19124" y="3867"/>
                        <a:pt x="19519" y="4386"/>
                      </a:cubicBezTo>
                      <a:cubicBezTo>
                        <a:pt x="19662" y="4622"/>
                        <a:pt x="19662" y="4999"/>
                        <a:pt x="19483" y="5188"/>
                      </a:cubicBezTo>
                      <a:cubicBezTo>
                        <a:pt x="19411" y="5329"/>
                        <a:pt x="19304" y="5376"/>
                        <a:pt x="19196" y="5376"/>
                      </a:cubicBezTo>
                      <a:close/>
                      <a:moveTo>
                        <a:pt x="5059" y="2830"/>
                      </a:moveTo>
                      <a:cubicBezTo>
                        <a:pt x="4916" y="2830"/>
                        <a:pt x="4736" y="2688"/>
                        <a:pt x="4664" y="2500"/>
                      </a:cubicBezTo>
                      <a:cubicBezTo>
                        <a:pt x="4557" y="2217"/>
                        <a:pt x="4664" y="1886"/>
                        <a:pt x="4880" y="1745"/>
                      </a:cubicBezTo>
                      <a:cubicBezTo>
                        <a:pt x="5382" y="1415"/>
                        <a:pt x="5920" y="1132"/>
                        <a:pt x="6494" y="849"/>
                      </a:cubicBezTo>
                      <a:cubicBezTo>
                        <a:pt x="6710" y="755"/>
                        <a:pt x="6961" y="943"/>
                        <a:pt x="7033" y="1226"/>
                      </a:cubicBezTo>
                      <a:cubicBezTo>
                        <a:pt x="7104" y="1509"/>
                        <a:pt x="6961" y="1839"/>
                        <a:pt x="6746" y="1934"/>
                      </a:cubicBezTo>
                      <a:cubicBezTo>
                        <a:pt x="6243" y="2169"/>
                        <a:pt x="5741" y="2452"/>
                        <a:pt x="5239" y="2735"/>
                      </a:cubicBezTo>
                      <a:cubicBezTo>
                        <a:pt x="5203" y="2783"/>
                        <a:pt x="5131" y="2830"/>
                        <a:pt x="5059" y="2830"/>
                      </a:cubicBezTo>
                      <a:close/>
                      <a:moveTo>
                        <a:pt x="16469" y="2783"/>
                      </a:moveTo>
                      <a:cubicBezTo>
                        <a:pt x="16397" y="2783"/>
                        <a:pt x="16326" y="2783"/>
                        <a:pt x="16290" y="2735"/>
                      </a:cubicBezTo>
                      <a:cubicBezTo>
                        <a:pt x="15787" y="2405"/>
                        <a:pt x="15285" y="2169"/>
                        <a:pt x="14783" y="1934"/>
                      </a:cubicBezTo>
                      <a:cubicBezTo>
                        <a:pt x="14532" y="1839"/>
                        <a:pt x="14424" y="1509"/>
                        <a:pt x="14496" y="1226"/>
                      </a:cubicBezTo>
                      <a:cubicBezTo>
                        <a:pt x="14567" y="896"/>
                        <a:pt x="14819" y="755"/>
                        <a:pt x="15034" y="849"/>
                      </a:cubicBezTo>
                      <a:cubicBezTo>
                        <a:pt x="15608" y="1085"/>
                        <a:pt x="16146" y="1368"/>
                        <a:pt x="16649" y="1698"/>
                      </a:cubicBezTo>
                      <a:cubicBezTo>
                        <a:pt x="16864" y="1839"/>
                        <a:pt x="16971" y="2217"/>
                        <a:pt x="16864" y="2452"/>
                      </a:cubicBezTo>
                      <a:cubicBezTo>
                        <a:pt x="16792" y="2688"/>
                        <a:pt x="16613" y="2783"/>
                        <a:pt x="16469" y="2783"/>
                      </a:cubicBezTo>
                      <a:close/>
                      <a:moveTo>
                        <a:pt x="8252" y="1415"/>
                      </a:moveTo>
                      <a:cubicBezTo>
                        <a:pt x="8037" y="1415"/>
                        <a:pt x="7858" y="1226"/>
                        <a:pt x="7822" y="943"/>
                      </a:cubicBezTo>
                      <a:cubicBezTo>
                        <a:pt x="7786" y="660"/>
                        <a:pt x="7930" y="377"/>
                        <a:pt x="8181" y="283"/>
                      </a:cubicBezTo>
                      <a:cubicBezTo>
                        <a:pt x="8719" y="141"/>
                        <a:pt x="9293" y="47"/>
                        <a:pt x="9903" y="0"/>
                      </a:cubicBezTo>
                      <a:cubicBezTo>
                        <a:pt x="10118" y="0"/>
                        <a:pt x="10334" y="236"/>
                        <a:pt x="10334" y="566"/>
                      </a:cubicBezTo>
                      <a:cubicBezTo>
                        <a:pt x="10369" y="849"/>
                        <a:pt x="10190" y="1132"/>
                        <a:pt x="9939" y="1132"/>
                      </a:cubicBezTo>
                      <a:cubicBezTo>
                        <a:pt x="9401" y="1179"/>
                        <a:pt x="8862" y="1273"/>
                        <a:pt x="8324" y="1415"/>
                      </a:cubicBezTo>
                      <a:cubicBezTo>
                        <a:pt x="8288" y="1415"/>
                        <a:pt x="8288" y="1415"/>
                        <a:pt x="8252" y="1415"/>
                      </a:cubicBezTo>
                      <a:close/>
                      <a:moveTo>
                        <a:pt x="13276" y="1415"/>
                      </a:moveTo>
                      <a:cubicBezTo>
                        <a:pt x="13240" y="1415"/>
                        <a:pt x="13240" y="1415"/>
                        <a:pt x="13204" y="1415"/>
                      </a:cubicBezTo>
                      <a:cubicBezTo>
                        <a:pt x="12666" y="1273"/>
                        <a:pt x="12128" y="1179"/>
                        <a:pt x="11589" y="1132"/>
                      </a:cubicBezTo>
                      <a:cubicBezTo>
                        <a:pt x="11338" y="1132"/>
                        <a:pt x="11159" y="849"/>
                        <a:pt x="11159" y="566"/>
                      </a:cubicBezTo>
                      <a:cubicBezTo>
                        <a:pt x="11195" y="236"/>
                        <a:pt x="11410" y="0"/>
                        <a:pt x="11625" y="0"/>
                      </a:cubicBezTo>
                      <a:cubicBezTo>
                        <a:pt x="12199" y="47"/>
                        <a:pt x="12773" y="141"/>
                        <a:pt x="13348" y="283"/>
                      </a:cubicBezTo>
                      <a:cubicBezTo>
                        <a:pt x="13599" y="330"/>
                        <a:pt x="13742" y="660"/>
                        <a:pt x="13706" y="943"/>
                      </a:cubicBezTo>
                      <a:cubicBezTo>
                        <a:pt x="13670" y="1226"/>
                        <a:pt x="13491" y="1415"/>
                        <a:pt x="13276" y="1415"/>
                      </a:cubicBez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317" name="Shape 1242"/>
                <p:cNvSpPr/>
                <p:nvPr/>
              </p:nvSpPr>
              <p:spPr>
                <a:xfrm>
                  <a:off x="65671" y="111223"/>
                  <a:ext cx="204226" cy="204606"/>
                </a:xfrm>
                <a:custGeom>
                  <a:avLst/>
                  <a:gdLst/>
                  <a:ahLst/>
                  <a:cxnLst>
                    <a:cxn ang="0">
                      <a:pos x="wd2" y="hd2"/>
                    </a:cxn>
                    <a:cxn ang="5400000">
                      <a:pos x="wd2" y="hd2"/>
                    </a:cxn>
                    <a:cxn ang="10800000">
                      <a:pos x="wd2" y="hd2"/>
                    </a:cxn>
                    <a:cxn ang="16200000">
                      <a:pos x="wd2" y="hd2"/>
                    </a:cxn>
                  </a:cxnLst>
                  <a:rect l="0" t="0" r="r" b="b"/>
                  <a:pathLst>
                    <a:path w="21600" h="21600" extrusionOk="0">
                      <a:moveTo>
                        <a:pt x="1705" y="21600"/>
                      </a:moveTo>
                      <a:cubicBezTo>
                        <a:pt x="758" y="21600"/>
                        <a:pt x="0" y="20842"/>
                        <a:pt x="0" y="19895"/>
                      </a:cubicBezTo>
                      <a:cubicBezTo>
                        <a:pt x="0" y="1705"/>
                        <a:pt x="0" y="1705"/>
                        <a:pt x="0" y="1705"/>
                      </a:cubicBezTo>
                      <a:cubicBezTo>
                        <a:pt x="0" y="758"/>
                        <a:pt x="758" y="0"/>
                        <a:pt x="1705" y="0"/>
                      </a:cubicBezTo>
                      <a:cubicBezTo>
                        <a:pt x="19895" y="0"/>
                        <a:pt x="19895" y="0"/>
                        <a:pt x="19895" y="0"/>
                      </a:cubicBezTo>
                      <a:cubicBezTo>
                        <a:pt x="20842" y="0"/>
                        <a:pt x="21600" y="758"/>
                        <a:pt x="21600" y="1705"/>
                      </a:cubicBezTo>
                      <a:cubicBezTo>
                        <a:pt x="21600" y="19895"/>
                        <a:pt x="21600" y="19895"/>
                        <a:pt x="21600" y="19895"/>
                      </a:cubicBezTo>
                      <a:cubicBezTo>
                        <a:pt x="21600" y="20842"/>
                        <a:pt x="20842" y="21600"/>
                        <a:pt x="19895" y="21600"/>
                      </a:cubicBezTo>
                      <a:lnTo>
                        <a:pt x="1705" y="21600"/>
                      </a:ln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318" name="Shape 1243"/>
                <p:cNvSpPr/>
                <p:nvPr/>
              </p:nvSpPr>
              <p:spPr>
                <a:xfrm>
                  <a:off x="60356" y="105908"/>
                  <a:ext cx="215235" cy="215235"/>
                </a:xfrm>
                <a:custGeom>
                  <a:avLst/>
                  <a:gdLst/>
                  <a:ahLst/>
                  <a:cxnLst>
                    <a:cxn ang="0">
                      <a:pos x="wd2" y="hd2"/>
                    </a:cxn>
                    <a:cxn ang="5400000">
                      <a:pos x="wd2" y="hd2"/>
                    </a:cxn>
                    <a:cxn ang="10800000">
                      <a:pos x="wd2" y="hd2"/>
                    </a:cxn>
                    <a:cxn ang="16200000">
                      <a:pos x="wd2" y="hd2"/>
                    </a:cxn>
                  </a:cxnLst>
                  <a:rect l="0" t="0" r="r" b="b"/>
                  <a:pathLst>
                    <a:path w="21600" h="21600" extrusionOk="0">
                      <a:moveTo>
                        <a:pt x="19440" y="1080"/>
                      </a:moveTo>
                      <a:cubicBezTo>
                        <a:pt x="20070" y="1080"/>
                        <a:pt x="20520" y="1530"/>
                        <a:pt x="20520" y="2160"/>
                      </a:cubicBezTo>
                      <a:cubicBezTo>
                        <a:pt x="20520" y="19440"/>
                        <a:pt x="20520" y="19440"/>
                        <a:pt x="20520" y="19440"/>
                      </a:cubicBezTo>
                      <a:cubicBezTo>
                        <a:pt x="20520" y="20070"/>
                        <a:pt x="20070" y="20520"/>
                        <a:pt x="19440" y="20520"/>
                      </a:cubicBezTo>
                      <a:cubicBezTo>
                        <a:pt x="2160" y="20520"/>
                        <a:pt x="2160" y="20520"/>
                        <a:pt x="2160" y="20520"/>
                      </a:cubicBezTo>
                      <a:cubicBezTo>
                        <a:pt x="1530" y="20520"/>
                        <a:pt x="1080" y="20070"/>
                        <a:pt x="1080" y="19440"/>
                      </a:cubicBezTo>
                      <a:cubicBezTo>
                        <a:pt x="1080" y="2160"/>
                        <a:pt x="1080" y="2160"/>
                        <a:pt x="1080" y="2160"/>
                      </a:cubicBezTo>
                      <a:cubicBezTo>
                        <a:pt x="1080" y="1530"/>
                        <a:pt x="1530" y="1080"/>
                        <a:pt x="2160" y="1080"/>
                      </a:cubicBezTo>
                      <a:cubicBezTo>
                        <a:pt x="19440" y="1080"/>
                        <a:pt x="19440" y="1080"/>
                        <a:pt x="19440" y="1080"/>
                      </a:cubicBezTo>
                      <a:moveTo>
                        <a:pt x="19440" y="0"/>
                      </a:moveTo>
                      <a:cubicBezTo>
                        <a:pt x="2160" y="0"/>
                        <a:pt x="2160" y="0"/>
                        <a:pt x="2160" y="0"/>
                      </a:cubicBezTo>
                      <a:cubicBezTo>
                        <a:pt x="990" y="0"/>
                        <a:pt x="0" y="990"/>
                        <a:pt x="0" y="2160"/>
                      </a:cubicBezTo>
                      <a:cubicBezTo>
                        <a:pt x="0" y="19440"/>
                        <a:pt x="0" y="19440"/>
                        <a:pt x="0" y="19440"/>
                      </a:cubicBezTo>
                      <a:cubicBezTo>
                        <a:pt x="0" y="20610"/>
                        <a:pt x="990" y="21600"/>
                        <a:pt x="2160" y="21600"/>
                      </a:cubicBezTo>
                      <a:cubicBezTo>
                        <a:pt x="19440" y="21600"/>
                        <a:pt x="19440" y="21600"/>
                        <a:pt x="19440" y="21600"/>
                      </a:cubicBezTo>
                      <a:cubicBezTo>
                        <a:pt x="20610" y="21600"/>
                        <a:pt x="21600" y="20610"/>
                        <a:pt x="21600" y="19440"/>
                      </a:cubicBezTo>
                      <a:cubicBezTo>
                        <a:pt x="21600" y="2160"/>
                        <a:pt x="21600" y="2160"/>
                        <a:pt x="21600" y="2160"/>
                      </a:cubicBezTo>
                      <a:cubicBezTo>
                        <a:pt x="21600" y="990"/>
                        <a:pt x="20610" y="0"/>
                        <a:pt x="19440" y="0"/>
                      </a:cubicBez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319" name="Shape 1244"/>
                <p:cNvSpPr/>
                <p:nvPr/>
              </p:nvSpPr>
              <p:spPr>
                <a:xfrm>
                  <a:off x="56560" y="102492"/>
                  <a:ext cx="222448" cy="222447"/>
                </a:xfrm>
                <a:custGeom>
                  <a:avLst/>
                  <a:gdLst/>
                  <a:ahLst/>
                  <a:cxnLst>
                    <a:cxn ang="0">
                      <a:pos x="wd2" y="hd2"/>
                    </a:cxn>
                    <a:cxn ang="5400000">
                      <a:pos x="wd2" y="hd2"/>
                    </a:cxn>
                    <a:cxn ang="10800000">
                      <a:pos x="wd2" y="hd2"/>
                    </a:cxn>
                    <a:cxn ang="16200000">
                      <a:pos x="wd2" y="hd2"/>
                    </a:cxn>
                  </a:cxnLst>
                  <a:rect l="0" t="0" r="r" b="b"/>
                  <a:pathLst>
                    <a:path w="21600" h="21600" extrusionOk="0">
                      <a:moveTo>
                        <a:pt x="19161" y="21600"/>
                      </a:moveTo>
                      <a:cubicBezTo>
                        <a:pt x="2439" y="21600"/>
                        <a:pt x="2439" y="21600"/>
                        <a:pt x="2439" y="21600"/>
                      </a:cubicBezTo>
                      <a:cubicBezTo>
                        <a:pt x="1132" y="21600"/>
                        <a:pt x="0" y="20468"/>
                        <a:pt x="0" y="19161"/>
                      </a:cubicBezTo>
                      <a:cubicBezTo>
                        <a:pt x="0" y="2439"/>
                        <a:pt x="0" y="2439"/>
                        <a:pt x="0" y="2439"/>
                      </a:cubicBezTo>
                      <a:cubicBezTo>
                        <a:pt x="0" y="1132"/>
                        <a:pt x="1132" y="0"/>
                        <a:pt x="2439" y="0"/>
                      </a:cubicBezTo>
                      <a:cubicBezTo>
                        <a:pt x="19161" y="0"/>
                        <a:pt x="19161" y="0"/>
                        <a:pt x="19161" y="0"/>
                      </a:cubicBezTo>
                      <a:cubicBezTo>
                        <a:pt x="20468" y="0"/>
                        <a:pt x="21600" y="1132"/>
                        <a:pt x="21600" y="2439"/>
                      </a:cubicBezTo>
                      <a:cubicBezTo>
                        <a:pt x="21600" y="19161"/>
                        <a:pt x="21600" y="19161"/>
                        <a:pt x="21600" y="19161"/>
                      </a:cubicBezTo>
                      <a:cubicBezTo>
                        <a:pt x="21600" y="20468"/>
                        <a:pt x="20468" y="21600"/>
                        <a:pt x="19161" y="21600"/>
                      </a:cubicBezTo>
                      <a:close/>
                      <a:moveTo>
                        <a:pt x="2439" y="697"/>
                      </a:moveTo>
                      <a:cubicBezTo>
                        <a:pt x="1481" y="697"/>
                        <a:pt x="697" y="1481"/>
                        <a:pt x="697" y="2439"/>
                      </a:cubicBezTo>
                      <a:cubicBezTo>
                        <a:pt x="697" y="19161"/>
                        <a:pt x="697" y="19161"/>
                        <a:pt x="697" y="19161"/>
                      </a:cubicBezTo>
                      <a:cubicBezTo>
                        <a:pt x="697" y="20119"/>
                        <a:pt x="1481" y="20903"/>
                        <a:pt x="2439" y="20903"/>
                      </a:cubicBezTo>
                      <a:cubicBezTo>
                        <a:pt x="19161" y="20903"/>
                        <a:pt x="19161" y="20903"/>
                        <a:pt x="19161" y="20903"/>
                      </a:cubicBezTo>
                      <a:cubicBezTo>
                        <a:pt x="20119" y="20903"/>
                        <a:pt x="20903" y="20119"/>
                        <a:pt x="20903" y="19161"/>
                      </a:cubicBezTo>
                      <a:cubicBezTo>
                        <a:pt x="20903" y="2439"/>
                        <a:pt x="20903" y="2439"/>
                        <a:pt x="20903" y="2439"/>
                      </a:cubicBezTo>
                      <a:cubicBezTo>
                        <a:pt x="20903" y="1481"/>
                        <a:pt x="20119" y="697"/>
                        <a:pt x="19161" y="697"/>
                      </a:cubicBezTo>
                      <a:lnTo>
                        <a:pt x="2439" y="697"/>
                      </a:ln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320" name="Shape 1245"/>
                <p:cNvSpPr/>
                <p:nvPr/>
              </p:nvSpPr>
              <p:spPr>
                <a:xfrm>
                  <a:off x="459317" y="111223"/>
                  <a:ext cx="204227" cy="204606"/>
                </a:xfrm>
                <a:custGeom>
                  <a:avLst/>
                  <a:gdLst/>
                  <a:ahLst/>
                  <a:cxnLst>
                    <a:cxn ang="0">
                      <a:pos x="wd2" y="hd2"/>
                    </a:cxn>
                    <a:cxn ang="5400000">
                      <a:pos x="wd2" y="hd2"/>
                    </a:cxn>
                    <a:cxn ang="10800000">
                      <a:pos x="wd2" y="hd2"/>
                    </a:cxn>
                    <a:cxn ang="16200000">
                      <a:pos x="wd2" y="hd2"/>
                    </a:cxn>
                  </a:cxnLst>
                  <a:rect l="0" t="0" r="r" b="b"/>
                  <a:pathLst>
                    <a:path w="21600" h="21600" extrusionOk="0">
                      <a:moveTo>
                        <a:pt x="1705" y="21600"/>
                      </a:moveTo>
                      <a:cubicBezTo>
                        <a:pt x="758" y="21600"/>
                        <a:pt x="0" y="20842"/>
                        <a:pt x="0" y="19895"/>
                      </a:cubicBezTo>
                      <a:cubicBezTo>
                        <a:pt x="0" y="1705"/>
                        <a:pt x="0" y="1705"/>
                        <a:pt x="0" y="1705"/>
                      </a:cubicBezTo>
                      <a:cubicBezTo>
                        <a:pt x="0" y="758"/>
                        <a:pt x="758" y="0"/>
                        <a:pt x="1705" y="0"/>
                      </a:cubicBezTo>
                      <a:cubicBezTo>
                        <a:pt x="19895" y="0"/>
                        <a:pt x="19895" y="0"/>
                        <a:pt x="19895" y="0"/>
                      </a:cubicBezTo>
                      <a:cubicBezTo>
                        <a:pt x="20842" y="0"/>
                        <a:pt x="21600" y="758"/>
                        <a:pt x="21600" y="1705"/>
                      </a:cubicBezTo>
                      <a:cubicBezTo>
                        <a:pt x="21600" y="19895"/>
                        <a:pt x="21600" y="19895"/>
                        <a:pt x="21600" y="19895"/>
                      </a:cubicBezTo>
                      <a:cubicBezTo>
                        <a:pt x="21600" y="20842"/>
                        <a:pt x="20842" y="21600"/>
                        <a:pt x="19895" y="21600"/>
                      </a:cubicBezTo>
                      <a:lnTo>
                        <a:pt x="1705" y="21600"/>
                      </a:ln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321" name="Shape 1246"/>
                <p:cNvSpPr/>
                <p:nvPr/>
              </p:nvSpPr>
              <p:spPr>
                <a:xfrm>
                  <a:off x="454003" y="105908"/>
                  <a:ext cx="214855" cy="215235"/>
                </a:xfrm>
                <a:custGeom>
                  <a:avLst/>
                  <a:gdLst/>
                  <a:ahLst/>
                  <a:cxnLst>
                    <a:cxn ang="0">
                      <a:pos x="wd2" y="hd2"/>
                    </a:cxn>
                    <a:cxn ang="5400000">
                      <a:pos x="wd2" y="hd2"/>
                    </a:cxn>
                    <a:cxn ang="10800000">
                      <a:pos x="wd2" y="hd2"/>
                    </a:cxn>
                    <a:cxn ang="16200000">
                      <a:pos x="wd2" y="hd2"/>
                    </a:cxn>
                  </a:cxnLst>
                  <a:rect l="0" t="0" r="r" b="b"/>
                  <a:pathLst>
                    <a:path w="21600" h="21600" extrusionOk="0">
                      <a:moveTo>
                        <a:pt x="19440" y="1080"/>
                      </a:moveTo>
                      <a:cubicBezTo>
                        <a:pt x="20070" y="1080"/>
                        <a:pt x="20520" y="1530"/>
                        <a:pt x="20520" y="2160"/>
                      </a:cubicBezTo>
                      <a:cubicBezTo>
                        <a:pt x="20520" y="19440"/>
                        <a:pt x="20520" y="19440"/>
                        <a:pt x="20520" y="19440"/>
                      </a:cubicBezTo>
                      <a:cubicBezTo>
                        <a:pt x="20520" y="20070"/>
                        <a:pt x="20070" y="20520"/>
                        <a:pt x="19440" y="20520"/>
                      </a:cubicBezTo>
                      <a:cubicBezTo>
                        <a:pt x="2160" y="20520"/>
                        <a:pt x="2160" y="20520"/>
                        <a:pt x="2160" y="20520"/>
                      </a:cubicBezTo>
                      <a:cubicBezTo>
                        <a:pt x="1530" y="20520"/>
                        <a:pt x="1080" y="20070"/>
                        <a:pt x="1080" y="19440"/>
                      </a:cubicBezTo>
                      <a:cubicBezTo>
                        <a:pt x="1080" y="2160"/>
                        <a:pt x="1080" y="2160"/>
                        <a:pt x="1080" y="2160"/>
                      </a:cubicBezTo>
                      <a:cubicBezTo>
                        <a:pt x="1080" y="1530"/>
                        <a:pt x="1530" y="1080"/>
                        <a:pt x="2160" y="1080"/>
                      </a:cubicBezTo>
                      <a:cubicBezTo>
                        <a:pt x="19440" y="1080"/>
                        <a:pt x="19440" y="1080"/>
                        <a:pt x="19440" y="1080"/>
                      </a:cubicBezTo>
                      <a:moveTo>
                        <a:pt x="19440" y="0"/>
                      </a:moveTo>
                      <a:cubicBezTo>
                        <a:pt x="2160" y="0"/>
                        <a:pt x="2160" y="0"/>
                        <a:pt x="2160" y="0"/>
                      </a:cubicBezTo>
                      <a:cubicBezTo>
                        <a:pt x="990" y="0"/>
                        <a:pt x="0" y="990"/>
                        <a:pt x="0" y="2160"/>
                      </a:cubicBezTo>
                      <a:cubicBezTo>
                        <a:pt x="0" y="19440"/>
                        <a:pt x="0" y="19440"/>
                        <a:pt x="0" y="19440"/>
                      </a:cubicBezTo>
                      <a:cubicBezTo>
                        <a:pt x="0" y="20610"/>
                        <a:pt x="990" y="21600"/>
                        <a:pt x="2160" y="21600"/>
                      </a:cubicBezTo>
                      <a:cubicBezTo>
                        <a:pt x="19440" y="21600"/>
                        <a:pt x="19440" y="21600"/>
                        <a:pt x="19440" y="21600"/>
                      </a:cubicBezTo>
                      <a:cubicBezTo>
                        <a:pt x="20610" y="21600"/>
                        <a:pt x="21600" y="20610"/>
                        <a:pt x="21600" y="19440"/>
                      </a:cubicBezTo>
                      <a:cubicBezTo>
                        <a:pt x="21600" y="2160"/>
                        <a:pt x="21600" y="2160"/>
                        <a:pt x="21600" y="2160"/>
                      </a:cubicBezTo>
                      <a:cubicBezTo>
                        <a:pt x="21600" y="990"/>
                        <a:pt x="20610" y="0"/>
                        <a:pt x="19440" y="0"/>
                      </a:cubicBez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322" name="Shape 1247"/>
                <p:cNvSpPr/>
                <p:nvPr/>
              </p:nvSpPr>
              <p:spPr>
                <a:xfrm>
                  <a:off x="450207" y="102492"/>
                  <a:ext cx="222447" cy="222447"/>
                </a:xfrm>
                <a:custGeom>
                  <a:avLst/>
                  <a:gdLst/>
                  <a:ahLst/>
                  <a:cxnLst>
                    <a:cxn ang="0">
                      <a:pos x="wd2" y="hd2"/>
                    </a:cxn>
                    <a:cxn ang="5400000">
                      <a:pos x="wd2" y="hd2"/>
                    </a:cxn>
                    <a:cxn ang="10800000">
                      <a:pos x="wd2" y="hd2"/>
                    </a:cxn>
                    <a:cxn ang="16200000">
                      <a:pos x="wd2" y="hd2"/>
                    </a:cxn>
                  </a:cxnLst>
                  <a:rect l="0" t="0" r="r" b="b"/>
                  <a:pathLst>
                    <a:path w="21600" h="21600" extrusionOk="0">
                      <a:moveTo>
                        <a:pt x="19161" y="21600"/>
                      </a:moveTo>
                      <a:cubicBezTo>
                        <a:pt x="2439" y="21600"/>
                        <a:pt x="2439" y="21600"/>
                        <a:pt x="2439" y="21600"/>
                      </a:cubicBezTo>
                      <a:cubicBezTo>
                        <a:pt x="1132" y="21600"/>
                        <a:pt x="0" y="20468"/>
                        <a:pt x="0" y="19161"/>
                      </a:cubicBezTo>
                      <a:cubicBezTo>
                        <a:pt x="0" y="2439"/>
                        <a:pt x="0" y="2439"/>
                        <a:pt x="0" y="2439"/>
                      </a:cubicBezTo>
                      <a:cubicBezTo>
                        <a:pt x="0" y="1132"/>
                        <a:pt x="1132" y="0"/>
                        <a:pt x="2439" y="0"/>
                      </a:cubicBezTo>
                      <a:cubicBezTo>
                        <a:pt x="19161" y="0"/>
                        <a:pt x="19161" y="0"/>
                        <a:pt x="19161" y="0"/>
                      </a:cubicBezTo>
                      <a:cubicBezTo>
                        <a:pt x="20468" y="0"/>
                        <a:pt x="21600" y="1132"/>
                        <a:pt x="21600" y="2439"/>
                      </a:cubicBezTo>
                      <a:cubicBezTo>
                        <a:pt x="21600" y="19161"/>
                        <a:pt x="21600" y="19161"/>
                        <a:pt x="21600" y="19161"/>
                      </a:cubicBezTo>
                      <a:cubicBezTo>
                        <a:pt x="21600" y="20468"/>
                        <a:pt x="20468" y="21600"/>
                        <a:pt x="19161" y="21600"/>
                      </a:cubicBezTo>
                      <a:close/>
                      <a:moveTo>
                        <a:pt x="2439" y="697"/>
                      </a:moveTo>
                      <a:cubicBezTo>
                        <a:pt x="1481" y="697"/>
                        <a:pt x="697" y="1481"/>
                        <a:pt x="697" y="2439"/>
                      </a:cubicBezTo>
                      <a:cubicBezTo>
                        <a:pt x="697" y="19161"/>
                        <a:pt x="697" y="19161"/>
                        <a:pt x="697" y="19161"/>
                      </a:cubicBezTo>
                      <a:cubicBezTo>
                        <a:pt x="697" y="20119"/>
                        <a:pt x="1481" y="20903"/>
                        <a:pt x="2439" y="20903"/>
                      </a:cubicBezTo>
                      <a:cubicBezTo>
                        <a:pt x="19161" y="20903"/>
                        <a:pt x="19161" y="20903"/>
                        <a:pt x="19161" y="20903"/>
                      </a:cubicBezTo>
                      <a:cubicBezTo>
                        <a:pt x="20119" y="20903"/>
                        <a:pt x="20903" y="20119"/>
                        <a:pt x="20903" y="19161"/>
                      </a:cubicBezTo>
                      <a:cubicBezTo>
                        <a:pt x="20903" y="2439"/>
                        <a:pt x="20903" y="2439"/>
                        <a:pt x="20903" y="2439"/>
                      </a:cubicBezTo>
                      <a:cubicBezTo>
                        <a:pt x="20903" y="1481"/>
                        <a:pt x="20119" y="697"/>
                        <a:pt x="19161" y="697"/>
                      </a:cubicBezTo>
                      <a:lnTo>
                        <a:pt x="2439" y="697"/>
                      </a:ln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323" name="Shape 1248"/>
                <p:cNvSpPr/>
                <p:nvPr/>
              </p:nvSpPr>
              <p:spPr>
                <a:xfrm>
                  <a:off x="253194" y="417181"/>
                  <a:ext cx="216753" cy="216754"/>
                </a:xfrm>
                <a:custGeom>
                  <a:avLst/>
                  <a:gdLst/>
                  <a:ahLst/>
                  <a:cxnLst>
                    <a:cxn ang="0">
                      <a:pos x="wd2" y="hd2"/>
                    </a:cxn>
                    <a:cxn ang="5400000">
                      <a:pos x="wd2" y="hd2"/>
                    </a:cxn>
                    <a:cxn ang="10800000">
                      <a:pos x="wd2" y="hd2"/>
                    </a:cxn>
                    <a:cxn ang="16200000">
                      <a:pos x="wd2" y="hd2"/>
                    </a:cxn>
                  </a:cxnLst>
                  <a:rect l="0" t="0" r="r" b="b"/>
                  <a:pathLst>
                    <a:path w="21600" h="21600" extrusionOk="0">
                      <a:moveTo>
                        <a:pt x="1607" y="21600"/>
                      </a:moveTo>
                      <a:cubicBezTo>
                        <a:pt x="714" y="21600"/>
                        <a:pt x="0" y="20886"/>
                        <a:pt x="0" y="19993"/>
                      </a:cubicBezTo>
                      <a:cubicBezTo>
                        <a:pt x="0" y="1607"/>
                        <a:pt x="0" y="1607"/>
                        <a:pt x="0" y="1607"/>
                      </a:cubicBezTo>
                      <a:cubicBezTo>
                        <a:pt x="0" y="714"/>
                        <a:pt x="714" y="0"/>
                        <a:pt x="1607" y="0"/>
                      </a:cubicBezTo>
                      <a:cubicBezTo>
                        <a:pt x="19993" y="0"/>
                        <a:pt x="19993" y="0"/>
                        <a:pt x="19993" y="0"/>
                      </a:cubicBezTo>
                      <a:cubicBezTo>
                        <a:pt x="20886" y="0"/>
                        <a:pt x="21600" y="714"/>
                        <a:pt x="21600" y="1607"/>
                      </a:cubicBezTo>
                      <a:cubicBezTo>
                        <a:pt x="21600" y="19993"/>
                        <a:pt x="21600" y="19993"/>
                        <a:pt x="21600" y="19993"/>
                      </a:cubicBezTo>
                      <a:cubicBezTo>
                        <a:pt x="21600" y="20886"/>
                        <a:pt x="20886" y="21600"/>
                        <a:pt x="19993" y="21600"/>
                      </a:cubicBezTo>
                      <a:lnTo>
                        <a:pt x="1607" y="21600"/>
                      </a:ln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324" name="Shape 1249"/>
                <p:cNvSpPr/>
                <p:nvPr/>
              </p:nvSpPr>
              <p:spPr>
                <a:xfrm>
                  <a:off x="247500" y="411867"/>
                  <a:ext cx="227762" cy="227762"/>
                </a:xfrm>
                <a:custGeom>
                  <a:avLst/>
                  <a:gdLst/>
                  <a:ahLst/>
                  <a:cxnLst>
                    <a:cxn ang="0">
                      <a:pos x="wd2" y="hd2"/>
                    </a:cxn>
                    <a:cxn ang="5400000">
                      <a:pos x="wd2" y="hd2"/>
                    </a:cxn>
                    <a:cxn ang="10800000">
                      <a:pos x="wd2" y="hd2"/>
                    </a:cxn>
                    <a:cxn ang="16200000">
                      <a:pos x="wd2" y="hd2"/>
                    </a:cxn>
                  </a:cxnLst>
                  <a:rect l="0" t="0" r="r" b="b"/>
                  <a:pathLst>
                    <a:path w="21600" h="21600" extrusionOk="0">
                      <a:moveTo>
                        <a:pt x="19559" y="1020"/>
                      </a:moveTo>
                      <a:cubicBezTo>
                        <a:pt x="20069" y="1020"/>
                        <a:pt x="20580" y="1531"/>
                        <a:pt x="20580" y="2041"/>
                      </a:cubicBezTo>
                      <a:cubicBezTo>
                        <a:pt x="20580" y="19559"/>
                        <a:pt x="20580" y="19559"/>
                        <a:pt x="20580" y="19559"/>
                      </a:cubicBezTo>
                      <a:cubicBezTo>
                        <a:pt x="20580" y="20069"/>
                        <a:pt x="20069" y="20580"/>
                        <a:pt x="19559" y="20580"/>
                      </a:cubicBezTo>
                      <a:cubicBezTo>
                        <a:pt x="2041" y="20580"/>
                        <a:pt x="2041" y="20580"/>
                        <a:pt x="2041" y="20580"/>
                      </a:cubicBezTo>
                      <a:cubicBezTo>
                        <a:pt x="1531" y="20580"/>
                        <a:pt x="1020" y="20069"/>
                        <a:pt x="1020" y="19559"/>
                      </a:cubicBezTo>
                      <a:cubicBezTo>
                        <a:pt x="1020" y="2041"/>
                        <a:pt x="1020" y="2041"/>
                        <a:pt x="1020" y="2041"/>
                      </a:cubicBezTo>
                      <a:cubicBezTo>
                        <a:pt x="1020" y="1531"/>
                        <a:pt x="1531" y="1020"/>
                        <a:pt x="2041" y="1020"/>
                      </a:cubicBezTo>
                      <a:cubicBezTo>
                        <a:pt x="19559" y="1020"/>
                        <a:pt x="19559" y="1020"/>
                        <a:pt x="19559" y="1020"/>
                      </a:cubicBezTo>
                      <a:moveTo>
                        <a:pt x="19559" y="0"/>
                      </a:moveTo>
                      <a:cubicBezTo>
                        <a:pt x="2041" y="0"/>
                        <a:pt x="2041" y="0"/>
                        <a:pt x="2041" y="0"/>
                      </a:cubicBezTo>
                      <a:cubicBezTo>
                        <a:pt x="935" y="0"/>
                        <a:pt x="0" y="935"/>
                        <a:pt x="0" y="2041"/>
                      </a:cubicBezTo>
                      <a:cubicBezTo>
                        <a:pt x="0" y="19559"/>
                        <a:pt x="0" y="19559"/>
                        <a:pt x="0" y="19559"/>
                      </a:cubicBezTo>
                      <a:cubicBezTo>
                        <a:pt x="0" y="20665"/>
                        <a:pt x="935" y="21600"/>
                        <a:pt x="2041" y="21600"/>
                      </a:cubicBezTo>
                      <a:cubicBezTo>
                        <a:pt x="19559" y="21600"/>
                        <a:pt x="19559" y="21600"/>
                        <a:pt x="19559" y="21600"/>
                      </a:cubicBezTo>
                      <a:cubicBezTo>
                        <a:pt x="20665" y="21600"/>
                        <a:pt x="21600" y="20665"/>
                        <a:pt x="21600" y="19559"/>
                      </a:cubicBezTo>
                      <a:cubicBezTo>
                        <a:pt x="21600" y="2041"/>
                        <a:pt x="21600" y="2041"/>
                        <a:pt x="21600" y="2041"/>
                      </a:cubicBezTo>
                      <a:cubicBezTo>
                        <a:pt x="21600" y="935"/>
                        <a:pt x="20665" y="0"/>
                        <a:pt x="19559" y="0"/>
                      </a:cubicBez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325" name="Shape 1250"/>
                <p:cNvSpPr/>
                <p:nvPr/>
              </p:nvSpPr>
              <p:spPr>
                <a:xfrm>
                  <a:off x="244083" y="408071"/>
                  <a:ext cx="234975" cy="234974"/>
                </a:xfrm>
                <a:custGeom>
                  <a:avLst/>
                  <a:gdLst/>
                  <a:ahLst/>
                  <a:cxnLst>
                    <a:cxn ang="0">
                      <a:pos x="wd2" y="hd2"/>
                    </a:cxn>
                    <a:cxn ang="5400000">
                      <a:pos x="wd2" y="hd2"/>
                    </a:cxn>
                    <a:cxn ang="10800000">
                      <a:pos x="wd2" y="hd2"/>
                    </a:cxn>
                    <a:cxn ang="16200000">
                      <a:pos x="wd2" y="hd2"/>
                    </a:cxn>
                  </a:cxnLst>
                  <a:rect l="0" t="0" r="r" b="b"/>
                  <a:pathLst>
                    <a:path w="21600" h="21600" extrusionOk="0">
                      <a:moveTo>
                        <a:pt x="19292" y="21600"/>
                      </a:moveTo>
                      <a:cubicBezTo>
                        <a:pt x="2308" y="21600"/>
                        <a:pt x="2308" y="21600"/>
                        <a:pt x="2308" y="21600"/>
                      </a:cubicBezTo>
                      <a:cubicBezTo>
                        <a:pt x="1072" y="21600"/>
                        <a:pt x="0" y="20528"/>
                        <a:pt x="0" y="19292"/>
                      </a:cubicBezTo>
                      <a:cubicBezTo>
                        <a:pt x="0" y="2308"/>
                        <a:pt x="0" y="2308"/>
                        <a:pt x="0" y="2308"/>
                      </a:cubicBezTo>
                      <a:cubicBezTo>
                        <a:pt x="0" y="1072"/>
                        <a:pt x="1072" y="0"/>
                        <a:pt x="2308" y="0"/>
                      </a:cubicBezTo>
                      <a:cubicBezTo>
                        <a:pt x="19292" y="0"/>
                        <a:pt x="19292" y="0"/>
                        <a:pt x="19292" y="0"/>
                      </a:cubicBezTo>
                      <a:cubicBezTo>
                        <a:pt x="20528" y="0"/>
                        <a:pt x="21600" y="1072"/>
                        <a:pt x="21600" y="2308"/>
                      </a:cubicBezTo>
                      <a:cubicBezTo>
                        <a:pt x="21600" y="19292"/>
                        <a:pt x="21600" y="19292"/>
                        <a:pt x="21600" y="19292"/>
                      </a:cubicBezTo>
                      <a:cubicBezTo>
                        <a:pt x="21600" y="20528"/>
                        <a:pt x="20528" y="21600"/>
                        <a:pt x="19292" y="21600"/>
                      </a:cubicBezTo>
                      <a:close/>
                      <a:moveTo>
                        <a:pt x="2308" y="660"/>
                      </a:moveTo>
                      <a:cubicBezTo>
                        <a:pt x="1402" y="660"/>
                        <a:pt x="660" y="1402"/>
                        <a:pt x="660" y="2308"/>
                      </a:cubicBezTo>
                      <a:cubicBezTo>
                        <a:pt x="660" y="19292"/>
                        <a:pt x="660" y="19292"/>
                        <a:pt x="660" y="19292"/>
                      </a:cubicBezTo>
                      <a:cubicBezTo>
                        <a:pt x="660" y="20198"/>
                        <a:pt x="1402" y="20940"/>
                        <a:pt x="2308" y="20940"/>
                      </a:cubicBezTo>
                      <a:cubicBezTo>
                        <a:pt x="19292" y="20940"/>
                        <a:pt x="19292" y="20940"/>
                        <a:pt x="19292" y="20940"/>
                      </a:cubicBezTo>
                      <a:cubicBezTo>
                        <a:pt x="20198" y="20940"/>
                        <a:pt x="20940" y="20198"/>
                        <a:pt x="20940" y="19292"/>
                      </a:cubicBezTo>
                      <a:cubicBezTo>
                        <a:pt x="20940" y="2308"/>
                        <a:pt x="20940" y="2308"/>
                        <a:pt x="20940" y="2308"/>
                      </a:cubicBezTo>
                      <a:cubicBezTo>
                        <a:pt x="20940" y="1402"/>
                        <a:pt x="20198" y="660"/>
                        <a:pt x="19292" y="660"/>
                      </a:cubicBezTo>
                      <a:lnTo>
                        <a:pt x="2308" y="660"/>
                      </a:ln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grpSp>
        </p:grpSp>
      </p:grpSp>
      <p:grpSp>
        <p:nvGrpSpPr>
          <p:cNvPr id="248" name="Group 247"/>
          <p:cNvGrpSpPr/>
          <p:nvPr/>
        </p:nvGrpSpPr>
        <p:grpSpPr>
          <a:xfrm>
            <a:off x="425163" y="5002384"/>
            <a:ext cx="11096333" cy="908996"/>
            <a:chOff x="306299" y="3405385"/>
            <a:chExt cx="8322250" cy="681747"/>
          </a:xfrm>
          <a:solidFill>
            <a:schemeClr val="bg1"/>
          </a:solidFill>
        </p:grpSpPr>
        <p:sp>
          <p:nvSpPr>
            <p:cNvPr id="249" name="TextBox 248"/>
            <p:cNvSpPr txBox="1"/>
            <p:nvPr/>
          </p:nvSpPr>
          <p:spPr>
            <a:xfrm>
              <a:off x="306299" y="3527097"/>
              <a:ext cx="1045898" cy="407900"/>
            </a:xfrm>
            <a:prstGeom prst="rect">
              <a:avLst/>
            </a:prstGeom>
            <a:noFill/>
          </p:spPr>
          <p:txBody>
            <a:bodyPr wrap="square" rtlCol="0">
              <a:spAutoFit/>
            </a:bodyPr>
            <a:lstStyle/>
            <a:p>
              <a:pPr algn="r" defTabSz="609585" fontAlgn="base">
                <a:spcBef>
                  <a:spcPct val="0"/>
                </a:spcBef>
                <a:spcAft>
                  <a:spcPct val="0"/>
                </a:spcAft>
              </a:pPr>
              <a:r>
                <a:rPr lang="en-US" sz="1467" b="1" dirty="0">
                  <a:solidFill>
                    <a:srgbClr val="7B9AC8"/>
                  </a:solidFill>
                  <a:latin typeface="Arial"/>
                  <a:cs typeface="Arial"/>
                </a:rPr>
                <a:t>Foundation</a:t>
              </a:r>
            </a:p>
            <a:p>
              <a:pPr algn="r" defTabSz="609585" fontAlgn="base">
                <a:spcBef>
                  <a:spcPct val="0"/>
                </a:spcBef>
                <a:spcAft>
                  <a:spcPct val="0"/>
                </a:spcAft>
              </a:pPr>
              <a:r>
                <a:rPr lang="en-US" sz="1467" b="1" dirty="0">
                  <a:solidFill>
                    <a:srgbClr val="7B9AC8"/>
                  </a:solidFill>
                  <a:latin typeface="Arial"/>
                  <a:cs typeface="Arial"/>
                </a:rPr>
                <a:t>Services</a:t>
              </a:r>
            </a:p>
          </p:txBody>
        </p:sp>
        <p:grpSp>
          <p:nvGrpSpPr>
            <p:cNvPr id="250" name="Group 249"/>
            <p:cNvGrpSpPr/>
            <p:nvPr/>
          </p:nvGrpSpPr>
          <p:grpSpPr>
            <a:xfrm>
              <a:off x="1404491" y="3405385"/>
              <a:ext cx="7224058" cy="681747"/>
              <a:chOff x="1404491" y="3397914"/>
              <a:chExt cx="7224058" cy="681747"/>
            </a:xfrm>
            <a:grpFill/>
          </p:grpSpPr>
          <p:sp>
            <p:nvSpPr>
              <p:cNvPr id="251" name="Rectangle 250"/>
              <p:cNvSpPr/>
              <p:nvPr/>
            </p:nvSpPr>
            <p:spPr>
              <a:xfrm>
                <a:off x="1404491" y="3397914"/>
                <a:ext cx="7224058" cy="681747"/>
              </a:xfrm>
              <a:prstGeom prst="rect">
                <a:avLst/>
              </a:prstGeom>
              <a:grpFill/>
              <a:ln>
                <a:solidFill>
                  <a:srgbClr val="B1B3B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85" fontAlgn="base">
                  <a:spcBef>
                    <a:spcPct val="0"/>
                  </a:spcBef>
                  <a:spcAft>
                    <a:spcPct val="0"/>
                  </a:spcAft>
                </a:pPr>
                <a:endParaRPr lang="en-US" sz="2400" dirty="0">
                  <a:solidFill>
                    <a:srgbClr val="FFFFFF"/>
                  </a:solidFill>
                  <a:latin typeface="Calibri"/>
                </a:endParaRPr>
              </a:p>
            </p:txBody>
          </p:sp>
          <p:grpSp>
            <p:nvGrpSpPr>
              <p:cNvPr id="252" name="Group 251"/>
              <p:cNvGrpSpPr/>
              <p:nvPr/>
            </p:nvGrpSpPr>
            <p:grpSpPr>
              <a:xfrm>
                <a:off x="1637558" y="3455635"/>
                <a:ext cx="2411436" cy="515574"/>
                <a:chOff x="1655700" y="3284438"/>
                <a:chExt cx="2411436" cy="515574"/>
              </a:xfrm>
              <a:grpFill/>
            </p:grpSpPr>
            <p:sp>
              <p:nvSpPr>
                <p:cNvPr id="301" name="TextBox 300"/>
                <p:cNvSpPr txBox="1"/>
                <p:nvPr/>
              </p:nvSpPr>
              <p:spPr>
                <a:xfrm>
                  <a:off x="2488987" y="3284438"/>
                  <a:ext cx="1578149" cy="515574"/>
                </a:xfrm>
                <a:prstGeom prst="rect">
                  <a:avLst/>
                </a:prstGeom>
                <a:grpFill/>
              </p:spPr>
              <p:txBody>
                <a:bodyPr wrap="square" rtlCol="0">
                  <a:spAutoFit/>
                </a:bodyPr>
                <a:lstStyle/>
                <a:p>
                  <a:pPr defTabSz="609585" fontAlgn="base">
                    <a:spcBef>
                      <a:spcPct val="0"/>
                    </a:spcBef>
                    <a:spcAft>
                      <a:spcPct val="0"/>
                    </a:spcAft>
                  </a:pPr>
                  <a:r>
                    <a:rPr lang="en-US" sz="1467" dirty="0">
                      <a:solidFill>
                        <a:srgbClr val="636466"/>
                      </a:solidFill>
                      <a:latin typeface="Arial"/>
                      <a:cs typeface="Arial"/>
                    </a:rPr>
                    <a:t>Compute</a:t>
                  </a:r>
                </a:p>
                <a:p>
                  <a:pPr defTabSz="609585" fontAlgn="base">
                    <a:spcBef>
                      <a:spcPct val="0"/>
                    </a:spcBef>
                    <a:spcAft>
                      <a:spcPct val="0"/>
                    </a:spcAft>
                  </a:pPr>
                  <a:r>
                    <a:rPr lang="en-US" sz="1200" dirty="0">
                      <a:solidFill>
                        <a:srgbClr val="636466"/>
                      </a:solidFill>
                      <a:latin typeface="Arial"/>
                      <a:cs typeface="Arial"/>
                    </a:rPr>
                    <a:t>(Virtual, Auto-scaling and Load Balancing)</a:t>
                  </a:r>
                </a:p>
              </p:txBody>
            </p:sp>
            <p:grpSp>
              <p:nvGrpSpPr>
                <p:cNvPr id="302" name="Group 876"/>
                <p:cNvGrpSpPr/>
                <p:nvPr/>
              </p:nvGrpSpPr>
              <p:grpSpPr>
                <a:xfrm>
                  <a:off x="1655700" y="3422868"/>
                  <a:ext cx="261748" cy="261748"/>
                  <a:chOff x="0" y="0"/>
                  <a:chExt cx="723900" cy="723900"/>
                </a:xfrm>
                <a:grpFill/>
              </p:grpSpPr>
              <p:sp>
                <p:nvSpPr>
                  <p:cNvPr id="303" name="Shape 872"/>
                  <p:cNvSpPr/>
                  <p:nvPr/>
                </p:nvSpPr>
                <p:spPr>
                  <a:xfrm>
                    <a:off x="0" y="0"/>
                    <a:ext cx="723901" cy="723901"/>
                  </a:xfrm>
                  <a:custGeom>
                    <a:avLst/>
                    <a:gdLst/>
                    <a:ahLst/>
                    <a:cxnLst>
                      <a:cxn ang="0">
                        <a:pos x="wd2" y="hd2"/>
                      </a:cxn>
                      <a:cxn ang="5400000">
                        <a:pos x="wd2" y="hd2"/>
                      </a:cxn>
                      <a:cxn ang="10800000">
                        <a:pos x="wd2" y="hd2"/>
                      </a:cxn>
                      <a:cxn ang="16200000">
                        <a:pos x="wd2" y="hd2"/>
                      </a:cxn>
                    </a:cxnLst>
                    <a:rect l="0" t="0" r="r" b="b"/>
                    <a:pathLst>
                      <a:path w="21600" h="21600" extrusionOk="0">
                        <a:moveTo>
                          <a:pt x="20048" y="0"/>
                        </a:moveTo>
                        <a:cubicBezTo>
                          <a:pt x="1552" y="0"/>
                          <a:pt x="1552" y="0"/>
                          <a:pt x="1552" y="0"/>
                        </a:cubicBezTo>
                        <a:cubicBezTo>
                          <a:pt x="696" y="0"/>
                          <a:pt x="0" y="696"/>
                          <a:pt x="0" y="1552"/>
                        </a:cubicBezTo>
                        <a:cubicBezTo>
                          <a:pt x="0" y="20048"/>
                          <a:pt x="0" y="20048"/>
                          <a:pt x="0" y="20048"/>
                        </a:cubicBezTo>
                        <a:cubicBezTo>
                          <a:pt x="0" y="20904"/>
                          <a:pt x="696" y="21600"/>
                          <a:pt x="1552" y="21600"/>
                        </a:cubicBezTo>
                        <a:cubicBezTo>
                          <a:pt x="5300" y="21600"/>
                          <a:pt x="5300" y="21600"/>
                          <a:pt x="5300" y="21600"/>
                        </a:cubicBezTo>
                        <a:cubicBezTo>
                          <a:pt x="6745" y="21600"/>
                          <a:pt x="6745" y="21600"/>
                          <a:pt x="6745" y="21600"/>
                        </a:cubicBezTo>
                        <a:cubicBezTo>
                          <a:pt x="20048" y="21600"/>
                          <a:pt x="20048" y="21600"/>
                          <a:pt x="20048" y="21600"/>
                        </a:cubicBezTo>
                        <a:cubicBezTo>
                          <a:pt x="20904" y="21600"/>
                          <a:pt x="21600" y="20904"/>
                          <a:pt x="21600" y="20048"/>
                        </a:cubicBezTo>
                        <a:cubicBezTo>
                          <a:pt x="21600" y="9877"/>
                          <a:pt x="21600" y="9877"/>
                          <a:pt x="21600" y="9877"/>
                        </a:cubicBezTo>
                        <a:cubicBezTo>
                          <a:pt x="21600" y="6397"/>
                          <a:pt x="21600" y="6397"/>
                          <a:pt x="21600" y="6397"/>
                        </a:cubicBezTo>
                        <a:cubicBezTo>
                          <a:pt x="21600" y="1552"/>
                          <a:pt x="21600" y="1552"/>
                          <a:pt x="21600" y="1552"/>
                        </a:cubicBezTo>
                        <a:cubicBezTo>
                          <a:pt x="21600" y="696"/>
                          <a:pt x="20904" y="0"/>
                          <a:pt x="20048" y="0"/>
                        </a:cubicBez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304" name="Shape 873"/>
                  <p:cNvSpPr/>
                  <p:nvPr/>
                </p:nvSpPr>
                <p:spPr>
                  <a:xfrm>
                    <a:off x="51246" y="34164"/>
                    <a:ext cx="321144" cy="321143"/>
                  </a:xfrm>
                  <a:custGeom>
                    <a:avLst/>
                    <a:gdLst/>
                    <a:ahLst/>
                    <a:cxnLst>
                      <a:cxn ang="0">
                        <a:pos x="wd2" y="hd2"/>
                      </a:cxn>
                      <a:cxn ang="5400000">
                        <a:pos x="wd2" y="hd2"/>
                      </a:cxn>
                      <a:cxn ang="10800000">
                        <a:pos x="wd2" y="hd2"/>
                      </a:cxn>
                      <a:cxn ang="16200000">
                        <a:pos x="wd2" y="hd2"/>
                      </a:cxn>
                    </a:cxnLst>
                    <a:rect l="0" t="0" r="r" b="b"/>
                    <a:pathLst>
                      <a:path w="21600" h="21600" extrusionOk="0">
                        <a:moveTo>
                          <a:pt x="20514" y="8628"/>
                        </a:moveTo>
                        <a:cubicBezTo>
                          <a:pt x="18583" y="8628"/>
                          <a:pt x="18583" y="8628"/>
                          <a:pt x="18583" y="8628"/>
                        </a:cubicBezTo>
                        <a:cubicBezTo>
                          <a:pt x="18402" y="7964"/>
                          <a:pt x="18161" y="7361"/>
                          <a:pt x="17799" y="6818"/>
                        </a:cubicBezTo>
                        <a:cubicBezTo>
                          <a:pt x="19187" y="5430"/>
                          <a:pt x="19187" y="5430"/>
                          <a:pt x="19187" y="5430"/>
                        </a:cubicBezTo>
                        <a:cubicBezTo>
                          <a:pt x="19609" y="5008"/>
                          <a:pt x="19609" y="4344"/>
                          <a:pt x="19187" y="3922"/>
                        </a:cubicBezTo>
                        <a:cubicBezTo>
                          <a:pt x="17618" y="2413"/>
                          <a:pt x="17618" y="2413"/>
                          <a:pt x="17618" y="2413"/>
                        </a:cubicBezTo>
                        <a:cubicBezTo>
                          <a:pt x="17196" y="1991"/>
                          <a:pt x="16532" y="1991"/>
                          <a:pt x="16109" y="2413"/>
                        </a:cubicBezTo>
                        <a:cubicBezTo>
                          <a:pt x="14782" y="3741"/>
                          <a:pt x="14782" y="3741"/>
                          <a:pt x="14782" y="3741"/>
                        </a:cubicBezTo>
                        <a:cubicBezTo>
                          <a:pt x="14179" y="3439"/>
                          <a:pt x="13575" y="3198"/>
                          <a:pt x="12912" y="3017"/>
                        </a:cubicBezTo>
                        <a:cubicBezTo>
                          <a:pt x="12912" y="1086"/>
                          <a:pt x="12912" y="1086"/>
                          <a:pt x="12912" y="1086"/>
                        </a:cubicBezTo>
                        <a:cubicBezTo>
                          <a:pt x="12912" y="483"/>
                          <a:pt x="12429" y="0"/>
                          <a:pt x="11826" y="0"/>
                        </a:cubicBezTo>
                        <a:cubicBezTo>
                          <a:pt x="10800" y="0"/>
                          <a:pt x="10800" y="0"/>
                          <a:pt x="10800" y="0"/>
                        </a:cubicBezTo>
                        <a:cubicBezTo>
                          <a:pt x="9714" y="0"/>
                          <a:pt x="9714" y="0"/>
                          <a:pt x="9714" y="0"/>
                        </a:cubicBezTo>
                        <a:cubicBezTo>
                          <a:pt x="9111" y="0"/>
                          <a:pt x="8628" y="483"/>
                          <a:pt x="8628" y="1086"/>
                        </a:cubicBezTo>
                        <a:cubicBezTo>
                          <a:pt x="8628" y="3017"/>
                          <a:pt x="8628" y="3017"/>
                          <a:pt x="8628" y="3017"/>
                        </a:cubicBezTo>
                        <a:cubicBezTo>
                          <a:pt x="7964" y="3198"/>
                          <a:pt x="7361" y="3439"/>
                          <a:pt x="6758" y="3741"/>
                        </a:cubicBezTo>
                        <a:cubicBezTo>
                          <a:pt x="5430" y="2413"/>
                          <a:pt x="5430" y="2413"/>
                          <a:pt x="5430" y="2413"/>
                        </a:cubicBezTo>
                        <a:cubicBezTo>
                          <a:pt x="5008" y="1991"/>
                          <a:pt x="4344" y="1991"/>
                          <a:pt x="3922" y="2413"/>
                        </a:cubicBezTo>
                        <a:cubicBezTo>
                          <a:pt x="2353" y="3922"/>
                          <a:pt x="2353" y="3922"/>
                          <a:pt x="2353" y="3922"/>
                        </a:cubicBezTo>
                        <a:cubicBezTo>
                          <a:pt x="1931" y="4344"/>
                          <a:pt x="1931" y="5008"/>
                          <a:pt x="2353" y="5430"/>
                        </a:cubicBezTo>
                        <a:cubicBezTo>
                          <a:pt x="3741" y="6818"/>
                          <a:pt x="3741" y="6818"/>
                          <a:pt x="3741" y="6818"/>
                        </a:cubicBezTo>
                        <a:cubicBezTo>
                          <a:pt x="3379" y="7361"/>
                          <a:pt x="3137" y="7964"/>
                          <a:pt x="2956" y="8628"/>
                        </a:cubicBezTo>
                        <a:cubicBezTo>
                          <a:pt x="1026" y="8628"/>
                          <a:pt x="1026" y="8628"/>
                          <a:pt x="1026" y="8628"/>
                        </a:cubicBezTo>
                        <a:cubicBezTo>
                          <a:pt x="483" y="8628"/>
                          <a:pt x="0" y="9111"/>
                          <a:pt x="0" y="9714"/>
                        </a:cubicBezTo>
                        <a:cubicBezTo>
                          <a:pt x="0" y="10800"/>
                          <a:pt x="0" y="10800"/>
                          <a:pt x="0" y="10800"/>
                        </a:cubicBezTo>
                        <a:cubicBezTo>
                          <a:pt x="0" y="11886"/>
                          <a:pt x="0" y="11886"/>
                          <a:pt x="0" y="11886"/>
                        </a:cubicBezTo>
                        <a:cubicBezTo>
                          <a:pt x="0" y="12489"/>
                          <a:pt x="483" y="12972"/>
                          <a:pt x="1026" y="12972"/>
                        </a:cubicBezTo>
                        <a:cubicBezTo>
                          <a:pt x="2956" y="12972"/>
                          <a:pt x="2956" y="12972"/>
                          <a:pt x="2956" y="12972"/>
                        </a:cubicBezTo>
                        <a:cubicBezTo>
                          <a:pt x="3137" y="13636"/>
                          <a:pt x="3379" y="14239"/>
                          <a:pt x="3741" y="14782"/>
                        </a:cubicBezTo>
                        <a:cubicBezTo>
                          <a:pt x="2353" y="16170"/>
                          <a:pt x="2353" y="16170"/>
                          <a:pt x="2353" y="16170"/>
                        </a:cubicBezTo>
                        <a:cubicBezTo>
                          <a:pt x="1931" y="16592"/>
                          <a:pt x="1931" y="17256"/>
                          <a:pt x="2353" y="17678"/>
                        </a:cubicBezTo>
                        <a:cubicBezTo>
                          <a:pt x="3922" y="19187"/>
                          <a:pt x="3922" y="19187"/>
                          <a:pt x="3922" y="19187"/>
                        </a:cubicBezTo>
                        <a:cubicBezTo>
                          <a:pt x="4344" y="19609"/>
                          <a:pt x="5008" y="19609"/>
                          <a:pt x="5430" y="19187"/>
                        </a:cubicBezTo>
                        <a:cubicBezTo>
                          <a:pt x="6758" y="17859"/>
                          <a:pt x="6758" y="17859"/>
                          <a:pt x="6758" y="17859"/>
                        </a:cubicBezTo>
                        <a:cubicBezTo>
                          <a:pt x="7361" y="18161"/>
                          <a:pt x="7964" y="18402"/>
                          <a:pt x="8628" y="18583"/>
                        </a:cubicBezTo>
                        <a:cubicBezTo>
                          <a:pt x="8628" y="20514"/>
                          <a:pt x="8628" y="20514"/>
                          <a:pt x="8628" y="20514"/>
                        </a:cubicBezTo>
                        <a:cubicBezTo>
                          <a:pt x="8628" y="21117"/>
                          <a:pt x="9111" y="21600"/>
                          <a:pt x="9714" y="21600"/>
                        </a:cubicBezTo>
                        <a:cubicBezTo>
                          <a:pt x="10800" y="21600"/>
                          <a:pt x="10800" y="21600"/>
                          <a:pt x="10800" y="21600"/>
                        </a:cubicBezTo>
                        <a:cubicBezTo>
                          <a:pt x="11826" y="21600"/>
                          <a:pt x="11826" y="21600"/>
                          <a:pt x="11826" y="21600"/>
                        </a:cubicBezTo>
                        <a:cubicBezTo>
                          <a:pt x="12429" y="21600"/>
                          <a:pt x="12912" y="21117"/>
                          <a:pt x="12912" y="20514"/>
                        </a:cubicBezTo>
                        <a:cubicBezTo>
                          <a:pt x="12912" y="18583"/>
                          <a:pt x="12912" y="18583"/>
                          <a:pt x="12912" y="18583"/>
                        </a:cubicBezTo>
                        <a:cubicBezTo>
                          <a:pt x="13575" y="18402"/>
                          <a:pt x="14179" y="18161"/>
                          <a:pt x="14782" y="17859"/>
                        </a:cubicBezTo>
                        <a:cubicBezTo>
                          <a:pt x="16109" y="19187"/>
                          <a:pt x="16109" y="19187"/>
                          <a:pt x="16109" y="19187"/>
                        </a:cubicBezTo>
                        <a:cubicBezTo>
                          <a:pt x="16532" y="19609"/>
                          <a:pt x="17196" y="19609"/>
                          <a:pt x="17618" y="19187"/>
                        </a:cubicBezTo>
                        <a:cubicBezTo>
                          <a:pt x="19187" y="17678"/>
                          <a:pt x="19187" y="17678"/>
                          <a:pt x="19187" y="17678"/>
                        </a:cubicBezTo>
                        <a:cubicBezTo>
                          <a:pt x="19609" y="17256"/>
                          <a:pt x="19609" y="16592"/>
                          <a:pt x="19187" y="16170"/>
                        </a:cubicBezTo>
                        <a:cubicBezTo>
                          <a:pt x="17799" y="14782"/>
                          <a:pt x="17799" y="14782"/>
                          <a:pt x="17799" y="14782"/>
                        </a:cubicBezTo>
                        <a:cubicBezTo>
                          <a:pt x="18161" y="14239"/>
                          <a:pt x="18402" y="13636"/>
                          <a:pt x="18583" y="12972"/>
                        </a:cubicBezTo>
                        <a:cubicBezTo>
                          <a:pt x="20514" y="12972"/>
                          <a:pt x="20514" y="12972"/>
                          <a:pt x="20514" y="12972"/>
                        </a:cubicBezTo>
                        <a:cubicBezTo>
                          <a:pt x="21057" y="12972"/>
                          <a:pt x="21600" y="12489"/>
                          <a:pt x="21600" y="11886"/>
                        </a:cubicBezTo>
                        <a:cubicBezTo>
                          <a:pt x="21600" y="10800"/>
                          <a:pt x="21600" y="10800"/>
                          <a:pt x="21600" y="10800"/>
                        </a:cubicBezTo>
                        <a:cubicBezTo>
                          <a:pt x="21600" y="9714"/>
                          <a:pt x="21600" y="9714"/>
                          <a:pt x="21600" y="9714"/>
                        </a:cubicBezTo>
                        <a:cubicBezTo>
                          <a:pt x="21600" y="9111"/>
                          <a:pt x="21057" y="8628"/>
                          <a:pt x="20514" y="8628"/>
                        </a:cubicBezTo>
                        <a:close/>
                        <a:moveTo>
                          <a:pt x="4223" y="10800"/>
                        </a:moveTo>
                        <a:cubicBezTo>
                          <a:pt x="4223" y="7180"/>
                          <a:pt x="7180" y="4284"/>
                          <a:pt x="10800" y="4284"/>
                        </a:cubicBezTo>
                        <a:cubicBezTo>
                          <a:pt x="14360" y="4284"/>
                          <a:pt x="17316" y="7180"/>
                          <a:pt x="17316" y="10800"/>
                        </a:cubicBezTo>
                        <a:cubicBezTo>
                          <a:pt x="17316" y="14420"/>
                          <a:pt x="14360" y="17316"/>
                          <a:pt x="10800" y="17316"/>
                        </a:cubicBezTo>
                        <a:cubicBezTo>
                          <a:pt x="7180" y="17316"/>
                          <a:pt x="4223" y="14420"/>
                          <a:pt x="4223" y="10800"/>
                        </a:cubicBez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305" name="Shape 874"/>
                  <p:cNvSpPr/>
                  <p:nvPr/>
                </p:nvSpPr>
                <p:spPr>
                  <a:xfrm>
                    <a:off x="351510" y="105908"/>
                    <a:ext cx="321144" cy="321144"/>
                  </a:xfrm>
                  <a:custGeom>
                    <a:avLst/>
                    <a:gdLst/>
                    <a:ahLst/>
                    <a:cxnLst>
                      <a:cxn ang="0">
                        <a:pos x="wd2" y="hd2"/>
                      </a:cxn>
                      <a:cxn ang="5400000">
                        <a:pos x="wd2" y="hd2"/>
                      </a:cxn>
                      <a:cxn ang="10800000">
                        <a:pos x="wd2" y="hd2"/>
                      </a:cxn>
                      <a:cxn ang="16200000">
                        <a:pos x="wd2" y="hd2"/>
                      </a:cxn>
                    </a:cxnLst>
                    <a:rect l="0" t="0" r="r" b="b"/>
                    <a:pathLst>
                      <a:path w="21600" h="21600" extrusionOk="0">
                        <a:moveTo>
                          <a:pt x="20514" y="8628"/>
                        </a:moveTo>
                        <a:cubicBezTo>
                          <a:pt x="18583" y="8628"/>
                          <a:pt x="18583" y="8628"/>
                          <a:pt x="18583" y="8628"/>
                        </a:cubicBezTo>
                        <a:cubicBezTo>
                          <a:pt x="18402" y="7964"/>
                          <a:pt x="18161" y="7361"/>
                          <a:pt x="17799" y="6818"/>
                        </a:cubicBezTo>
                        <a:cubicBezTo>
                          <a:pt x="19187" y="5430"/>
                          <a:pt x="19187" y="5430"/>
                          <a:pt x="19187" y="5430"/>
                        </a:cubicBezTo>
                        <a:cubicBezTo>
                          <a:pt x="19609" y="5008"/>
                          <a:pt x="19609" y="4344"/>
                          <a:pt x="19187" y="3922"/>
                        </a:cubicBezTo>
                        <a:cubicBezTo>
                          <a:pt x="17618" y="2413"/>
                          <a:pt x="17618" y="2413"/>
                          <a:pt x="17618" y="2413"/>
                        </a:cubicBezTo>
                        <a:cubicBezTo>
                          <a:pt x="17196" y="1991"/>
                          <a:pt x="16532" y="1991"/>
                          <a:pt x="16109" y="2413"/>
                        </a:cubicBezTo>
                        <a:cubicBezTo>
                          <a:pt x="14782" y="3741"/>
                          <a:pt x="14782" y="3741"/>
                          <a:pt x="14782" y="3741"/>
                        </a:cubicBezTo>
                        <a:cubicBezTo>
                          <a:pt x="14179" y="3439"/>
                          <a:pt x="13575" y="3198"/>
                          <a:pt x="12912" y="3017"/>
                        </a:cubicBezTo>
                        <a:cubicBezTo>
                          <a:pt x="12912" y="1086"/>
                          <a:pt x="12912" y="1086"/>
                          <a:pt x="12912" y="1086"/>
                        </a:cubicBezTo>
                        <a:cubicBezTo>
                          <a:pt x="12912" y="483"/>
                          <a:pt x="12429" y="0"/>
                          <a:pt x="11826" y="0"/>
                        </a:cubicBezTo>
                        <a:cubicBezTo>
                          <a:pt x="10800" y="0"/>
                          <a:pt x="10800" y="0"/>
                          <a:pt x="10800" y="0"/>
                        </a:cubicBezTo>
                        <a:cubicBezTo>
                          <a:pt x="9714" y="0"/>
                          <a:pt x="9714" y="0"/>
                          <a:pt x="9714" y="0"/>
                        </a:cubicBezTo>
                        <a:cubicBezTo>
                          <a:pt x="9111" y="0"/>
                          <a:pt x="8628" y="483"/>
                          <a:pt x="8628" y="1086"/>
                        </a:cubicBezTo>
                        <a:cubicBezTo>
                          <a:pt x="8628" y="3017"/>
                          <a:pt x="8628" y="3017"/>
                          <a:pt x="8628" y="3017"/>
                        </a:cubicBezTo>
                        <a:cubicBezTo>
                          <a:pt x="7964" y="3198"/>
                          <a:pt x="7361" y="3439"/>
                          <a:pt x="6758" y="3741"/>
                        </a:cubicBezTo>
                        <a:cubicBezTo>
                          <a:pt x="5430" y="2413"/>
                          <a:pt x="5430" y="2413"/>
                          <a:pt x="5430" y="2413"/>
                        </a:cubicBezTo>
                        <a:cubicBezTo>
                          <a:pt x="5008" y="1991"/>
                          <a:pt x="4344" y="1991"/>
                          <a:pt x="3922" y="2413"/>
                        </a:cubicBezTo>
                        <a:cubicBezTo>
                          <a:pt x="2353" y="3922"/>
                          <a:pt x="2353" y="3922"/>
                          <a:pt x="2353" y="3922"/>
                        </a:cubicBezTo>
                        <a:cubicBezTo>
                          <a:pt x="1931" y="4344"/>
                          <a:pt x="1931" y="5008"/>
                          <a:pt x="2353" y="5430"/>
                        </a:cubicBezTo>
                        <a:cubicBezTo>
                          <a:pt x="3741" y="6818"/>
                          <a:pt x="3741" y="6818"/>
                          <a:pt x="3741" y="6818"/>
                        </a:cubicBezTo>
                        <a:cubicBezTo>
                          <a:pt x="3379" y="7361"/>
                          <a:pt x="3137" y="7964"/>
                          <a:pt x="2956" y="8628"/>
                        </a:cubicBezTo>
                        <a:cubicBezTo>
                          <a:pt x="1026" y="8628"/>
                          <a:pt x="1026" y="8628"/>
                          <a:pt x="1026" y="8628"/>
                        </a:cubicBezTo>
                        <a:cubicBezTo>
                          <a:pt x="483" y="8628"/>
                          <a:pt x="0" y="9111"/>
                          <a:pt x="0" y="9714"/>
                        </a:cubicBezTo>
                        <a:cubicBezTo>
                          <a:pt x="0" y="10800"/>
                          <a:pt x="0" y="10800"/>
                          <a:pt x="0" y="10800"/>
                        </a:cubicBezTo>
                        <a:cubicBezTo>
                          <a:pt x="0" y="11886"/>
                          <a:pt x="0" y="11886"/>
                          <a:pt x="0" y="11886"/>
                        </a:cubicBezTo>
                        <a:cubicBezTo>
                          <a:pt x="0" y="12489"/>
                          <a:pt x="483" y="12972"/>
                          <a:pt x="1026" y="12972"/>
                        </a:cubicBezTo>
                        <a:cubicBezTo>
                          <a:pt x="2956" y="12972"/>
                          <a:pt x="2956" y="12972"/>
                          <a:pt x="2956" y="12972"/>
                        </a:cubicBezTo>
                        <a:cubicBezTo>
                          <a:pt x="3137" y="13636"/>
                          <a:pt x="3379" y="14239"/>
                          <a:pt x="3741" y="14782"/>
                        </a:cubicBezTo>
                        <a:cubicBezTo>
                          <a:pt x="2353" y="16170"/>
                          <a:pt x="2353" y="16170"/>
                          <a:pt x="2353" y="16170"/>
                        </a:cubicBezTo>
                        <a:cubicBezTo>
                          <a:pt x="1931" y="16592"/>
                          <a:pt x="1931" y="17256"/>
                          <a:pt x="2353" y="17678"/>
                        </a:cubicBezTo>
                        <a:cubicBezTo>
                          <a:pt x="3922" y="19187"/>
                          <a:pt x="3922" y="19187"/>
                          <a:pt x="3922" y="19187"/>
                        </a:cubicBezTo>
                        <a:cubicBezTo>
                          <a:pt x="4344" y="19609"/>
                          <a:pt x="5008" y="19609"/>
                          <a:pt x="5430" y="19187"/>
                        </a:cubicBezTo>
                        <a:cubicBezTo>
                          <a:pt x="6758" y="17859"/>
                          <a:pt x="6758" y="17859"/>
                          <a:pt x="6758" y="17859"/>
                        </a:cubicBezTo>
                        <a:cubicBezTo>
                          <a:pt x="7361" y="18161"/>
                          <a:pt x="7964" y="18402"/>
                          <a:pt x="8628" y="18583"/>
                        </a:cubicBezTo>
                        <a:cubicBezTo>
                          <a:pt x="8628" y="20514"/>
                          <a:pt x="8628" y="20514"/>
                          <a:pt x="8628" y="20514"/>
                        </a:cubicBezTo>
                        <a:cubicBezTo>
                          <a:pt x="8628" y="21117"/>
                          <a:pt x="9111" y="21600"/>
                          <a:pt x="9714" y="21600"/>
                        </a:cubicBezTo>
                        <a:cubicBezTo>
                          <a:pt x="10800" y="21600"/>
                          <a:pt x="10800" y="21600"/>
                          <a:pt x="10800" y="21600"/>
                        </a:cubicBezTo>
                        <a:cubicBezTo>
                          <a:pt x="11826" y="21600"/>
                          <a:pt x="11826" y="21600"/>
                          <a:pt x="11826" y="21600"/>
                        </a:cubicBezTo>
                        <a:cubicBezTo>
                          <a:pt x="12429" y="21600"/>
                          <a:pt x="12912" y="21117"/>
                          <a:pt x="12912" y="20514"/>
                        </a:cubicBezTo>
                        <a:cubicBezTo>
                          <a:pt x="12912" y="18583"/>
                          <a:pt x="12912" y="18583"/>
                          <a:pt x="12912" y="18583"/>
                        </a:cubicBezTo>
                        <a:cubicBezTo>
                          <a:pt x="13575" y="18402"/>
                          <a:pt x="14179" y="18161"/>
                          <a:pt x="14782" y="17859"/>
                        </a:cubicBezTo>
                        <a:cubicBezTo>
                          <a:pt x="16109" y="19187"/>
                          <a:pt x="16109" y="19187"/>
                          <a:pt x="16109" y="19187"/>
                        </a:cubicBezTo>
                        <a:cubicBezTo>
                          <a:pt x="16532" y="19609"/>
                          <a:pt x="17196" y="19609"/>
                          <a:pt x="17618" y="19187"/>
                        </a:cubicBezTo>
                        <a:cubicBezTo>
                          <a:pt x="19187" y="17678"/>
                          <a:pt x="19187" y="17678"/>
                          <a:pt x="19187" y="17678"/>
                        </a:cubicBezTo>
                        <a:cubicBezTo>
                          <a:pt x="19609" y="17256"/>
                          <a:pt x="19609" y="16592"/>
                          <a:pt x="19187" y="16170"/>
                        </a:cubicBezTo>
                        <a:cubicBezTo>
                          <a:pt x="17799" y="14782"/>
                          <a:pt x="17799" y="14782"/>
                          <a:pt x="17799" y="14782"/>
                        </a:cubicBezTo>
                        <a:cubicBezTo>
                          <a:pt x="18161" y="14239"/>
                          <a:pt x="18402" y="13636"/>
                          <a:pt x="18583" y="12972"/>
                        </a:cubicBezTo>
                        <a:cubicBezTo>
                          <a:pt x="20514" y="12972"/>
                          <a:pt x="20514" y="12972"/>
                          <a:pt x="20514" y="12972"/>
                        </a:cubicBezTo>
                        <a:cubicBezTo>
                          <a:pt x="21057" y="12972"/>
                          <a:pt x="21600" y="12489"/>
                          <a:pt x="21600" y="11886"/>
                        </a:cubicBezTo>
                        <a:cubicBezTo>
                          <a:pt x="21600" y="10800"/>
                          <a:pt x="21600" y="10800"/>
                          <a:pt x="21600" y="10800"/>
                        </a:cubicBezTo>
                        <a:cubicBezTo>
                          <a:pt x="21600" y="9714"/>
                          <a:pt x="21600" y="9714"/>
                          <a:pt x="21600" y="9714"/>
                        </a:cubicBezTo>
                        <a:cubicBezTo>
                          <a:pt x="21600" y="9111"/>
                          <a:pt x="21057" y="8628"/>
                          <a:pt x="20514" y="8628"/>
                        </a:cubicBezTo>
                        <a:close/>
                        <a:moveTo>
                          <a:pt x="4223" y="10800"/>
                        </a:moveTo>
                        <a:cubicBezTo>
                          <a:pt x="4223" y="7180"/>
                          <a:pt x="7180" y="4284"/>
                          <a:pt x="10800" y="4284"/>
                        </a:cubicBezTo>
                        <a:cubicBezTo>
                          <a:pt x="14360" y="4284"/>
                          <a:pt x="17316" y="7180"/>
                          <a:pt x="17316" y="10800"/>
                        </a:cubicBezTo>
                        <a:cubicBezTo>
                          <a:pt x="17316" y="14420"/>
                          <a:pt x="14360" y="17316"/>
                          <a:pt x="10800" y="17316"/>
                        </a:cubicBezTo>
                        <a:cubicBezTo>
                          <a:pt x="7180" y="17316"/>
                          <a:pt x="4223" y="14420"/>
                          <a:pt x="4223" y="10800"/>
                        </a:cubicBez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306" name="Shape 875"/>
                  <p:cNvSpPr/>
                  <p:nvPr/>
                </p:nvSpPr>
                <p:spPr>
                  <a:xfrm>
                    <a:off x="192837" y="367833"/>
                    <a:ext cx="321144" cy="320765"/>
                  </a:xfrm>
                  <a:custGeom>
                    <a:avLst/>
                    <a:gdLst/>
                    <a:ahLst/>
                    <a:cxnLst>
                      <a:cxn ang="0">
                        <a:pos x="wd2" y="hd2"/>
                      </a:cxn>
                      <a:cxn ang="5400000">
                        <a:pos x="wd2" y="hd2"/>
                      </a:cxn>
                      <a:cxn ang="10800000">
                        <a:pos x="wd2" y="hd2"/>
                      </a:cxn>
                      <a:cxn ang="16200000">
                        <a:pos x="wd2" y="hd2"/>
                      </a:cxn>
                    </a:cxnLst>
                    <a:rect l="0" t="0" r="r" b="b"/>
                    <a:pathLst>
                      <a:path w="21600" h="21600" extrusionOk="0">
                        <a:moveTo>
                          <a:pt x="20514" y="8628"/>
                        </a:moveTo>
                        <a:cubicBezTo>
                          <a:pt x="18583" y="8628"/>
                          <a:pt x="18583" y="8628"/>
                          <a:pt x="18583" y="8628"/>
                        </a:cubicBezTo>
                        <a:cubicBezTo>
                          <a:pt x="18402" y="7964"/>
                          <a:pt x="18161" y="7361"/>
                          <a:pt x="17799" y="6818"/>
                        </a:cubicBezTo>
                        <a:cubicBezTo>
                          <a:pt x="19187" y="5430"/>
                          <a:pt x="19187" y="5430"/>
                          <a:pt x="19187" y="5430"/>
                        </a:cubicBezTo>
                        <a:cubicBezTo>
                          <a:pt x="19609" y="5008"/>
                          <a:pt x="19609" y="4344"/>
                          <a:pt x="19187" y="3922"/>
                        </a:cubicBezTo>
                        <a:cubicBezTo>
                          <a:pt x="17618" y="2413"/>
                          <a:pt x="17618" y="2413"/>
                          <a:pt x="17618" y="2413"/>
                        </a:cubicBezTo>
                        <a:cubicBezTo>
                          <a:pt x="17196" y="1991"/>
                          <a:pt x="16532" y="1991"/>
                          <a:pt x="16109" y="2413"/>
                        </a:cubicBezTo>
                        <a:cubicBezTo>
                          <a:pt x="14782" y="3741"/>
                          <a:pt x="14782" y="3741"/>
                          <a:pt x="14782" y="3741"/>
                        </a:cubicBezTo>
                        <a:cubicBezTo>
                          <a:pt x="14179" y="3439"/>
                          <a:pt x="13575" y="3198"/>
                          <a:pt x="12912" y="3017"/>
                        </a:cubicBezTo>
                        <a:cubicBezTo>
                          <a:pt x="12912" y="1086"/>
                          <a:pt x="12912" y="1086"/>
                          <a:pt x="12912" y="1086"/>
                        </a:cubicBezTo>
                        <a:cubicBezTo>
                          <a:pt x="12912" y="483"/>
                          <a:pt x="12429" y="0"/>
                          <a:pt x="11826" y="0"/>
                        </a:cubicBezTo>
                        <a:cubicBezTo>
                          <a:pt x="10800" y="0"/>
                          <a:pt x="10800" y="0"/>
                          <a:pt x="10800" y="0"/>
                        </a:cubicBezTo>
                        <a:cubicBezTo>
                          <a:pt x="9714" y="0"/>
                          <a:pt x="9714" y="0"/>
                          <a:pt x="9714" y="0"/>
                        </a:cubicBezTo>
                        <a:cubicBezTo>
                          <a:pt x="9111" y="0"/>
                          <a:pt x="8628" y="483"/>
                          <a:pt x="8628" y="1086"/>
                        </a:cubicBezTo>
                        <a:cubicBezTo>
                          <a:pt x="8628" y="3017"/>
                          <a:pt x="8628" y="3017"/>
                          <a:pt x="8628" y="3017"/>
                        </a:cubicBezTo>
                        <a:cubicBezTo>
                          <a:pt x="7964" y="3198"/>
                          <a:pt x="7361" y="3439"/>
                          <a:pt x="6758" y="3741"/>
                        </a:cubicBezTo>
                        <a:cubicBezTo>
                          <a:pt x="5430" y="2413"/>
                          <a:pt x="5430" y="2413"/>
                          <a:pt x="5430" y="2413"/>
                        </a:cubicBezTo>
                        <a:cubicBezTo>
                          <a:pt x="5008" y="1991"/>
                          <a:pt x="4344" y="1991"/>
                          <a:pt x="3922" y="2413"/>
                        </a:cubicBezTo>
                        <a:cubicBezTo>
                          <a:pt x="2353" y="3922"/>
                          <a:pt x="2353" y="3922"/>
                          <a:pt x="2353" y="3922"/>
                        </a:cubicBezTo>
                        <a:cubicBezTo>
                          <a:pt x="1931" y="4344"/>
                          <a:pt x="1931" y="5008"/>
                          <a:pt x="2353" y="5430"/>
                        </a:cubicBezTo>
                        <a:cubicBezTo>
                          <a:pt x="3741" y="6818"/>
                          <a:pt x="3741" y="6818"/>
                          <a:pt x="3741" y="6818"/>
                        </a:cubicBezTo>
                        <a:cubicBezTo>
                          <a:pt x="3379" y="7361"/>
                          <a:pt x="3137" y="7964"/>
                          <a:pt x="2956" y="8628"/>
                        </a:cubicBezTo>
                        <a:cubicBezTo>
                          <a:pt x="1026" y="8628"/>
                          <a:pt x="1026" y="8628"/>
                          <a:pt x="1026" y="8628"/>
                        </a:cubicBezTo>
                        <a:cubicBezTo>
                          <a:pt x="483" y="8628"/>
                          <a:pt x="0" y="9111"/>
                          <a:pt x="0" y="9714"/>
                        </a:cubicBezTo>
                        <a:cubicBezTo>
                          <a:pt x="0" y="10800"/>
                          <a:pt x="0" y="10800"/>
                          <a:pt x="0" y="10800"/>
                        </a:cubicBezTo>
                        <a:cubicBezTo>
                          <a:pt x="0" y="11886"/>
                          <a:pt x="0" y="11886"/>
                          <a:pt x="0" y="11886"/>
                        </a:cubicBezTo>
                        <a:cubicBezTo>
                          <a:pt x="0" y="12489"/>
                          <a:pt x="483" y="12972"/>
                          <a:pt x="1026" y="12972"/>
                        </a:cubicBezTo>
                        <a:cubicBezTo>
                          <a:pt x="2956" y="12972"/>
                          <a:pt x="2956" y="12972"/>
                          <a:pt x="2956" y="12972"/>
                        </a:cubicBezTo>
                        <a:cubicBezTo>
                          <a:pt x="3137" y="13636"/>
                          <a:pt x="3379" y="14239"/>
                          <a:pt x="3741" y="14782"/>
                        </a:cubicBezTo>
                        <a:cubicBezTo>
                          <a:pt x="2353" y="16170"/>
                          <a:pt x="2353" y="16170"/>
                          <a:pt x="2353" y="16170"/>
                        </a:cubicBezTo>
                        <a:cubicBezTo>
                          <a:pt x="1931" y="16592"/>
                          <a:pt x="1931" y="17256"/>
                          <a:pt x="2353" y="17678"/>
                        </a:cubicBezTo>
                        <a:cubicBezTo>
                          <a:pt x="3922" y="19187"/>
                          <a:pt x="3922" y="19187"/>
                          <a:pt x="3922" y="19187"/>
                        </a:cubicBezTo>
                        <a:cubicBezTo>
                          <a:pt x="4344" y="19609"/>
                          <a:pt x="5008" y="19609"/>
                          <a:pt x="5430" y="19187"/>
                        </a:cubicBezTo>
                        <a:cubicBezTo>
                          <a:pt x="6758" y="17859"/>
                          <a:pt x="6758" y="17859"/>
                          <a:pt x="6758" y="17859"/>
                        </a:cubicBezTo>
                        <a:cubicBezTo>
                          <a:pt x="7361" y="18161"/>
                          <a:pt x="7964" y="18402"/>
                          <a:pt x="8628" y="18583"/>
                        </a:cubicBezTo>
                        <a:cubicBezTo>
                          <a:pt x="8628" y="20514"/>
                          <a:pt x="8628" y="20514"/>
                          <a:pt x="8628" y="20514"/>
                        </a:cubicBezTo>
                        <a:cubicBezTo>
                          <a:pt x="8628" y="21117"/>
                          <a:pt x="9111" y="21600"/>
                          <a:pt x="9714" y="21600"/>
                        </a:cubicBezTo>
                        <a:cubicBezTo>
                          <a:pt x="10800" y="21600"/>
                          <a:pt x="10800" y="21600"/>
                          <a:pt x="10800" y="21600"/>
                        </a:cubicBezTo>
                        <a:cubicBezTo>
                          <a:pt x="11826" y="21600"/>
                          <a:pt x="11826" y="21600"/>
                          <a:pt x="11826" y="21600"/>
                        </a:cubicBezTo>
                        <a:cubicBezTo>
                          <a:pt x="12429" y="21600"/>
                          <a:pt x="12912" y="21117"/>
                          <a:pt x="12912" y="20514"/>
                        </a:cubicBezTo>
                        <a:cubicBezTo>
                          <a:pt x="12912" y="18583"/>
                          <a:pt x="12912" y="18583"/>
                          <a:pt x="12912" y="18583"/>
                        </a:cubicBezTo>
                        <a:cubicBezTo>
                          <a:pt x="13575" y="18402"/>
                          <a:pt x="14179" y="18161"/>
                          <a:pt x="14782" y="17859"/>
                        </a:cubicBezTo>
                        <a:cubicBezTo>
                          <a:pt x="16109" y="19187"/>
                          <a:pt x="16109" y="19187"/>
                          <a:pt x="16109" y="19187"/>
                        </a:cubicBezTo>
                        <a:cubicBezTo>
                          <a:pt x="16532" y="19609"/>
                          <a:pt x="17196" y="19609"/>
                          <a:pt x="17618" y="19187"/>
                        </a:cubicBezTo>
                        <a:cubicBezTo>
                          <a:pt x="19187" y="17678"/>
                          <a:pt x="19187" y="17678"/>
                          <a:pt x="19187" y="17678"/>
                        </a:cubicBezTo>
                        <a:cubicBezTo>
                          <a:pt x="19609" y="17256"/>
                          <a:pt x="19609" y="16592"/>
                          <a:pt x="19187" y="16170"/>
                        </a:cubicBezTo>
                        <a:cubicBezTo>
                          <a:pt x="17799" y="14782"/>
                          <a:pt x="17799" y="14782"/>
                          <a:pt x="17799" y="14782"/>
                        </a:cubicBezTo>
                        <a:cubicBezTo>
                          <a:pt x="18161" y="14239"/>
                          <a:pt x="18402" y="13636"/>
                          <a:pt x="18583" y="12972"/>
                        </a:cubicBezTo>
                        <a:cubicBezTo>
                          <a:pt x="20514" y="12972"/>
                          <a:pt x="20514" y="12972"/>
                          <a:pt x="20514" y="12972"/>
                        </a:cubicBezTo>
                        <a:cubicBezTo>
                          <a:pt x="21057" y="12972"/>
                          <a:pt x="21600" y="12489"/>
                          <a:pt x="21600" y="11886"/>
                        </a:cubicBezTo>
                        <a:cubicBezTo>
                          <a:pt x="21600" y="10800"/>
                          <a:pt x="21600" y="10800"/>
                          <a:pt x="21600" y="10800"/>
                        </a:cubicBezTo>
                        <a:cubicBezTo>
                          <a:pt x="21600" y="9714"/>
                          <a:pt x="21600" y="9714"/>
                          <a:pt x="21600" y="9714"/>
                        </a:cubicBezTo>
                        <a:cubicBezTo>
                          <a:pt x="21600" y="9111"/>
                          <a:pt x="21057" y="8628"/>
                          <a:pt x="20514" y="8628"/>
                        </a:cubicBezTo>
                        <a:close/>
                        <a:moveTo>
                          <a:pt x="4223" y="10800"/>
                        </a:moveTo>
                        <a:cubicBezTo>
                          <a:pt x="4223" y="7180"/>
                          <a:pt x="7180" y="4284"/>
                          <a:pt x="10800" y="4284"/>
                        </a:cubicBezTo>
                        <a:cubicBezTo>
                          <a:pt x="14360" y="4284"/>
                          <a:pt x="17316" y="7180"/>
                          <a:pt x="17316" y="10800"/>
                        </a:cubicBezTo>
                        <a:cubicBezTo>
                          <a:pt x="17316" y="14420"/>
                          <a:pt x="14360" y="17316"/>
                          <a:pt x="10800" y="17316"/>
                        </a:cubicBezTo>
                        <a:cubicBezTo>
                          <a:pt x="7180" y="17316"/>
                          <a:pt x="4223" y="14420"/>
                          <a:pt x="4223" y="10800"/>
                        </a:cubicBez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grpSp>
          </p:grpSp>
          <p:grpSp>
            <p:nvGrpSpPr>
              <p:cNvPr id="292" name="Group 885"/>
              <p:cNvGrpSpPr/>
              <p:nvPr/>
            </p:nvGrpSpPr>
            <p:grpSpPr>
              <a:xfrm>
                <a:off x="3718197" y="3640458"/>
                <a:ext cx="160042" cy="174453"/>
                <a:chOff x="141970" y="128305"/>
                <a:chExt cx="442617" cy="482474"/>
              </a:xfrm>
              <a:grpFill/>
            </p:grpSpPr>
            <p:sp>
              <p:nvSpPr>
                <p:cNvPr id="294" name="Shape 878"/>
                <p:cNvSpPr/>
                <p:nvPr/>
              </p:nvSpPr>
              <p:spPr>
                <a:xfrm>
                  <a:off x="392128" y="250157"/>
                  <a:ext cx="192459" cy="355308"/>
                </a:xfrm>
                <a:custGeom>
                  <a:avLst/>
                  <a:gdLst/>
                  <a:ahLst/>
                  <a:cxnLst>
                    <a:cxn ang="0">
                      <a:pos x="wd2" y="hd2"/>
                    </a:cxn>
                    <a:cxn ang="5400000">
                      <a:pos x="wd2" y="hd2"/>
                    </a:cxn>
                    <a:cxn ang="10800000">
                      <a:pos x="wd2" y="hd2"/>
                    </a:cxn>
                    <a:cxn ang="16200000">
                      <a:pos x="wd2" y="hd2"/>
                    </a:cxn>
                  </a:cxnLst>
                  <a:rect l="0" t="0" r="r" b="b"/>
                  <a:pathLst>
                    <a:path w="21600" h="21600" extrusionOk="0">
                      <a:moveTo>
                        <a:pt x="20796" y="55"/>
                      </a:moveTo>
                      <a:cubicBezTo>
                        <a:pt x="20495" y="0"/>
                        <a:pt x="20294" y="0"/>
                        <a:pt x="19993" y="0"/>
                      </a:cubicBezTo>
                      <a:cubicBezTo>
                        <a:pt x="19691" y="0"/>
                        <a:pt x="19390" y="55"/>
                        <a:pt x="19088" y="109"/>
                      </a:cubicBezTo>
                      <a:cubicBezTo>
                        <a:pt x="703" y="6982"/>
                        <a:pt x="703" y="6982"/>
                        <a:pt x="703" y="6982"/>
                      </a:cubicBezTo>
                      <a:cubicBezTo>
                        <a:pt x="301" y="7145"/>
                        <a:pt x="0" y="7418"/>
                        <a:pt x="0" y="7691"/>
                      </a:cubicBezTo>
                      <a:cubicBezTo>
                        <a:pt x="0" y="20727"/>
                        <a:pt x="0" y="20727"/>
                        <a:pt x="0" y="20727"/>
                      </a:cubicBezTo>
                      <a:cubicBezTo>
                        <a:pt x="0" y="21055"/>
                        <a:pt x="301" y="21327"/>
                        <a:pt x="904" y="21491"/>
                      </a:cubicBezTo>
                      <a:cubicBezTo>
                        <a:pt x="1105" y="21545"/>
                        <a:pt x="1407" y="21600"/>
                        <a:pt x="1607" y="21600"/>
                      </a:cubicBezTo>
                      <a:cubicBezTo>
                        <a:pt x="1909" y="21600"/>
                        <a:pt x="2210" y="21545"/>
                        <a:pt x="2512" y="21436"/>
                      </a:cubicBezTo>
                      <a:cubicBezTo>
                        <a:pt x="20897" y="14618"/>
                        <a:pt x="20897" y="14618"/>
                        <a:pt x="20897" y="14618"/>
                      </a:cubicBezTo>
                      <a:cubicBezTo>
                        <a:pt x="21399" y="14455"/>
                        <a:pt x="21600" y="14182"/>
                        <a:pt x="21600" y="13909"/>
                      </a:cubicBezTo>
                      <a:cubicBezTo>
                        <a:pt x="21600" y="873"/>
                        <a:pt x="21600" y="873"/>
                        <a:pt x="21600" y="873"/>
                      </a:cubicBezTo>
                      <a:cubicBezTo>
                        <a:pt x="21600" y="545"/>
                        <a:pt x="21299" y="218"/>
                        <a:pt x="20796" y="55"/>
                      </a:cubicBezTo>
                      <a:close/>
                      <a:moveTo>
                        <a:pt x="19993" y="13909"/>
                      </a:moveTo>
                      <a:cubicBezTo>
                        <a:pt x="1607" y="20727"/>
                        <a:pt x="1607" y="20727"/>
                        <a:pt x="1607" y="20727"/>
                      </a:cubicBezTo>
                      <a:cubicBezTo>
                        <a:pt x="1607" y="7691"/>
                        <a:pt x="1607" y="7691"/>
                        <a:pt x="1607" y="7691"/>
                      </a:cubicBezTo>
                      <a:cubicBezTo>
                        <a:pt x="19993" y="873"/>
                        <a:pt x="19993" y="873"/>
                        <a:pt x="19993" y="873"/>
                      </a:cubicBezTo>
                      <a:lnTo>
                        <a:pt x="19993" y="13909"/>
                      </a:ln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296" name="Shape 880"/>
                <p:cNvSpPr/>
                <p:nvPr/>
              </p:nvSpPr>
              <p:spPr>
                <a:xfrm>
                  <a:off x="151840" y="128305"/>
                  <a:ext cx="406934" cy="221688"/>
                </a:xfrm>
                <a:custGeom>
                  <a:avLst/>
                  <a:gdLst/>
                  <a:ahLst/>
                  <a:cxnLst>
                    <a:cxn ang="0">
                      <a:pos x="wd2" y="hd2"/>
                    </a:cxn>
                    <a:cxn ang="5400000">
                      <a:pos x="wd2" y="hd2"/>
                    </a:cxn>
                    <a:cxn ang="10800000">
                      <a:pos x="wd2" y="hd2"/>
                    </a:cxn>
                    <a:cxn ang="16200000">
                      <a:pos x="wd2" y="hd2"/>
                    </a:cxn>
                  </a:cxnLst>
                  <a:rect l="0" t="0" r="r" b="b"/>
                  <a:pathLst>
                    <a:path w="21600" h="21600" extrusionOk="0">
                      <a:moveTo>
                        <a:pt x="21600" y="9007"/>
                      </a:moveTo>
                      <a:cubicBezTo>
                        <a:pt x="21552" y="8483"/>
                        <a:pt x="21362" y="8045"/>
                        <a:pt x="21124" y="7870"/>
                      </a:cubicBezTo>
                      <a:cubicBezTo>
                        <a:pt x="10229" y="87"/>
                        <a:pt x="10229" y="87"/>
                        <a:pt x="10229" y="87"/>
                      </a:cubicBezTo>
                      <a:cubicBezTo>
                        <a:pt x="10134" y="0"/>
                        <a:pt x="10039" y="0"/>
                        <a:pt x="9944" y="0"/>
                      </a:cubicBezTo>
                      <a:cubicBezTo>
                        <a:pt x="9801" y="0"/>
                        <a:pt x="9658" y="87"/>
                        <a:pt x="9563" y="175"/>
                      </a:cubicBezTo>
                      <a:cubicBezTo>
                        <a:pt x="381" y="10931"/>
                        <a:pt x="381" y="10931"/>
                        <a:pt x="381" y="10931"/>
                      </a:cubicBezTo>
                      <a:cubicBezTo>
                        <a:pt x="143" y="11281"/>
                        <a:pt x="0" y="11718"/>
                        <a:pt x="0" y="12243"/>
                      </a:cubicBezTo>
                      <a:cubicBezTo>
                        <a:pt x="48" y="12768"/>
                        <a:pt x="238" y="13292"/>
                        <a:pt x="476" y="13467"/>
                      </a:cubicBezTo>
                      <a:cubicBezTo>
                        <a:pt x="11847" y="21513"/>
                        <a:pt x="11847" y="21513"/>
                        <a:pt x="11847" y="21513"/>
                      </a:cubicBezTo>
                      <a:cubicBezTo>
                        <a:pt x="11942" y="21513"/>
                        <a:pt x="12037" y="21600"/>
                        <a:pt x="12132" y="21600"/>
                      </a:cubicBezTo>
                      <a:cubicBezTo>
                        <a:pt x="12275" y="21600"/>
                        <a:pt x="12418" y="21513"/>
                        <a:pt x="12560" y="21338"/>
                      </a:cubicBezTo>
                      <a:cubicBezTo>
                        <a:pt x="21267" y="10319"/>
                        <a:pt x="21267" y="10319"/>
                        <a:pt x="21267" y="10319"/>
                      </a:cubicBezTo>
                      <a:cubicBezTo>
                        <a:pt x="21505" y="10057"/>
                        <a:pt x="21600" y="9532"/>
                        <a:pt x="21600" y="9007"/>
                      </a:cubicBezTo>
                      <a:close/>
                      <a:moveTo>
                        <a:pt x="12132" y="20201"/>
                      </a:moveTo>
                      <a:cubicBezTo>
                        <a:pt x="761" y="12155"/>
                        <a:pt x="761" y="12155"/>
                        <a:pt x="761" y="12155"/>
                      </a:cubicBezTo>
                      <a:cubicBezTo>
                        <a:pt x="9944" y="1399"/>
                        <a:pt x="9944" y="1399"/>
                        <a:pt x="9944" y="1399"/>
                      </a:cubicBezTo>
                      <a:cubicBezTo>
                        <a:pt x="20839" y="9182"/>
                        <a:pt x="20839" y="9182"/>
                        <a:pt x="20839" y="9182"/>
                      </a:cubicBezTo>
                      <a:lnTo>
                        <a:pt x="12132" y="20201"/>
                      </a:ln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297" name="Shape 881"/>
                <p:cNvSpPr/>
                <p:nvPr/>
              </p:nvSpPr>
              <p:spPr>
                <a:xfrm>
                  <a:off x="162469" y="140832"/>
                  <a:ext cx="385676" cy="196634"/>
                </a:xfrm>
                <a:custGeom>
                  <a:avLst/>
                  <a:gdLst/>
                  <a:ahLst/>
                  <a:cxnLst>
                    <a:cxn ang="0">
                      <a:pos x="wd2" y="hd2"/>
                    </a:cxn>
                    <a:cxn ang="5400000">
                      <a:pos x="wd2" y="hd2"/>
                    </a:cxn>
                    <a:cxn ang="10800000">
                      <a:pos x="wd2" y="hd2"/>
                    </a:cxn>
                    <a:cxn ang="16200000">
                      <a:pos x="wd2" y="hd2"/>
                    </a:cxn>
                  </a:cxnLst>
                  <a:rect l="0" t="0" r="r" b="b"/>
                  <a:pathLst>
                    <a:path w="21600" h="21600" extrusionOk="0">
                      <a:moveTo>
                        <a:pt x="0" y="12343"/>
                      </a:moveTo>
                      <a:lnTo>
                        <a:pt x="12203" y="21600"/>
                      </a:lnTo>
                      <a:lnTo>
                        <a:pt x="21600" y="8882"/>
                      </a:lnTo>
                      <a:lnTo>
                        <a:pt x="9886" y="0"/>
                      </a:lnTo>
                      <a:lnTo>
                        <a:pt x="0" y="12343"/>
                      </a:ln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298" name="Shape 882"/>
                <p:cNvSpPr/>
                <p:nvPr/>
              </p:nvSpPr>
              <p:spPr>
                <a:xfrm>
                  <a:off x="141970" y="282423"/>
                  <a:ext cx="231938" cy="328356"/>
                </a:xfrm>
                <a:custGeom>
                  <a:avLst/>
                  <a:gdLst/>
                  <a:ahLst/>
                  <a:cxnLst>
                    <a:cxn ang="0">
                      <a:pos x="wd2" y="hd2"/>
                    </a:cxn>
                    <a:cxn ang="5400000">
                      <a:pos x="wd2" y="hd2"/>
                    </a:cxn>
                    <a:cxn ang="10800000">
                      <a:pos x="wd2" y="hd2"/>
                    </a:cxn>
                    <a:cxn ang="16200000">
                      <a:pos x="wd2" y="hd2"/>
                    </a:cxn>
                  </a:cxnLst>
                  <a:rect l="0" t="0" r="r" b="b"/>
                  <a:pathLst>
                    <a:path w="21600" h="21600" extrusionOk="0">
                      <a:moveTo>
                        <a:pt x="20766" y="5370"/>
                      </a:moveTo>
                      <a:cubicBezTo>
                        <a:pt x="1751" y="118"/>
                        <a:pt x="1751" y="118"/>
                        <a:pt x="1751" y="118"/>
                      </a:cubicBezTo>
                      <a:cubicBezTo>
                        <a:pt x="1668" y="59"/>
                        <a:pt x="1501" y="0"/>
                        <a:pt x="1334" y="0"/>
                      </a:cubicBezTo>
                      <a:cubicBezTo>
                        <a:pt x="1001" y="0"/>
                        <a:pt x="751" y="59"/>
                        <a:pt x="584" y="177"/>
                      </a:cubicBezTo>
                      <a:cubicBezTo>
                        <a:pt x="167" y="354"/>
                        <a:pt x="0" y="649"/>
                        <a:pt x="0" y="944"/>
                      </a:cubicBezTo>
                      <a:cubicBezTo>
                        <a:pt x="0" y="15462"/>
                        <a:pt x="0" y="15462"/>
                        <a:pt x="0" y="15462"/>
                      </a:cubicBezTo>
                      <a:cubicBezTo>
                        <a:pt x="0" y="15875"/>
                        <a:pt x="334" y="16230"/>
                        <a:pt x="834" y="16348"/>
                      </a:cubicBezTo>
                      <a:cubicBezTo>
                        <a:pt x="19765" y="21541"/>
                        <a:pt x="19765" y="21541"/>
                        <a:pt x="19765" y="21541"/>
                      </a:cubicBezTo>
                      <a:cubicBezTo>
                        <a:pt x="19932" y="21600"/>
                        <a:pt x="20099" y="21600"/>
                        <a:pt x="20266" y="21600"/>
                      </a:cubicBezTo>
                      <a:cubicBezTo>
                        <a:pt x="20516" y="21600"/>
                        <a:pt x="20766" y="21541"/>
                        <a:pt x="21016" y="21423"/>
                      </a:cubicBezTo>
                      <a:cubicBezTo>
                        <a:pt x="21350" y="21246"/>
                        <a:pt x="21600" y="21010"/>
                        <a:pt x="21600" y="20656"/>
                      </a:cubicBezTo>
                      <a:cubicBezTo>
                        <a:pt x="21600" y="6256"/>
                        <a:pt x="21600" y="6256"/>
                        <a:pt x="21600" y="6256"/>
                      </a:cubicBezTo>
                      <a:cubicBezTo>
                        <a:pt x="21600" y="5843"/>
                        <a:pt x="21266" y="5489"/>
                        <a:pt x="20766" y="5370"/>
                      </a:cubicBezTo>
                      <a:close/>
                      <a:moveTo>
                        <a:pt x="20266" y="20656"/>
                      </a:moveTo>
                      <a:cubicBezTo>
                        <a:pt x="1334" y="15462"/>
                        <a:pt x="1334" y="15462"/>
                        <a:pt x="1334" y="15462"/>
                      </a:cubicBezTo>
                      <a:cubicBezTo>
                        <a:pt x="1334" y="944"/>
                        <a:pt x="1334" y="944"/>
                        <a:pt x="1334" y="944"/>
                      </a:cubicBezTo>
                      <a:cubicBezTo>
                        <a:pt x="20266" y="6256"/>
                        <a:pt x="20266" y="6256"/>
                        <a:pt x="20266" y="6256"/>
                      </a:cubicBezTo>
                      <a:lnTo>
                        <a:pt x="20266" y="20656"/>
                      </a:ln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300" name="Shape 884"/>
                <p:cNvSpPr/>
                <p:nvPr/>
              </p:nvSpPr>
              <p:spPr>
                <a:xfrm>
                  <a:off x="157155" y="133619"/>
                  <a:ext cx="181830" cy="193978"/>
                </a:xfrm>
                <a:custGeom>
                  <a:avLst/>
                  <a:gdLst/>
                  <a:ahLst/>
                  <a:cxnLst>
                    <a:cxn ang="0">
                      <a:pos x="wd2" y="hd2"/>
                    </a:cxn>
                    <a:cxn ang="5400000">
                      <a:pos x="wd2" y="hd2"/>
                    </a:cxn>
                    <a:cxn ang="10800000">
                      <a:pos x="wd2" y="hd2"/>
                    </a:cxn>
                    <a:cxn ang="16200000">
                      <a:pos x="wd2" y="hd2"/>
                    </a:cxn>
                  </a:cxnLst>
                  <a:rect l="0" t="0" r="r" b="b"/>
                  <a:pathLst>
                    <a:path w="21600" h="21600" extrusionOk="0">
                      <a:moveTo>
                        <a:pt x="21600" y="211"/>
                      </a:moveTo>
                      <a:lnTo>
                        <a:pt x="21600" y="21600"/>
                      </a:lnTo>
                      <a:lnTo>
                        <a:pt x="722" y="14076"/>
                      </a:lnTo>
                      <a:lnTo>
                        <a:pt x="0" y="13104"/>
                      </a:lnTo>
                      <a:lnTo>
                        <a:pt x="21284" y="0"/>
                      </a:lnTo>
                      <a:lnTo>
                        <a:pt x="21600" y="211"/>
                      </a:ln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grpSp>
          <p:grpSp>
            <p:nvGrpSpPr>
              <p:cNvPr id="285" name="Group 891"/>
              <p:cNvGrpSpPr/>
              <p:nvPr/>
            </p:nvGrpSpPr>
            <p:grpSpPr>
              <a:xfrm>
                <a:off x="5362656" y="3594065"/>
                <a:ext cx="261748" cy="261748"/>
                <a:chOff x="0" y="0"/>
                <a:chExt cx="723900" cy="723900"/>
              </a:xfrm>
              <a:grpFill/>
            </p:grpSpPr>
            <p:sp>
              <p:nvSpPr>
                <p:cNvPr id="286" name="Shape 886"/>
                <p:cNvSpPr/>
                <p:nvPr/>
              </p:nvSpPr>
              <p:spPr>
                <a:xfrm>
                  <a:off x="0" y="0"/>
                  <a:ext cx="723901" cy="723901"/>
                </a:xfrm>
                <a:custGeom>
                  <a:avLst/>
                  <a:gdLst/>
                  <a:ahLst/>
                  <a:cxnLst>
                    <a:cxn ang="0">
                      <a:pos x="wd2" y="hd2"/>
                    </a:cxn>
                    <a:cxn ang="5400000">
                      <a:pos x="wd2" y="hd2"/>
                    </a:cxn>
                    <a:cxn ang="10800000">
                      <a:pos x="wd2" y="hd2"/>
                    </a:cxn>
                    <a:cxn ang="16200000">
                      <a:pos x="wd2" y="hd2"/>
                    </a:cxn>
                  </a:cxnLst>
                  <a:rect l="0" t="0" r="r" b="b"/>
                  <a:pathLst>
                    <a:path w="21600" h="21600" extrusionOk="0">
                      <a:moveTo>
                        <a:pt x="20048" y="0"/>
                      </a:moveTo>
                      <a:cubicBezTo>
                        <a:pt x="1552" y="0"/>
                        <a:pt x="1552" y="0"/>
                        <a:pt x="1552" y="0"/>
                      </a:cubicBezTo>
                      <a:cubicBezTo>
                        <a:pt x="696" y="0"/>
                        <a:pt x="0" y="696"/>
                        <a:pt x="0" y="1552"/>
                      </a:cubicBezTo>
                      <a:cubicBezTo>
                        <a:pt x="0" y="20048"/>
                        <a:pt x="0" y="20048"/>
                        <a:pt x="0" y="20048"/>
                      </a:cubicBezTo>
                      <a:cubicBezTo>
                        <a:pt x="0" y="20904"/>
                        <a:pt x="696" y="21600"/>
                        <a:pt x="1552" y="21600"/>
                      </a:cubicBezTo>
                      <a:cubicBezTo>
                        <a:pt x="5300" y="21600"/>
                        <a:pt x="5300" y="21600"/>
                        <a:pt x="5300" y="21600"/>
                      </a:cubicBezTo>
                      <a:cubicBezTo>
                        <a:pt x="6745" y="21600"/>
                        <a:pt x="6745" y="21600"/>
                        <a:pt x="6745" y="21600"/>
                      </a:cubicBezTo>
                      <a:cubicBezTo>
                        <a:pt x="8859" y="21600"/>
                        <a:pt x="8859" y="21600"/>
                        <a:pt x="8859" y="21600"/>
                      </a:cubicBezTo>
                      <a:cubicBezTo>
                        <a:pt x="10171" y="21600"/>
                        <a:pt x="10171" y="21600"/>
                        <a:pt x="10171" y="21600"/>
                      </a:cubicBezTo>
                      <a:cubicBezTo>
                        <a:pt x="20048" y="21600"/>
                        <a:pt x="20048" y="21600"/>
                        <a:pt x="20048" y="21600"/>
                      </a:cubicBezTo>
                      <a:cubicBezTo>
                        <a:pt x="20904" y="21600"/>
                        <a:pt x="21600" y="20904"/>
                        <a:pt x="21600" y="20048"/>
                      </a:cubicBezTo>
                      <a:cubicBezTo>
                        <a:pt x="21600" y="18683"/>
                        <a:pt x="21600" y="18683"/>
                        <a:pt x="21600" y="18683"/>
                      </a:cubicBezTo>
                      <a:cubicBezTo>
                        <a:pt x="21600" y="9877"/>
                        <a:pt x="21600" y="9877"/>
                        <a:pt x="21600" y="9877"/>
                      </a:cubicBezTo>
                      <a:cubicBezTo>
                        <a:pt x="21600" y="7414"/>
                        <a:pt x="21600" y="7414"/>
                        <a:pt x="21600" y="7414"/>
                      </a:cubicBezTo>
                      <a:cubicBezTo>
                        <a:pt x="21600" y="6397"/>
                        <a:pt x="21600" y="6397"/>
                        <a:pt x="21600" y="6397"/>
                      </a:cubicBezTo>
                      <a:cubicBezTo>
                        <a:pt x="21600" y="1552"/>
                        <a:pt x="21600" y="1552"/>
                        <a:pt x="21600" y="1552"/>
                      </a:cubicBezTo>
                      <a:cubicBezTo>
                        <a:pt x="21600" y="696"/>
                        <a:pt x="20904" y="0"/>
                        <a:pt x="20048" y="0"/>
                      </a:cubicBezTo>
                      <a:close/>
                      <a:moveTo>
                        <a:pt x="4256" y="15685"/>
                      </a:moveTo>
                      <a:cubicBezTo>
                        <a:pt x="4336" y="15765"/>
                        <a:pt x="4336" y="15765"/>
                        <a:pt x="4336" y="15765"/>
                      </a:cubicBezTo>
                      <a:cubicBezTo>
                        <a:pt x="4336" y="15765"/>
                        <a:pt x="4336" y="15765"/>
                        <a:pt x="4336" y="15765"/>
                      </a:cubicBezTo>
                      <a:lnTo>
                        <a:pt x="4256" y="15685"/>
                      </a:ln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287" name="Shape 887"/>
                <p:cNvSpPr/>
                <p:nvPr/>
              </p:nvSpPr>
              <p:spPr>
                <a:xfrm>
                  <a:off x="44033" y="149942"/>
                  <a:ext cx="634695" cy="423257"/>
                </a:xfrm>
                <a:custGeom>
                  <a:avLst/>
                  <a:gdLst/>
                  <a:ahLst/>
                  <a:cxnLst>
                    <a:cxn ang="0">
                      <a:pos x="wd2" y="hd2"/>
                    </a:cxn>
                    <a:cxn ang="5400000">
                      <a:pos x="wd2" y="hd2"/>
                    </a:cxn>
                    <a:cxn ang="10800000">
                      <a:pos x="wd2" y="hd2"/>
                    </a:cxn>
                    <a:cxn ang="16200000">
                      <a:pos x="wd2" y="hd2"/>
                    </a:cxn>
                  </a:cxnLst>
                  <a:rect l="0" t="0" r="r" b="b"/>
                  <a:pathLst>
                    <a:path w="21600" h="21600" extrusionOk="0">
                      <a:moveTo>
                        <a:pt x="17481" y="9747"/>
                      </a:moveTo>
                      <a:cubicBezTo>
                        <a:pt x="17512" y="9336"/>
                        <a:pt x="17542" y="8924"/>
                        <a:pt x="17542" y="8512"/>
                      </a:cubicBezTo>
                      <a:cubicBezTo>
                        <a:pt x="17542" y="3844"/>
                        <a:pt x="14980" y="0"/>
                        <a:pt x="11868" y="0"/>
                      </a:cubicBezTo>
                      <a:cubicBezTo>
                        <a:pt x="10617" y="0"/>
                        <a:pt x="9427" y="595"/>
                        <a:pt x="8420" y="1739"/>
                      </a:cubicBezTo>
                      <a:cubicBezTo>
                        <a:pt x="7505" y="2792"/>
                        <a:pt x="6834" y="4210"/>
                        <a:pt x="6468" y="5858"/>
                      </a:cubicBezTo>
                      <a:cubicBezTo>
                        <a:pt x="6163" y="5675"/>
                        <a:pt x="5827" y="5629"/>
                        <a:pt x="5522" y="5629"/>
                      </a:cubicBezTo>
                      <a:cubicBezTo>
                        <a:pt x="3905" y="5629"/>
                        <a:pt x="2593" y="7551"/>
                        <a:pt x="2593" y="9931"/>
                      </a:cubicBezTo>
                      <a:cubicBezTo>
                        <a:pt x="2593" y="9976"/>
                        <a:pt x="2593" y="10022"/>
                        <a:pt x="2593" y="10068"/>
                      </a:cubicBezTo>
                      <a:cubicBezTo>
                        <a:pt x="1007" y="11075"/>
                        <a:pt x="0" y="13408"/>
                        <a:pt x="0" y="16017"/>
                      </a:cubicBezTo>
                      <a:cubicBezTo>
                        <a:pt x="0" y="18259"/>
                        <a:pt x="763" y="20319"/>
                        <a:pt x="2044" y="21554"/>
                      </a:cubicBezTo>
                      <a:cubicBezTo>
                        <a:pt x="2075" y="21600"/>
                        <a:pt x="2075" y="21600"/>
                        <a:pt x="2075" y="21600"/>
                      </a:cubicBezTo>
                      <a:cubicBezTo>
                        <a:pt x="19373" y="21600"/>
                        <a:pt x="19373" y="21600"/>
                        <a:pt x="19373" y="21600"/>
                      </a:cubicBezTo>
                      <a:cubicBezTo>
                        <a:pt x="19586" y="21371"/>
                        <a:pt x="19586" y="21371"/>
                        <a:pt x="19586" y="21371"/>
                      </a:cubicBezTo>
                      <a:cubicBezTo>
                        <a:pt x="20868" y="20227"/>
                        <a:pt x="21600" y="18214"/>
                        <a:pt x="21600" y="16017"/>
                      </a:cubicBezTo>
                      <a:cubicBezTo>
                        <a:pt x="21600" y="12585"/>
                        <a:pt x="19769" y="9793"/>
                        <a:pt x="17481" y="9747"/>
                      </a:cubicBez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288" name="Shape 888"/>
                <p:cNvSpPr/>
                <p:nvPr/>
              </p:nvSpPr>
              <p:spPr>
                <a:xfrm>
                  <a:off x="302162" y="215234"/>
                  <a:ext cx="184108" cy="94142"/>
                </a:xfrm>
                <a:custGeom>
                  <a:avLst/>
                  <a:gdLst/>
                  <a:ahLst/>
                  <a:cxnLst>
                    <a:cxn ang="0">
                      <a:pos x="wd2" y="hd2"/>
                    </a:cxn>
                    <a:cxn ang="5400000">
                      <a:pos x="wd2" y="hd2"/>
                    </a:cxn>
                    <a:cxn ang="10800000">
                      <a:pos x="wd2" y="hd2"/>
                    </a:cxn>
                    <a:cxn ang="16200000">
                      <a:pos x="wd2" y="hd2"/>
                    </a:cxn>
                  </a:cxnLst>
                  <a:rect l="0" t="0" r="r" b="b"/>
                  <a:pathLst>
                    <a:path w="21600" h="21600" extrusionOk="0">
                      <a:moveTo>
                        <a:pt x="3899" y="21600"/>
                      </a:moveTo>
                      <a:cubicBezTo>
                        <a:pt x="3899" y="21394"/>
                        <a:pt x="3899" y="21394"/>
                        <a:pt x="3899" y="21189"/>
                      </a:cubicBezTo>
                      <a:cubicBezTo>
                        <a:pt x="3899" y="13783"/>
                        <a:pt x="6954" y="7611"/>
                        <a:pt x="10747" y="7611"/>
                      </a:cubicBezTo>
                      <a:cubicBezTo>
                        <a:pt x="14646" y="7611"/>
                        <a:pt x="17701" y="13783"/>
                        <a:pt x="17701" y="21189"/>
                      </a:cubicBezTo>
                      <a:cubicBezTo>
                        <a:pt x="17701" y="21394"/>
                        <a:pt x="17701" y="21394"/>
                        <a:pt x="17701" y="21600"/>
                      </a:cubicBezTo>
                      <a:cubicBezTo>
                        <a:pt x="21284" y="21600"/>
                        <a:pt x="21284" y="21600"/>
                        <a:pt x="21284" y="21600"/>
                      </a:cubicBezTo>
                      <a:cubicBezTo>
                        <a:pt x="21389" y="21600"/>
                        <a:pt x="21495" y="21600"/>
                        <a:pt x="21600" y="21600"/>
                      </a:cubicBezTo>
                      <a:cubicBezTo>
                        <a:pt x="21600" y="21394"/>
                        <a:pt x="21600" y="21394"/>
                        <a:pt x="21600" y="21189"/>
                      </a:cubicBezTo>
                      <a:cubicBezTo>
                        <a:pt x="21600" y="9463"/>
                        <a:pt x="16753" y="0"/>
                        <a:pt x="10747" y="0"/>
                      </a:cubicBezTo>
                      <a:cubicBezTo>
                        <a:pt x="4847" y="0"/>
                        <a:pt x="0" y="9463"/>
                        <a:pt x="0" y="21189"/>
                      </a:cubicBezTo>
                      <a:cubicBezTo>
                        <a:pt x="0" y="21394"/>
                        <a:pt x="0" y="21394"/>
                        <a:pt x="0" y="21600"/>
                      </a:cubicBezTo>
                      <a:cubicBezTo>
                        <a:pt x="105" y="21600"/>
                        <a:pt x="211" y="21600"/>
                        <a:pt x="211" y="21600"/>
                      </a:cubicBezTo>
                      <a:lnTo>
                        <a:pt x="3899" y="21600"/>
                      </a:ln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289" name="Shape 889"/>
                <p:cNvSpPr/>
                <p:nvPr/>
              </p:nvSpPr>
              <p:spPr>
                <a:xfrm>
                  <a:off x="279007" y="321902"/>
                  <a:ext cx="230419" cy="75541"/>
                </a:xfrm>
                <a:custGeom>
                  <a:avLst/>
                  <a:gdLst/>
                  <a:ahLst/>
                  <a:cxnLst>
                    <a:cxn ang="0">
                      <a:pos x="wd2" y="hd2"/>
                    </a:cxn>
                    <a:cxn ang="5400000">
                      <a:pos x="wd2" y="hd2"/>
                    </a:cxn>
                    <a:cxn ang="10800000">
                      <a:pos x="wd2" y="hd2"/>
                    </a:cxn>
                    <a:cxn ang="16200000">
                      <a:pos x="wd2" y="hd2"/>
                    </a:cxn>
                  </a:cxnLst>
                  <a:rect l="0" t="0" r="r" b="b"/>
                  <a:pathLst>
                    <a:path w="21600" h="21600" extrusionOk="0">
                      <a:moveTo>
                        <a:pt x="21600" y="7971"/>
                      </a:moveTo>
                      <a:cubicBezTo>
                        <a:pt x="21600" y="3600"/>
                        <a:pt x="20423" y="0"/>
                        <a:pt x="18995" y="0"/>
                      </a:cubicBezTo>
                      <a:cubicBezTo>
                        <a:pt x="2605" y="0"/>
                        <a:pt x="2605" y="0"/>
                        <a:pt x="2605" y="0"/>
                      </a:cubicBezTo>
                      <a:cubicBezTo>
                        <a:pt x="1177" y="0"/>
                        <a:pt x="0" y="3600"/>
                        <a:pt x="0" y="7971"/>
                      </a:cubicBezTo>
                      <a:cubicBezTo>
                        <a:pt x="0" y="21600"/>
                        <a:pt x="0" y="21600"/>
                        <a:pt x="0" y="21600"/>
                      </a:cubicBezTo>
                      <a:cubicBezTo>
                        <a:pt x="21600" y="21600"/>
                        <a:pt x="21600" y="21600"/>
                        <a:pt x="21600" y="21600"/>
                      </a:cubicBezTo>
                      <a:lnTo>
                        <a:pt x="21600" y="7971"/>
                      </a:ln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290" name="Shape 890"/>
                <p:cNvSpPr/>
                <p:nvPr/>
              </p:nvSpPr>
              <p:spPr>
                <a:xfrm>
                  <a:off x="279007" y="429708"/>
                  <a:ext cx="230419" cy="80477"/>
                </a:xfrm>
                <a:custGeom>
                  <a:avLst/>
                  <a:gdLst/>
                  <a:ahLst/>
                  <a:cxnLst>
                    <a:cxn ang="0">
                      <a:pos x="wd2" y="hd2"/>
                    </a:cxn>
                    <a:cxn ang="5400000">
                      <a:pos x="wd2" y="hd2"/>
                    </a:cxn>
                    <a:cxn ang="10800000">
                      <a:pos x="wd2" y="hd2"/>
                    </a:cxn>
                    <a:cxn ang="16200000">
                      <a:pos x="wd2" y="hd2"/>
                    </a:cxn>
                  </a:cxnLst>
                  <a:rect l="0" t="0" r="r" b="b"/>
                  <a:pathLst>
                    <a:path w="21600" h="21600" extrusionOk="0">
                      <a:moveTo>
                        <a:pt x="0" y="14160"/>
                      </a:moveTo>
                      <a:cubicBezTo>
                        <a:pt x="0" y="18240"/>
                        <a:pt x="1177" y="21600"/>
                        <a:pt x="2605" y="21600"/>
                      </a:cubicBezTo>
                      <a:cubicBezTo>
                        <a:pt x="18995" y="21600"/>
                        <a:pt x="18995" y="21600"/>
                        <a:pt x="18995" y="21600"/>
                      </a:cubicBezTo>
                      <a:cubicBezTo>
                        <a:pt x="20423" y="21600"/>
                        <a:pt x="21600" y="18240"/>
                        <a:pt x="21600" y="14160"/>
                      </a:cubicBezTo>
                      <a:cubicBezTo>
                        <a:pt x="21600" y="0"/>
                        <a:pt x="21600" y="0"/>
                        <a:pt x="21600" y="0"/>
                      </a:cubicBezTo>
                      <a:cubicBezTo>
                        <a:pt x="0" y="0"/>
                        <a:pt x="0" y="0"/>
                        <a:pt x="0" y="0"/>
                      </a:cubicBezTo>
                      <a:lnTo>
                        <a:pt x="0" y="14160"/>
                      </a:ln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grpSp>
          <p:grpSp>
            <p:nvGrpSpPr>
              <p:cNvPr id="255" name="Group 254"/>
              <p:cNvGrpSpPr/>
              <p:nvPr/>
            </p:nvGrpSpPr>
            <p:grpSpPr>
              <a:xfrm>
                <a:off x="4848227" y="3476001"/>
                <a:ext cx="2669764" cy="357540"/>
                <a:chOff x="4839156" y="3304804"/>
                <a:chExt cx="2669764" cy="357540"/>
              </a:xfrm>
              <a:grpFill/>
            </p:grpSpPr>
            <p:sp>
              <p:nvSpPr>
                <p:cNvPr id="256" name="TextBox 255"/>
                <p:cNvSpPr txBox="1"/>
                <p:nvPr/>
              </p:nvSpPr>
              <p:spPr>
                <a:xfrm>
                  <a:off x="4839156" y="3304804"/>
                  <a:ext cx="911382" cy="238575"/>
                </a:xfrm>
                <a:prstGeom prst="rect">
                  <a:avLst/>
                </a:prstGeom>
                <a:grpFill/>
              </p:spPr>
              <p:txBody>
                <a:bodyPr wrap="square" rtlCol="0">
                  <a:spAutoFit/>
                </a:bodyPr>
                <a:lstStyle/>
                <a:p>
                  <a:pPr defTabSz="609585" fontAlgn="base">
                    <a:spcBef>
                      <a:spcPct val="0"/>
                    </a:spcBef>
                    <a:spcAft>
                      <a:spcPct val="0"/>
                    </a:spcAft>
                  </a:pPr>
                  <a:r>
                    <a:rPr lang="en-US" sz="1467" dirty="0">
                      <a:solidFill>
                        <a:srgbClr val="636466"/>
                      </a:solidFill>
                      <a:latin typeface="Arial"/>
                      <a:cs typeface="Arial"/>
                    </a:rPr>
                    <a:t>Networking</a:t>
                  </a:r>
                </a:p>
              </p:txBody>
            </p:sp>
            <p:grpSp>
              <p:nvGrpSpPr>
                <p:cNvPr id="257" name="Group 918"/>
                <p:cNvGrpSpPr/>
                <p:nvPr/>
              </p:nvGrpSpPr>
              <p:grpSpPr>
                <a:xfrm>
                  <a:off x="7291580" y="3440220"/>
                  <a:ext cx="217340" cy="222124"/>
                  <a:chOff x="102960" y="55789"/>
                  <a:chExt cx="721180" cy="737054"/>
                </a:xfrm>
                <a:grpFill/>
              </p:grpSpPr>
              <p:sp>
                <p:nvSpPr>
                  <p:cNvPr id="259" name="Shape 893"/>
                  <p:cNvSpPr/>
                  <p:nvPr/>
                </p:nvSpPr>
                <p:spPr>
                  <a:xfrm>
                    <a:off x="678542" y="526142"/>
                    <a:ext cx="145598" cy="266701"/>
                  </a:xfrm>
                  <a:custGeom>
                    <a:avLst/>
                    <a:gdLst/>
                    <a:ahLst/>
                    <a:cxnLst>
                      <a:cxn ang="0">
                        <a:pos x="wd2" y="hd2"/>
                      </a:cxn>
                      <a:cxn ang="5400000">
                        <a:pos x="wd2" y="hd2"/>
                      </a:cxn>
                      <a:cxn ang="10800000">
                        <a:pos x="wd2" y="hd2"/>
                      </a:cxn>
                      <a:cxn ang="16200000">
                        <a:pos x="wd2" y="hd2"/>
                      </a:cxn>
                    </a:cxnLst>
                    <a:rect l="0" t="0" r="r" b="b"/>
                    <a:pathLst>
                      <a:path w="21600" h="21600" extrusionOk="0">
                        <a:moveTo>
                          <a:pt x="20647" y="87"/>
                        </a:moveTo>
                        <a:cubicBezTo>
                          <a:pt x="20488" y="0"/>
                          <a:pt x="20171" y="0"/>
                          <a:pt x="20012" y="0"/>
                        </a:cubicBezTo>
                        <a:cubicBezTo>
                          <a:pt x="19694" y="0"/>
                          <a:pt x="19376" y="0"/>
                          <a:pt x="19059" y="173"/>
                        </a:cubicBezTo>
                        <a:cubicBezTo>
                          <a:pt x="794" y="7027"/>
                          <a:pt x="794" y="7027"/>
                          <a:pt x="794" y="7027"/>
                        </a:cubicBezTo>
                        <a:cubicBezTo>
                          <a:pt x="318" y="7200"/>
                          <a:pt x="0" y="7460"/>
                          <a:pt x="0" y="7720"/>
                        </a:cubicBezTo>
                        <a:cubicBezTo>
                          <a:pt x="0" y="20733"/>
                          <a:pt x="0" y="20733"/>
                          <a:pt x="0" y="20733"/>
                        </a:cubicBezTo>
                        <a:cubicBezTo>
                          <a:pt x="0" y="21080"/>
                          <a:pt x="476" y="21340"/>
                          <a:pt x="953" y="21513"/>
                        </a:cubicBezTo>
                        <a:cubicBezTo>
                          <a:pt x="1112" y="21600"/>
                          <a:pt x="1429" y="21600"/>
                          <a:pt x="1747" y="21600"/>
                        </a:cubicBezTo>
                        <a:cubicBezTo>
                          <a:pt x="2065" y="21600"/>
                          <a:pt x="2224" y="21513"/>
                          <a:pt x="2541" y="21427"/>
                        </a:cubicBezTo>
                        <a:cubicBezTo>
                          <a:pt x="20806" y="14660"/>
                          <a:pt x="20806" y="14660"/>
                          <a:pt x="20806" y="14660"/>
                        </a:cubicBezTo>
                        <a:cubicBezTo>
                          <a:pt x="21282" y="14487"/>
                          <a:pt x="21600" y="14227"/>
                          <a:pt x="21600" y="13880"/>
                        </a:cubicBezTo>
                        <a:cubicBezTo>
                          <a:pt x="21600" y="867"/>
                          <a:pt x="21600" y="867"/>
                          <a:pt x="21600" y="867"/>
                        </a:cubicBezTo>
                        <a:cubicBezTo>
                          <a:pt x="21600" y="520"/>
                          <a:pt x="21282" y="260"/>
                          <a:pt x="20647" y="87"/>
                        </a:cubicBezTo>
                        <a:close/>
                        <a:moveTo>
                          <a:pt x="20012" y="13880"/>
                        </a:moveTo>
                        <a:cubicBezTo>
                          <a:pt x="1747" y="20733"/>
                          <a:pt x="1747" y="20733"/>
                          <a:pt x="1747" y="20733"/>
                        </a:cubicBezTo>
                        <a:cubicBezTo>
                          <a:pt x="1747" y="7720"/>
                          <a:pt x="1747" y="7720"/>
                          <a:pt x="1747" y="7720"/>
                        </a:cubicBezTo>
                        <a:cubicBezTo>
                          <a:pt x="20012" y="867"/>
                          <a:pt x="20012" y="867"/>
                          <a:pt x="20012" y="867"/>
                        </a:cubicBezTo>
                        <a:lnTo>
                          <a:pt x="20012" y="13880"/>
                        </a:ln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266" name="Shape 900"/>
                  <p:cNvSpPr/>
                  <p:nvPr/>
                </p:nvSpPr>
                <p:spPr>
                  <a:xfrm>
                    <a:off x="268967" y="137432"/>
                    <a:ext cx="128816" cy="235404"/>
                  </a:xfrm>
                  <a:custGeom>
                    <a:avLst/>
                    <a:gdLst/>
                    <a:ahLst/>
                    <a:cxnLst>
                      <a:cxn ang="0">
                        <a:pos x="wd2" y="hd2"/>
                      </a:cxn>
                      <a:cxn ang="5400000">
                        <a:pos x="wd2" y="hd2"/>
                      </a:cxn>
                      <a:cxn ang="10800000">
                        <a:pos x="wd2" y="hd2"/>
                      </a:cxn>
                      <a:cxn ang="16200000">
                        <a:pos x="wd2" y="hd2"/>
                      </a:cxn>
                    </a:cxnLst>
                    <a:rect l="0" t="0" r="r" b="b"/>
                    <a:pathLst>
                      <a:path w="21600" h="21600" extrusionOk="0">
                        <a:moveTo>
                          <a:pt x="20700" y="98"/>
                        </a:moveTo>
                        <a:cubicBezTo>
                          <a:pt x="20520" y="0"/>
                          <a:pt x="20160" y="0"/>
                          <a:pt x="19980" y="0"/>
                        </a:cubicBezTo>
                        <a:cubicBezTo>
                          <a:pt x="19620" y="0"/>
                          <a:pt x="19260" y="0"/>
                          <a:pt x="19080" y="98"/>
                        </a:cubicBezTo>
                        <a:cubicBezTo>
                          <a:pt x="720" y="6971"/>
                          <a:pt x="720" y="6971"/>
                          <a:pt x="720" y="6971"/>
                        </a:cubicBezTo>
                        <a:cubicBezTo>
                          <a:pt x="360" y="7167"/>
                          <a:pt x="0" y="7462"/>
                          <a:pt x="0" y="7658"/>
                        </a:cubicBezTo>
                        <a:cubicBezTo>
                          <a:pt x="0" y="20716"/>
                          <a:pt x="0" y="20716"/>
                          <a:pt x="0" y="20716"/>
                        </a:cubicBezTo>
                        <a:cubicBezTo>
                          <a:pt x="0" y="21011"/>
                          <a:pt x="360" y="21305"/>
                          <a:pt x="900" y="21502"/>
                        </a:cubicBezTo>
                        <a:cubicBezTo>
                          <a:pt x="1080" y="21502"/>
                          <a:pt x="1440" y="21600"/>
                          <a:pt x="1620" y="21600"/>
                        </a:cubicBezTo>
                        <a:cubicBezTo>
                          <a:pt x="1980" y="21600"/>
                          <a:pt x="2340" y="21502"/>
                          <a:pt x="2520" y="21404"/>
                        </a:cubicBezTo>
                        <a:cubicBezTo>
                          <a:pt x="20880" y="14629"/>
                          <a:pt x="20880" y="14629"/>
                          <a:pt x="20880" y="14629"/>
                        </a:cubicBezTo>
                        <a:cubicBezTo>
                          <a:pt x="21240" y="14433"/>
                          <a:pt x="21600" y="14138"/>
                          <a:pt x="21600" y="13844"/>
                        </a:cubicBezTo>
                        <a:cubicBezTo>
                          <a:pt x="21600" y="785"/>
                          <a:pt x="21600" y="785"/>
                          <a:pt x="21600" y="785"/>
                        </a:cubicBezTo>
                        <a:cubicBezTo>
                          <a:pt x="21600" y="491"/>
                          <a:pt x="21240" y="196"/>
                          <a:pt x="20700" y="98"/>
                        </a:cubicBezTo>
                        <a:close/>
                        <a:moveTo>
                          <a:pt x="19980" y="13844"/>
                        </a:moveTo>
                        <a:cubicBezTo>
                          <a:pt x="1620" y="20716"/>
                          <a:pt x="1620" y="20716"/>
                          <a:pt x="1620" y="20716"/>
                        </a:cubicBezTo>
                        <a:cubicBezTo>
                          <a:pt x="1620" y="7658"/>
                          <a:pt x="1620" y="7658"/>
                          <a:pt x="1620" y="7658"/>
                        </a:cubicBezTo>
                        <a:cubicBezTo>
                          <a:pt x="19980" y="785"/>
                          <a:pt x="19980" y="785"/>
                          <a:pt x="19980" y="785"/>
                        </a:cubicBezTo>
                        <a:lnTo>
                          <a:pt x="19980" y="13844"/>
                        </a:ln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267" name="Shape 901"/>
                  <p:cNvSpPr/>
                  <p:nvPr/>
                </p:nvSpPr>
                <p:spPr>
                  <a:xfrm>
                    <a:off x="276678" y="142875"/>
                    <a:ext cx="113394" cy="22361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14152"/>
                        </a:lnTo>
                        <a:lnTo>
                          <a:pt x="21600" y="0"/>
                        </a:lnTo>
                        <a:lnTo>
                          <a:pt x="0" y="7448"/>
                        </a:lnTo>
                        <a:lnTo>
                          <a:pt x="0" y="21600"/>
                        </a:ln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268" name="Shape 902"/>
                  <p:cNvSpPr/>
                  <p:nvPr/>
                </p:nvSpPr>
                <p:spPr>
                  <a:xfrm>
                    <a:off x="109310" y="55789"/>
                    <a:ext cx="270444" cy="146958"/>
                  </a:xfrm>
                  <a:custGeom>
                    <a:avLst/>
                    <a:gdLst/>
                    <a:ahLst/>
                    <a:cxnLst>
                      <a:cxn ang="0">
                        <a:pos x="wd2" y="hd2"/>
                      </a:cxn>
                      <a:cxn ang="5400000">
                        <a:pos x="wd2" y="hd2"/>
                      </a:cxn>
                      <a:cxn ang="10800000">
                        <a:pos x="wd2" y="hd2"/>
                      </a:cxn>
                      <a:cxn ang="16200000">
                        <a:pos x="wd2" y="hd2"/>
                      </a:cxn>
                    </a:cxnLst>
                    <a:rect l="0" t="0" r="r" b="b"/>
                    <a:pathLst>
                      <a:path w="21537" h="21600" extrusionOk="0">
                        <a:moveTo>
                          <a:pt x="21515" y="8987"/>
                        </a:moveTo>
                        <a:cubicBezTo>
                          <a:pt x="21515" y="8514"/>
                          <a:pt x="21344" y="8041"/>
                          <a:pt x="21088" y="7883"/>
                        </a:cubicBezTo>
                        <a:cubicBezTo>
                          <a:pt x="10245" y="158"/>
                          <a:pt x="10245" y="158"/>
                          <a:pt x="10245" y="158"/>
                        </a:cubicBezTo>
                        <a:cubicBezTo>
                          <a:pt x="10160" y="0"/>
                          <a:pt x="9989" y="0"/>
                          <a:pt x="9904" y="0"/>
                        </a:cubicBezTo>
                        <a:cubicBezTo>
                          <a:pt x="9818" y="0"/>
                          <a:pt x="9647" y="0"/>
                          <a:pt x="9562" y="158"/>
                        </a:cubicBezTo>
                        <a:cubicBezTo>
                          <a:pt x="342" y="11036"/>
                          <a:pt x="342" y="11036"/>
                          <a:pt x="342" y="11036"/>
                        </a:cubicBezTo>
                        <a:cubicBezTo>
                          <a:pt x="85" y="11352"/>
                          <a:pt x="0" y="11825"/>
                          <a:pt x="0" y="12298"/>
                        </a:cubicBezTo>
                        <a:cubicBezTo>
                          <a:pt x="85" y="12928"/>
                          <a:pt x="256" y="13244"/>
                          <a:pt x="512" y="13559"/>
                        </a:cubicBezTo>
                        <a:cubicBezTo>
                          <a:pt x="11782" y="21600"/>
                          <a:pt x="11782" y="21600"/>
                          <a:pt x="11782" y="21600"/>
                        </a:cubicBezTo>
                        <a:cubicBezTo>
                          <a:pt x="11867" y="21600"/>
                          <a:pt x="11953" y="21600"/>
                          <a:pt x="12123" y="21600"/>
                        </a:cubicBezTo>
                        <a:cubicBezTo>
                          <a:pt x="12209" y="21600"/>
                          <a:pt x="12379" y="21600"/>
                          <a:pt x="12550" y="21442"/>
                        </a:cubicBezTo>
                        <a:cubicBezTo>
                          <a:pt x="21173" y="10406"/>
                          <a:pt x="21173" y="10406"/>
                          <a:pt x="21173" y="10406"/>
                        </a:cubicBezTo>
                        <a:cubicBezTo>
                          <a:pt x="21429" y="10091"/>
                          <a:pt x="21600" y="9618"/>
                          <a:pt x="21515" y="8987"/>
                        </a:cubicBezTo>
                        <a:close/>
                        <a:moveTo>
                          <a:pt x="12123" y="20181"/>
                        </a:moveTo>
                        <a:cubicBezTo>
                          <a:pt x="768" y="12140"/>
                          <a:pt x="768" y="12140"/>
                          <a:pt x="768" y="12140"/>
                        </a:cubicBezTo>
                        <a:cubicBezTo>
                          <a:pt x="9904" y="1419"/>
                          <a:pt x="9904" y="1419"/>
                          <a:pt x="9904" y="1419"/>
                        </a:cubicBezTo>
                        <a:cubicBezTo>
                          <a:pt x="20746" y="9145"/>
                          <a:pt x="20746" y="9145"/>
                          <a:pt x="20746" y="9145"/>
                        </a:cubicBezTo>
                        <a:lnTo>
                          <a:pt x="12123" y="20181"/>
                        </a:ln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269" name="Shape 903"/>
                  <p:cNvSpPr/>
                  <p:nvPr/>
                </p:nvSpPr>
                <p:spPr>
                  <a:xfrm>
                    <a:off x="117021" y="64407"/>
                    <a:ext cx="255815" cy="130629"/>
                  </a:xfrm>
                  <a:custGeom>
                    <a:avLst/>
                    <a:gdLst/>
                    <a:ahLst/>
                    <a:cxnLst>
                      <a:cxn ang="0">
                        <a:pos x="wd2" y="hd2"/>
                      </a:cxn>
                      <a:cxn ang="5400000">
                        <a:pos x="wd2" y="hd2"/>
                      </a:cxn>
                      <a:cxn ang="10800000">
                        <a:pos x="wd2" y="hd2"/>
                      </a:cxn>
                      <a:cxn ang="16200000">
                        <a:pos x="wd2" y="hd2"/>
                      </a:cxn>
                    </a:cxnLst>
                    <a:rect l="0" t="0" r="r" b="b"/>
                    <a:pathLst>
                      <a:path w="21600" h="21600" extrusionOk="0">
                        <a:moveTo>
                          <a:pt x="0" y="12450"/>
                        </a:moveTo>
                        <a:lnTo>
                          <a:pt x="12217" y="21600"/>
                        </a:lnTo>
                        <a:lnTo>
                          <a:pt x="21600" y="8850"/>
                        </a:lnTo>
                        <a:lnTo>
                          <a:pt x="9843" y="0"/>
                        </a:lnTo>
                        <a:lnTo>
                          <a:pt x="0" y="12450"/>
                        </a:ln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270" name="Shape 904"/>
                  <p:cNvSpPr/>
                  <p:nvPr/>
                </p:nvSpPr>
                <p:spPr>
                  <a:xfrm>
                    <a:off x="102960" y="158750"/>
                    <a:ext cx="154216" cy="217715"/>
                  </a:xfrm>
                  <a:custGeom>
                    <a:avLst/>
                    <a:gdLst/>
                    <a:ahLst/>
                    <a:cxnLst>
                      <a:cxn ang="0">
                        <a:pos x="wd2" y="hd2"/>
                      </a:cxn>
                      <a:cxn ang="5400000">
                        <a:pos x="wd2" y="hd2"/>
                      </a:cxn>
                      <a:cxn ang="10800000">
                        <a:pos x="wd2" y="hd2"/>
                      </a:cxn>
                      <a:cxn ang="16200000">
                        <a:pos x="wd2" y="hd2"/>
                      </a:cxn>
                    </a:cxnLst>
                    <a:rect l="0" t="0" r="r" b="b"/>
                    <a:pathLst>
                      <a:path w="21600" h="21600" extrusionOk="0">
                        <a:moveTo>
                          <a:pt x="20700" y="5320"/>
                        </a:moveTo>
                        <a:cubicBezTo>
                          <a:pt x="1800" y="106"/>
                          <a:pt x="1800" y="106"/>
                          <a:pt x="1800" y="106"/>
                        </a:cubicBezTo>
                        <a:cubicBezTo>
                          <a:pt x="1650" y="0"/>
                          <a:pt x="1500" y="0"/>
                          <a:pt x="1350" y="0"/>
                        </a:cubicBezTo>
                        <a:cubicBezTo>
                          <a:pt x="1050" y="0"/>
                          <a:pt x="750" y="106"/>
                          <a:pt x="600" y="213"/>
                        </a:cubicBezTo>
                        <a:cubicBezTo>
                          <a:pt x="150" y="319"/>
                          <a:pt x="0" y="638"/>
                          <a:pt x="0" y="958"/>
                        </a:cubicBezTo>
                        <a:cubicBezTo>
                          <a:pt x="0" y="15535"/>
                          <a:pt x="0" y="15535"/>
                          <a:pt x="0" y="15535"/>
                        </a:cubicBezTo>
                        <a:cubicBezTo>
                          <a:pt x="0" y="15854"/>
                          <a:pt x="300" y="16280"/>
                          <a:pt x="750" y="16386"/>
                        </a:cubicBezTo>
                        <a:cubicBezTo>
                          <a:pt x="19800" y="21600"/>
                          <a:pt x="19800" y="21600"/>
                          <a:pt x="19800" y="21600"/>
                        </a:cubicBezTo>
                        <a:cubicBezTo>
                          <a:pt x="19950" y="21600"/>
                          <a:pt x="20100" y="21600"/>
                          <a:pt x="20250" y="21600"/>
                        </a:cubicBezTo>
                        <a:cubicBezTo>
                          <a:pt x="20550" y="21600"/>
                          <a:pt x="20700" y="21600"/>
                          <a:pt x="21000" y="21494"/>
                        </a:cubicBezTo>
                        <a:cubicBezTo>
                          <a:pt x="21300" y="21281"/>
                          <a:pt x="21600" y="21068"/>
                          <a:pt x="21600" y="20749"/>
                        </a:cubicBezTo>
                        <a:cubicBezTo>
                          <a:pt x="21600" y="6278"/>
                          <a:pt x="21600" y="6278"/>
                          <a:pt x="21600" y="6278"/>
                        </a:cubicBezTo>
                        <a:cubicBezTo>
                          <a:pt x="21600" y="5852"/>
                          <a:pt x="21300" y="5533"/>
                          <a:pt x="20700" y="5320"/>
                        </a:cubicBezTo>
                        <a:close/>
                        <a:moveTo>
                          <a:pt x="20250" y="20749"/>
                        </a:moveTo>
                        <a:cubicBezTo>
                          <a:pt x="1350" y="15535"/>
                          <a:pt x="1350" y="15535"/>
                          <a:pt x="1350" y="15535"/>
                        </a:cubicBezTo>
                        <a:cubicBezTo>
                          <a:pt x="1350" y="958"/>
                          <a:pt x="1350" y="958"/>
                          <a:pt x="1350" y="958"/>
                        </a:cubicBezTo>
                        <a:cubicBezTo>
                          <a:pt x="20250" y="6278"/>
                          <a:pt x="20250" y="6278"/>
                          <a:pt x="20250" y="6278"/>
                        </a:cubicBezTo>
                        <a:lnTo>
                          <a:pt x="20250" y="20749"/>
                        </a:ln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272" name="Shape 906"/>
                  <p:cNvSpPr/>
                  <p:nvPr/>
                </p:nvSpPr>
                <p:spPr>
                  <a:xfrm>
                    <a:off x="112485" y="60324"/>
                    <a:ext cx="121105" cy="128362"/>
                  </a:xfrm>
                  <a:custGeom>
                    <a:avLst/>
                    <a:gdLst/>
                    <a:ahLst/>
                    <a:cxnLst>
                      <a:cxn ang="0">
                        <a:pos x="wd2" y="hd2"/>
                      </a:cxn>
                      <a:cxn ang="5400000">
                        <a:pos x="wd2" y="hd2"/>
                      </a:cxn>
                      <a:cxn ang="10800000">
                        <a:pos x="wd2" y="hd2"/>
                      </a:cxn>
                      <a:cxn ang="16200000">
                        <a:pos x="wd2" y="hd2"/>
                      </a:cxn>
                    </a:cxnLst>
                    <a:rect l="0" t="0" r="r" b="b"/>
                    <a:pathLst>
                      <a:path w="21600" h="21600" extrusionOk="0">
                        <a:moveTo>
                          <a:pt x="21600" y="153"/>
                        </a:moveTo>
                        <a:lnTo>
                          <a:pt x="21600" y="21600"/>
                        </a:lnTo>
                        <a:lnTo>
                          <a:pt x="809" y="14044"/>
                        </a:lnTo>
                        <a:lnTo>
                          <a:pt x="0" y="12975"/>
                        </a:lnTo>
                        <a:lnTo>
                          <a:pt x="21438" y="0"/>
                        </a:lnTo>
                        <a:lnTo>
                          <a:pt x="21600" y="153"/>
                        </a:ln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273" name="Shape 907"/>
                  <p:cNvSpPr/>
                  <p:nvPr/>
                </p:nvSpPr>
                <p:spPr>
                  <a:xfrm>
                    <a:off x="342900" y="643164"/>
                    <a:ext cx="99786" cy="71665"/>
                  </a:xfrm>
                  <a:custGeom>
                    <a:avLst/>
                    <a:gdLst/>
                    <a:ahLst/>
                    <a:cxnLst>
                      <a:cxn ang="0">
                        <a:pos x="wd2" y="hd2"/>
                      </a:cxn>
                      <a:cxn ang="5400000">
                        <a:pos x="wd2" y="hd2"/>
                      </a:cxn>
                      <a:cxn ang="10800000">
                        <a:pos x="wd2" y="hd2"/>
                      </a:cxn>
                      <a:cxn ang="16200000">
                        <a:pos x="wd2" y="hd2"/>
                      </a:cxn>
                    </a:cxnLst>
                    <a:rect l="0" t="0" r="r" b="b"/>
                    <a:pathLst>
                      <a:path w="21600" h="21600" extrusionOk="0">
                        <a:moveTo>
                          <a:pt x="10452" y="15797"/>
                        </a:moveTo>
                        <a:cubicBezTo>
                          <a:pt x="8361" y="15797"/>
                          <a:pt x="6735" y="13540"/>
                          <a:pt x="6735" y="10961"/>
                        </a:cubicBezTo>
                        <a:cubicBezTo>
                          <a:pt x="6735" y="8060"/>
                          <a:pt x="8361" y="5803"/>
                          <a:pt x="10452" y="5803"/>
                        </a:cubicBezTo>
                        <a:cubicBezTo>
                          <a:pt x="21600" y="5803"/>
                          <a:pt x="21600" y="5803"/>
                          <a:pt x="21600" y="5803"/>
                        </a:cubicBezTo>
                        <a:cubicBezTo>
                          <a:pt x="21600" y="0"/>
                          <a:pt x="21600" y="0"/>
                          <a:pt x="21600" y="0"/>
                        </a:cubicBezTo>
                        <a:cubicBezTo>
                          <a:pt x="3716" y="0"/>
                          <a:pt x="3716" y="0"/>
                          <a:pt x="3716" y="0"/>
                        </a:cubicBezTo>
                        <a:cubicBezTo>
                          <a:pt x="1626" y="0"/>
                          <a:pt x="0" y="2257"/>
                          <a:pt x="0" y="5158"/>
                        </a:cubicBezTo>
                        <a:cubicBezTo>
                          <a:pt x="0" y="16442"/>
                          <a:pt x="0" y="16442"/>
                          <a:pt x="0" y="16442"/>
                        </a:cubicBezTo>
                        <a:cubicBezTo>
                          <a:pt x="0" y="19343"/>
                          <a:pt x="1626" y="21600"/>
                          <a:pt x="3716" y="21600"/>
                        </a:cubicBezTo>
                        <a:cubicBezTo>
                          <a:pt x="21600" y="21600"/>
                          <a:pt x="21600" y="21600"/>
                          <a:pt x="21600" y="21600"/>
                        </a:cubicBezTo>
                        <a:cubicBezTo>
                          <a:pt x="21600" y="15797"/>
                          <a:pt x="21600" y="15797"/>
                          <a:pt x="21600" y="15797"/>
                        </a:cubicBezTo>
                        <a:lnTo>
                          <a:pt x="10452" y="15797"/>
                        </a:ln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274" name="Shape 908"/>
                  <p:cNvSpPr/>
                  <p:nvPr/>
                </p:nvSpPr>
                <p:spPr>
                  <a:xfrm>
                    <a:off x="382814" y="669925"/>
                    <a:ext cx="59872" cy="18143"/>
                  </a:xfrm>
                  <a:custGeom>
                    <a:avLst/>
                    <a:gdLst/>
                    <a:ahLst/>
                    <a:cxnLst>
                      <a:cxn ang="0">
                        <a:pos x="wd2" y="hd2"/>
                      </a:cxn>
                      <a:cxn ang="5400000">
                        <a:pos x="wd2" y="hd2"/>
                      </a:cxn>
                      <a:cxn ang="10800000">
                        <a:pos x="wd2" y="hd2"/>
                      </a:cxn>
                      <a:cxn ang="16200000">
                        <a:pos x="wd2" y="hd2"/>
                      </a:cxn>
                    </a:cxnLst>
                    <a:rect l="0" t="0" r="r" b="b"/>
                    <a:pathLst>
                      <a:path w="21600" h="21600" extrusionOk="0">
                        <a:moveTo>
                          <a:pt x="0" y="11435"/>
                        </a:moveTo>
                        <a:cubicBezTo>
                          <a:pt x="0" y="16518"/>
                          <a:pt x="1157" y="21600"/>
                          <a:pt x="3086" y="21600"/>
                        </a:cubicBezTo>
                        <a:cubicBezTo>
                          <a:pt x="21600" y="21600"/>
                          <a:pt x="21600" y="21600"/>
                          <a:pt x="21600" y="21600"/>
                        </a:cubicBezTo>
                        <a:cubicBezTo>
                          <a:pt x="21600" y="0"/>
                          <a:pt x="21600" y="0"/>
                          <a:pt x="21600" y="0"/>
                        </a:cubicBezTo>
                        <a:cubicBezTo>
                          <a:pt x="3086" y="0"/>
                          <a:pt x="3086" y="0"/>
                          <a:pt x="3086" y="0"/>
                        </a:cubicBezTo>
                        <a:cubicBezTo>
                          <a:pt x="1157" y="0"/>
                          <a:pt x="0" y="5082"/>
                          <a:pt x="0" y="11435"/>
                        </a:cubicBez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275" name="Shape 909"/>
                  <p:cNvSpPr/>
                  <p:nvPr/>
                </p:nvSpPr>
                <p:spPr>
                  <a:xfrm>
                    <a:off x="446767" y="653596"/>
                    <a:ext cx="14062" cy="50347"/>
                  </a:xfrm>
                  <a:prstGeom prst="rect">
                    <a:avLst/>
                  </a:pr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276" name="Shape 910"/>
                  <p:cNvSpPr/>
                  <p:nvPr/>
                </p:nvSpPr>
                <p:spPr>
                  <a:xfrm>
                    <a:off x="324757" y="664482"/>
                    <a:ext cx="12701" cy="29029"/>
                  </a:xfrm>
                  <a:prstGeom prst="rect">
                    <a:avLst/>
                  </a:pr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277" name="Shape 911"/>
                  <p:cNvSpPr/>
                  <p:nvPr/>
                </p:nvSpPr>
                <p:spPr>
                  <a:xfrm>
                    <a:off x="306614" y="664482"/>
                    <a:ext cx="14061" cy="29029"/>
                  </a:xfrm>
                  <a:prstGeom prst="rect">
                    <a:avLst/>
                  </a:pr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278" name="Shape 912"/>
                  <p:cNvSpPr/>
                  <p:nvPr/>
                </p:nvSpPr>
                <p:spPr>
                  <a:xfrm>
                    <a:off x="449035" y="194128"/>
                    <a:ext cx="98426" cy="70758"/>
                  </a:xfrm>
                  <a:custGeom>
                    <a:avLst/>
                    <a:gdLst/>
                    <a:ahLst/>
                    <a:cxnLst>
                      <a:cxn ang="0">
                        <a:pos x="wd2" y="hd2"/>
                      </a:cxn>
                      <a:cxn ang="5400000">
                        <a:pos x="wd2" y="hd2"/>
                      </a:cxn>
                      <a:cxn ang="10800000">
                        <a:pos x="wd2" y="hd2"/>
                      </a:cxn>
                      <a:cxn ang="16200000">
                        <a:pos x="wd2" y="hd2"/>
                      </a:cxn>
                    </a:cxnLst>
                    <a:rect l="0" t="0" r="r" b="b"/>
                    <a:pathLst>
                      <a:path w="21600" h="21600" extrusionOk="0">
                        <a:moveTo>
                          <a:pt x="11270" y="5891"/>
                        </a:moveTo>
                        <a:cubicBezTo>
                          <a:pt x="13148" y="5891"/>
                          <a:pt x="14791" y="8182"/>
                          <a:pt x="14791" y="10800"/>
                        </a:cubicBezTo>
                        <a:cubicBezTo>
                          <a:pt x="14791" y="13418"/>
                          <a:pt x="13148" y="15709"/>
                          <a:pt x="11270" y="15709"/>
                        </a:cubicBezTo>
                        <a:cubicBezTo>
                          <a:pt x="0" y="15709"/>
                          <a:pt x="0" y="15709"/>
                          <a:pt x="0" y="15709"/>
                        </a:cubicBezTo>
                        <a:cubicBezTo>
                          <a:pt x="0" y="21600"/>
                          <a:pt x="0" y="21600"/>
                          <a:pt x="0" y="21600"/>
                        </a:cubicBezTo>
                        <a:cubicBezTo>
                          <a:pt x="17843" y="21600"/>
                          <a:pt x="17843" y="21600"/>
                          <a:pt x="17843" y="21600"/>
                        </a:cubicBezTo>
                        <a:cubicBezTo>
                          <a:pt x="19957" y="21600"/>
                          <a:pt x="21600" y="19309"/>
                          <a:pt x="21600" y="16691"/>
                        </a:cubicBezTo>
                        <a:cubicBezTo>
                          <a:pt x="21600" y="4909"/>
                          <a:pt x="21600" y="4909"/>
                          <a:pt x="21600" y="4909"/>
                        </a:cubicBezTo>
                        <a:cubicBezTo>
                          <a:pt x="21600" y="2291"/>
                          <a:pt x="19957" y="0"/>
                          <a:pt x="17843" y="0"/>
                        </a:cubicBezTo>
                        <a:cubicBezTo>
                          <a:pt x="0" y="0"/>
                          <a:pt x="0" y="0"/>
                          <a:pt x="0" y="0"/>
                        </a:cubicBezTo>
                        <a:cubicBezTo>
                          <a:pt x="0" y="5891"/>
                          <a:pt x="0" y="5891"/>
                          <a:pt x="0" y="5891"/>
                        </a:cubicBezTo>
                        <a:lnTo>
                          <a:pt x="11270" y="5891"/>
                        </a:ln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279" name="Shape 913"/>
                  <p:cNvSpPr/>
                  <p:nvPr/>
                </p:nvSpPr>
                <p:spPr>
                  <a:xfrm>
                    <a:off x="449035" y="220889"/>
                    <a:ext cx="59873" cy="17236"/>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5400"/>
                          <a:pt x="20057" y="0"/>
                          <a:pt x="18514" y="0"/>
                        </a:cubicBezTo>
                        <a:cubicBezTo>
                          <a:pt x="0" y="0"/>
                          <a:pt x="0" y="0"/>
                          <a:pt x="0" y="0"/>
                        </a:cubicBezTo>
                        <a:cubicBezTo>
                          <a:pt x="0" y="21600"/>
                          <a:pt x="0" y="21600"/>
                          <a:pt x="0" y="21600"/>
                        </a:cubicBezTo>
                        <a:cubicBezTo>
                          <a:pt x="18514" y="21600"/>
                          <a:pt x="18514" y="21600"/>
                          <a:pt x="18514" y="21600"/>
                        </a:cubicBezTo>
                        <a:cubicBezTo>
                          <a:pt x="20057" y="21600"/>
                          <a:pt x="21600" y="16200"/>
                          <a:pt x="21600" y="10800"/>
                        </a:cubicBez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280" name="Shape 914"/>
                  <p:cNvSpPr/>
                  <p:nvPr/>
                </p:nvSpPr>
                <p:spPr>
                  <a:xfrm>
                    <a:off x="430892" y="203653"/>
                    <a:ext cx="12701" cy="51708"/>
                  </a:xfrm>
                  <a:prstGeom prst="rect">
                    <a:avLst/>
                  </a:pr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281" name="Shape 915"/>
                  <p:cNvSpPr/>
                  <p:nvPr/>
                </p:nvSpPr>
                <p:spPr>
                  <a:xfrm>
                    <a:off x="552903" y="215446"/>
                    <a:ext cx="13155" cy="28122"/>
                  </a:xfrm>
                  <a:prstGeom prst="rect">
                    <a:avLst/>
                  </a:pr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282" name="Shape 916"/>
                  <p:cNvSpPr/>
                  <p:nvPr/>
                </p:nvSpPr>
                <p:spPr>
                  <a:xfrm>
                    <a:off x="570139" y="215446"/>
                    <a:ext cx="14061" cy="28122"/>
                  </a:xfrm>
                  <a:prstGeom prst="rect">
                    <a:avLst/>
                  </a:pr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grpSp>
          </p:grpSp>
        </p:grpSp>
      </p:grpSp>
      <p:grpSp>
        <p:nvGrpSpPr>
          <p:cNvPr id="778" name="Group 777"/>
          <p:cNvGrpSpPr/>
          <p:nvPr/>
        </p:nvGrpSpPr>
        <p:grpSpPr>
          <a:xfrm>
            <a:off x="408399" y="1038636"/>
            <a:ext cx="11096333" cy="734176"/>
            <a:chOff x="306299" y="432576"/>
            <a:chExt cx="8322250" cy="550632"/>
          </a:xfrm>
          <a:solidFill>
            <a:schemeClr val="bg1"/>
          </a:solidFill>
        </p:grpSpPr>
        <p:sp>
          <p:nvSpPr>
            <p:cNvPr id="496" name="Rectangle 495"/>
            <p:cNvSpPr/>
            <p:nvPr/>
          </p:nvSpPr>
          <p:spPr>
            <a:xfrm>
              <a:off x="1404491" y="432576"/>
              <a:ext cx="7224058" cy="550632"/>
            </a:xfrm>
            <a:prstGeom prst="rect">
              <a:avLst/>
            </a:prstGeom>
            <a:grpFill/>
            <a:ln>
              <a:solidFill>
                <a:srgbClr val="B1B3B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85" fontAlgn="base">
                <a:spcBef>
                  <a:spcPct val="0"/>
                </a:spcBef>
                <a:spcAft>
                  <a:spcPct val="0"/>
                </a:spcAft>
              </a:pPr>
              <a:endParaRPr lang="en-US" sz="2400" dirty="0">
                <a:solidFill>
                  <a:srgbClr val="FFFFFF"/>
                </a:solidFill>
                <a:latin typeface="Calibri"/>
              </a:endParaRPr>
            </a:p>
          </p:txBody>
        </p:sp>
        <p:sp>
          <p:nvSpPr>
            <p:cNvPr id="454" name="TextBox 453"/>
            <p:cNvSpPr txBox="1"/>
            <p:nvPr/>
          </p:nvSpPr>
          <p:spPr>
            <a:xfrm>
              <a:off x="306299" y="563411"/>
              <a:ext cx="1045898" cy="238575"/>
            </a:xfrm>
            <a:prstGeom prst="rect">
              <a:avLst/>
            </a:prstGeom>
            <a:noFill/>
          </p:spPr>
          <p:txBody>
            <a:bodyPr wrap="square" rtlCol="0">
              <a:spAutoFit/>
            </a:bodyPr>
            <a:lstStyle/>
            <a:p>
              <a:pPr algn="r" defTabSz="609585" fontAlgn="base">
                <a:spcBef>
                  <a:spcPct val="0"/>
                </a:spcBef>
                <a:spcAft>
                  <a:spcPct val="0"/>
                </a:spcAft>
              </a:pPr>
              <a:r>
                <a:rPr lang="en-US" sz="1467" b="1" dirty="0">
                  <a:solidFill>
                    <a:srgbClr val="636466"/>
                  </a:solidFill>
                  <a:latin typeface="Arial"/>
                  <a:cs typeface="Arial"/>
                </a:rPr>
                <a:t>Applications</a:t>
              </a:r>
            </a:p>
          </p:txBody>
        </p:sp>
        <p:grpSp>
          <p:nvGrpSpPr>
            <p:cNvPr id="777" name="Group 776"/>
            <p:cNvGrpSpPr/>
            <p:nvPr/>
          </p:nvGrpSpPr>
          <p:grpSpPr>
            <a:xfrm>
              <a:off x="2509907" y="558411"/>
              <a:ext cx="1437335" cy="269992"/>
              <a:chOff x="2509907" y="558411"/>
              <a:chExt cx="1437335" cy="269992"/>
            </a:xfrm>
            <a:grpFill/>
          </p:grpSpPr>
          <p:sp>
            <p:nvSpPr>
              <p:cNvPr id="458" name="TextBox 457"/>
              <p:cNvSpPr txBox="1"/>
              <p:nvPr/>
            </p:nvSpPr>
            <p:spPr>
              <a:xfrm>
                <a:off x="2751946" y="558411"/>
                <a:ext cx="1195296" cy="238575"/>
              </a:xfrm>
              <a:prstGeom prst="rect">
                <a:avLst/>
              </a:prstGeom>
              <a:grpFill/>
            </p:spPr>
            <p:txBody>
              <a:bodyPr wrap="square" rtlCol="0">
                <a:spAutoFit/>
              </a:bodyPr>
              <a:lstStyle/>
              <a:p>
                <a:pPr defTabSz="609585" fontAlgn="base">
                  <a:spcBef>
                    <a:spcPct val="0"/>
                  </a:spcBef>
                  <a:spcAft>
                    <a:spcPct val="0"/>
                  </a:spcAft>
                </a:pPr>
                <a:r>
                  <a:rPr lang="en-US" sz="1467" dirty="0">
                    <a:solidFill>
                      <a:srgbClr val="636466"/>
                    </a:solidFill>
                    <a:latin typeface="Arial"/>
                    <a:cs typeface="Arial"/>
                  </a:rPr>
                  <a:t>Virtual Desktops</a:t>
                </a:r>
              </a:p>
            </p:txBody>
          </p:sp>
          <p:grpSp>
            <p:nvGrpSpPr>
              <p:cNvPr id="460" name="Group 1164"/>
              <p:cNvGrpSpPr/>
              <p:nvPr/>
            </p:nvGrpSpPr>
            <p:grpSpPr>
              <a:xfrm>
                <a:off x="2509907" y="569937"/>
                <a:ext cx="258330" cy="258466"/>
                <a:chOff x="17794" y="0"/>
                <a:chExt cx="723900" cy="724280"/>
              </a:xfrm>
              <a:grpFill/>
            </p:grpSpPr>
            <p:sp>
              <p:nvSpPr>
                <p:cNvPr id="461" name="Shape 1146"/>
                <p:cNvSpPr/>
                <p:nvPr/>
              </p:nvSpPr>
              <p:spPr>
                <a:xfrm>
                  <a:off x="17794" y="0"/>
                  <a:ext cx="723900" cy="724280"/>
                </a:xfrm>
                <a:custGeom>
                  <a:avLst/>
                  <a:gdLst/>
                  <a:ahLst/>
                  <a:cxnLst>
                    <a:cxn ang="0">
                      <a:pos x="wd2" y="hd2"/>
                    </a:cxn>
                    <a:cxn ang="5400000">
                      <a:pos x="wd2" y="hd2"/>
                    </a:cxn>
                    <a:cxn ang="10800000">
                      <a:pos x="wd2" y="hd2"/>
                    </a:cxn>
                    <a:cxn ang="16200000">
                      <a:pos x="wd2" y="hd2"/>
                    </a:cxn>
                  </a:cxnLst>
                  <a:rect l="0" t="0" r="r" b="b"/>
                  <a:pathLst>
                    <a:path w="21600" h="21600" extrusionOk="0">
                      <a:moveTo>
                        <a:pt x="20048" y="0"/>
                      </a:moveTo>
                      <a:cubicBezTo>
                        <a:pt x="1552" y="0"/>
                        <a:pt x="1552" y="0"/>
                        <a:pt x="1552" y="0"/>
                      </a:cubicBezTo>
                      <a:cubicBezTo>
                        <a:pt x="696" y="0"/>
                        <a:pt x="0" y="696"/>
                        <a:pt x="0" y="1552"/>
                      </a:cubicBezTo>
                      <a:cubicBezTo>
                        <a:pt x="0" y="20048"/>
                        <a:pt x="0" y="20048"/>
                        <a:pt x="0" y="20048"/>
                      </a:cubicBezTo>
                      <a:cubicBezTo>
                        <a:pt x="0" y="20904"/>
                        <a:pt x="696" y="21600"/>
                        <a:pt x="1552" y="21600"/>
                      </a:cubicBezTo>
                      <a:cubicBezTo>
                        <a:pt x="4309" y="21600"/>
                        <a:pt x="4309" y="21600"/>
                        <a:pt x="4309" y="21600"/>
                      </a:cubicBezTo>
                      <a:cubicBezTo>
                        <a:pt x="6531" y="21600"/>
                        <a:pt x="6531" y="21600"/>
                        <a:pt x="6531" y="21600"/>
                      </a:cubicBezTo>
                      <a:cubicBezTo>
                        <a:pt x="16541" y="21600"/>
                        <a:pt x="16541" y="21600"/>
                        <a:pt x="16541" y="21600"/>
                      </a:cubicBezTo>
                      <a:cubicBezTo>
                        <a:pt x="17398" y="21600"/>
                        <a:pt x="17398" y="21600"/>
                        <a:pt x="17398" y="21600"/>
                      </a:cubicBezTo>
                      <a:cubicBezTo>
                        <a:pt x="20048" y="21600"/>
                        <a:pt x="20048" y="21600"/>
                        <a:pt x="20048" y="21600"/>
                      </a:cubicBezTo>
                      <a:cubicBezTo>
                        <a:pt x="20904" y="21600"/>
                        <a:pt x="21600" y="20904"/>
                        <a:pt x="21600" y="20048"/>
                      </a:cubicBezTo>
                      <a:cubicBezTo>
                        <a:pt x="21600" y="10733"/>
                        <a:pt x="21600" y="10733"/>
                        <a:pt x="21600" y="10733"/>
                      </a:cubicBezTo>
                      <a:cubicBezTo>
                        <a:pt x="21600" y="6772"/>
                        <a:pt x="21600" y="6772"/>
                        <a:pt x="21600" y="6772"/>
                      </a:cubicBezTo>
                      <a:cubicBezTo>
                        <a:pt x="21600" y="1552"/>
                        <a:pt x="21600" y="1552"/>
                        <a:pt x="21600" y="1552"/>
                      </a:cubicBezTo>
                      <a:cubicBezTo>
                        <a:pt x="21600" y="696"/>
                        <a:pt x="20904" y="0"/>
                        <a:pt x="20048" y="0"/>
                      </a:cubicBez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462" name="Shape 1147"/>
                <p:cNvSpPr/>
                <p:nvPr/>
              </p:nvSpPr>
              <p:spPr>
                <a:xfrm>
                  <a:off x="71123" y="78998"/>
                  <a:ext cx="609961" cy="565144"/>
                </a:xfrm>
                <a:custGeom>
                  <a:avLst/>
                  <a:gdLst/>
                  <a:ahLst/>
                  <a:cxnLst>
                    <a:cxn ang="0">
                      <a:pos x="wd2" y="hd2"/>
                    </a:cxn>
                    <a:cxn ang="5400000">
                      <a:pos x="wd2" y="hd2"/>
                    </a:cxn>
                    <a:cxn ang="10800000">
                      <a:pos x="wd2" y="hd2"/>
                    </a:cxn>
                    <a:cxn ang="16200000">
                      <a:pos x="wd2" y="hd2"/>
                    </a:cxn>
                  </a:cxnLst>
                  <a:rect l="0" t="0" r="r" b="b"/>
                  <a:pathLst>
                    <a:path w="21600" h="21600" extrusionOk="0">
                      <a:moveTo>
                        <a:pt x="20965" y="0"/>
                      </a:moveTo>
                      <a:cubicBezTo>
                        <a:pt x="635" y="0"/>
                        <a:pt x="635" y="0"/>
                        <a:pt x="635" y="0"/>
                      </a:cubicBezTo>
                      <a:cubicBezTo>
                        <a:pt x="286" y="0"/>
                        <a:pt x="0" y="309"/>
                        <a:pt x="0" y="686"/>
                      </a:cubicBezTo>
                      <a:cubicBezTo>
                        <a:pt x="0" y="18000"/>
                        <a:pt x="0" y="18000"/>
                        <a:pt x="0" y="18000"/>
                      </a:cubicBezTo>
                      <a:cubicBezTo>
                        <a:pt x="0" y="18343"/>
                        <a:pt x="286" y="18651"/>
                        <a:pt x="635" y="18651"/>
                      </a:cubicBezTo>
                      <a:cubicBezTo>
                        <a:pt x="8227" y="18651"/>
                        <a:pt x="8227" y="18651"/>
                        <a:pt x="8227" y="18651"/>
                      </a:cubicBezTo>
                      <a:cubicBezTo>
                        <a:pt x="7973" y="20777"/>
                        <a:pt x="8132" y="20674"/>
                        <a:pt x="7655" y="20983"/>
                      </a:cubicBezTo>
                      <a:cubicBezTo>
                        <a:pt x="7179" y="21257"/>
                        <a:pt x="6829" y="21600"/>
                        <a:pt x="7433" y="21600"/>
                      </a:cubicBezTo>
                      <a:cubicBezTo>
                        <a:pt x="8068" y="21600"/>
                        <a:pt x="10800" y="21600"/>
                        <a:pt x="10800" y="21600"/>
                      </a:cubicBezTo>
                      <a:cubicBezTo>
                        <a:pt x="10800" y="21600"/>
                        <a:pt x="10800" y="21600"/>
                        <a:pt x="10800" y="21600"/>
                      </a:cubicBezTo>
                      <a:cubicBezTo>
                        <a:pt x="10800" y="21600"/>
                        <a:pt x="13532" y="21600"/>
                        <a:pt x="14167" y="21600"/>
                      </a:cubicBezTo>
                      <a:cubicBezTo>
                        <a:pt x="14771" y="21600"/>
                        <a:pt x="14421" y="21257"/>
                        <a:pt x="13945" y="20983"/>
                      </a:cubicBezTo>
                      <a:cubicBezTo>
                        <a:pt x="13468" y="20674"/>
                        <a:pt x="13627" y="20777"/>
                        <a:pt x="13373" y="18651"/>
                      </a:cubicBezTo>
                      <a:cubicBezTo>
                        <a:pt x="20965" y="18651"/>
                        <a:pt x="20965" y="18651"/>
                        <a:pt x="20965" y="18651"/>
                      </a:cubicBezTo>
                      <a:cubicBezTo>
                        <a:pt x="21314" y="18651"/>
                        <a:pt x="21600" y="18343"/>
                        <a:pt x="21600" y="18000"/>
                      </a:cubicBezTo>
                      <a:cubicBezTo>
                        <a:pt x="21600" y="686"/>
                        <a:pt x="21600" y="686"/>
                        <a:pt x="21600" y="686"/>
                      </a:cubicBezTo>
                      <a:cubicBezTo>
                        <a:pt x="21600" y="309"/>
                        <a:pt x="21314" y="0"/>
                        <a:pt x="20965" y="0"/>
                      </a:cubicBezTo>
                      <a:close/>
                      <a:moveTo>
                        <a:pt x="20965" y="14400"/>
                      </a:moveTo>
                      <a:cubicBezTo>
                        <a:pt x="20965" y="14777"/>
                        <a:pt x="20679" y="15086"/>
                        <a:pt x="20361" y="15086"/>
                      </a:cubicBezTo>
                      <a:cubicBezTo>
                        <a:pt x="1239" y="15086"/>
                        <a:pt x="1239" y="15086"/>
                        <a:pt x="1239" y="15086"/>
                      </a:cubicBezTo>
                      <a:cubicBezTo>
                        <a:pt x="921" y="15086"/>
                        <a:pt x="635" y="14777"/>
                        <a:pt x="635" y="14400"/>
                      </a:cubicBezTo>
                      <a:cubicBezTo>
                        <a:pt x="635" y="1269"/>
                        <a:pt x="635" y="1269"/>
                        <a:pt x="635" y="1269"/>
                      </a:cubicBezTo>
                      <a:cubicBezTo>
                        <a:pt x="635" y="891"/>
                        <a:pt x="921" y="583"/>
                        <a:pt x="1239" y="583"/>
                      </a:cubicBezTo>
                      <a:cubicBezTo>
                        <a:pt x="20361" y="583"/>
                        <a:pt x="20361" y="583"/>
                        <a:pt x="20361" y="583"/>
                      </a:cubicBezTo>
                      <a:cubicBezTo>
                        <a:pt x="20679" y="583"/>
                        <a:pt x="20965" y="891"/>
                        <a:pt x="20965" y="1269"/>
                      </a:cubicBezTo>
                      <a:lnTo>
                        <a:pt x="20965" y="14400"/>
                      </a:ln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463" name="Shape 1148"/>
                <p:cNvSpPr/>
                <p:nvPr/>
              </p:nvSpPr>
              <p:spPr>
                <a:xfrm>
                  <a:off x="102546" y="107103"/>
                  <a:ext cx="50894" cy="52034"/>
                </a:xfrm>
                <a:custGeom>
                  <a:avLst/>
                  <a:gdLst/>
                  <a:ahLst/>
                  <a:cxnLst>
                    <a:cxn ang="0">
                      <a:pos x="wd2" y="hd2"/>
                    </a:cxn>
                    <a:cxn ang="5400000">
                      <a:pos x="wd2" y="hd2"/>
                    </a:cxn>
                    <a:cxn ang="10800000">
                      <a:pos x="wd2" y="hd2"/>
                    </a:cxn>
                    <a:cxn ang="16200000">
                      <a:pos x="wd2" y="hd2"/>
                    </a:cxn>
                  </a:cxnLst>
                  <a:rect l="0" t="0" r="r" b="b"/>
                  <a:pathLst>
                    <a:path w="21600" h="21600" extrusionOk="0">
                      <a:moveTo>
                        <a:pt x="21600" y="18248"/>
                      </a:moveTo>
                      <a:cubicBezTo>
                        <a:pt x="21600" y="20110"/>
                        <a:pt x="20084" y="21600"/>
                        <a:pt x="18568" y="21600"/>
                      </a:cubicBezTo>
                      <a:cubicBezTo>
                        <a:pt x="3032" y="21600"/>
                        <a:pt x="3032" y="21600"/>
                        <a:pt x="3032" y="21600"/>
                      </a:cubicBezTo>
                      <a:cubicBezTo>
                        <a:pt x="1516" y="21600"/>
                        <a:pt x="0" y="20110"/>
                        <a:pt x="0" y="18248"/>
                      </a:cubicBezTo>
                      <a:cubicBezTo>
                        <a:pt x="0" y="3352"/>
                        <a:pt x="0" y="3352"/>
                        <a:pt x="0" y="3352"/>
                      </a:cubicBezTo>
                      <a:cubicBezTo>
                        <a:pt x="0" y="1490"/>
                        <a:pt x="1516" y="0"/>
                        <a:pt x="3032" y="0"/>
                      </a:cubicBezTo>
                      <a:cubicBezTo>
                        <a:pt x="18568" y="0"/>
                        <a:pt x="18568" y="0"/>
                        <a:pt x="18568" y="0"/>
                      </a:cubicBezTo>
                      <a:cubicBezTo>
                        <a:pt x="20084" y="0"/>
                        <a:pt x="21600" y="1490"/>
                        <a:pt x="21600" y="3352"/>
                      </a:cubicBezTo>
                      <a:lnTo>
                        <a:pt x="21600" y="18248"/>
                      </a:ln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464" name="Shape 1149"/>
                <p:cNvSpPr/>
                <p:nvPr/>
              </p:nvSpPr>
              <p:spPr>
                <a:xfrm>
                  <a:off x="102546" y="182304"/>
                  <a:ext cx="50894" cy="52034"/>
                </a:xfrm>
                <a:custGeom>
                  <a:avLst/>
                  <a:gdLst/>
                  <a:ahLst/>
                  <a:cxnLst>
                    <a:cxn ang="0">
                      <a:pos x="wd2" y="hd2"/>
                    </a:cxn>
                    <a:cxn ang="5400000">
                      <a:pos x="wd2" y="hd2"/>
                    </a:cxn>
                    <a:cxn ang="10800000">
                      <a:pos x="wd2" y="hd2"/>
                    </a:cxn>
                    <a:cxn ang="16200000">
                      <a:pos x="wd2" y="hd2"/>
                    </a:cxn>
                  </a:cxnLst>
                  <a:rect l="0" t="0" r="r" b="b"/>
                  <a:pathLst>
                    <a:path w="21600" h="21600" extrusionOk="0">
                      <a:moveTo>
                        <a:pt x="21600" y="18248"/>
                      </a:moveTo>
                      <a:cubicBezTo>
                        <a:pt x="21600" y="20110"/>
                        <a:pt x="20084" y="21600"/>
                        <a:pt x="18568" y="21600"/>
                      </a:cubicBezTo>
                      <a:cubicBezTo>
                        <a:pt x="3032" y="21600"/>
                        <a:pt x="3032" y="21600"/>
                        <a:pt x="3032" y="21600"/>
                      </a:cubicBezTo>
                      <a:cubicBezTo>
                        <a:pt x="1516" y="21600"/>
                        <a:pt x="0" y="20110"/>
                        <a:pt x="0" y="18248"/>
                      </a:cubicBezTo>
                      <a:cubicBezTo>
                        <a:pt x="0" y="3352"/>
                        <a:pt x="0" y="3352"/>
                        <a:pt x="0" y="3352"/>
                      </a:cubicBezTo>
                      <a:cubicBezTo>
                        <a:pt x="0" y="1490"/>
                        <a:pt x="1516" y="0"/>
                        <a:pt x="3032" y="0"/>
                      </a:cubicBezTo>
                      <a:cubicBezTo>
                        <a:pt x="18568" y="0"/>
                        <a:pt x="18568" y="0"/>
                        <a:pt x="18568" y="0"/>
                      </a:cubicBezTo>
                      <a:cubicBezTo>
                        <a:pt x="20084" y="0"/>
                        <a:pt x="21600" y="1490"/>
                        <a:pt x="21600" y="3352"/>
                      </a:cubicBezTo>
                      <a:lnTo>
                        <a:pt x="21600" y="18248"/>
                      </a:ln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465" name="Shape 1150"/>
                <p:cNvSpPr/>
                <p:nvPr/>
              </p:nvSpPr>
              <p:spPr>
                <a:xfrm>
                  <a:off x="581474" y="107103"/>
                  <a:ext cx="51274" cy="52034"/>
                </a:xfrm>
                <a:custGeom>
                  <a:avLst/>
                  <a:gdLst/>
                  <a:ahLst/>
                  <a:cxnLst>
                    <a:cxn ang="0">
                      <a:pos x="wd2" y="hd2"/>
                    </a:cxn>
                    <a:cxn ang="5400000">
                      <a:pos x="wd2" y="hd2"/>
                    </a:cxn>
                    <a:cxn ang="10800000">
                      <a:pos x="wd2" y="hd2"/>
                    </a:cxn>
                    <a:cxn ang="16200000">
                      <a:pos x="wd2" y="hd2"/>
                    </a:cxn>
                  </a:cxnLst>
                  <a:rect l="0" t="0" r="r" b="b"/>
                  <a:pathLst>
                    <a:path w="21600" h="21600" extrusionOk="0">
                      <a:moveTo>
                        <a:pt x="21600" y="18248"/>
                      </a:moveTo>
                      <a:cubicBezTo>
                        <a:pt x="21600" y="20110"/>
                        <a:pt x="20084" y="21600"/>
                        <a:pt x="18189" y="21600"/>
                      </a:cubicBezTo>
                      <a:cubicBezTo>
                        <a:pt x="3032" y="21600"/>
                        <a:pt x="3032" y="21600"/>
                        <a:pt x="3032" y="21600"/>
                      </a:cubicBezTo>
                      <a:cubicBezTo>
                        <a:pt x="1137" y="21600"/>
                        <a:pt x="0" y="20110"/>
                        <a:pt x="0" y="18248"/>
                      </a:cubicBezTo>
                      <a:cubicBezTo>
                        <a:pt x="0" y="3352"/>
                        <a:pt x="0" y="3352"/>
                        <a:pt x="0" y="3352"/>
                      </a:cubicBezTo>
                      <a:cubicBezTo>
                        <a:pt x="0" y="1490"/>
                        <a:pt x="1137" y="0"/>
                        <a:pt x="3032" y="0"/>
                      </a:cubicBezTo>
                      <a:cubicBezTo>
                        <a:pt x="18189" y="0"/>
                        <a:pt x="18189" y="0"/>
                        <a:pt x="18189" y="0"/>
                      </a:cubicBezTo>
                      <a:cubicBezTo>
                        <a:pt x="20084" y="0"/>
                        <a:pt x="21600" y="1490"/>
                        <a:pt x="21600" y="3352"/>
                      </a:cubicBezTo>
                      <a:lnTo>
                        <a:pt x="21600" y="18248"/>
                      </a:ln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466" name="Shape 1151"/>
                <p:cNvSpPr/>
                <p:nvPr/>
              </p:nvSpPr>
              <p:spPr>
                <a:xfrm>
                  <a:off x="581474" y="182304"/>
                  <a:ext cx="51274" cy="52034"/>
                </a:xfrm>
                <a:custGeom>
                  <a:avLst/>
                  <a:gdLst/>
                  <a:ahLst/>
                  <a:cxnLst>
                    <a:cxn ang="0">
                      <a:pos x="wd2" y="hd2"/>
                    </a:cxn>
                    <a:cxn ang="5400000">
                      <a:pos x="wd2" y="hd2"/>
                    </a:cxn>
                    <a:cxn ang="10800000">
                      <a:pos x="wd2" y="hd2"/>
                    </a:cxn>
                    <a:cxn ang="16200000">
                      <a:pos x="wd2" y="hd2"/>
                    </a:cxn>
                  </a:cxnLst>
                  <a:rect l="0" t="0" r="r" b="b"/>
                  <a:pathLst>
                    <a:path w="21600" h="21600" extrusionOk="0">
                      <a:moveTo>
                        <a:pt x="21600" y="18248"/>
                      </a:moveTo>
                      <a:cubicBezTo>
                        <a:pt x="21600" y="20110"/>
                        <a:pt x="20084" y="21600"/>
                        <a:pt x="18189" y="21600"/>
                      </a:cubicBezTo>
                      <a:cubicBezTo>
                        <a:pt x="3032" y="21600"/>
                        <a:pt x="3032" y="21600"/>
                        <a:pt x="3032" y="21600"/>
                      </a:cubicBezTo>
                      <a:cubicBezTo>
                        <a:pt x="1137" y="21600"/>
                        <a:pt x="0" y="20110"/>
                        <a:pt x="0" y="18248"/>
                      </a:cubicBezTo>
                      <a:cubicBezTo>
                        <a:pt x="0" y="3352"/>
                        <a:pt x="0" y="3352"/>
                        <a:pt x="0" y="3352"/>
                      </a:cubicBezTo>
                      <a:cubicBezTo>
                        <a:pt x="0" y="1490"/>
                        <a:pt x="1137" y="0"/>
                        <a:pt x="3032" y="0"/>
                      </a:cubicBezTo>
                      <a:cubicBezTo>
                        <a:pt x="18189" y="0"/>
                        <a:pt x="18189" y="0"/>
                        <a:pt x="18189" y="0"/>
                      </a:cubicBezTo>
                      <a:cubicBezTo>
                        <a:pt x="20084" y="0"/>
                        <a:pt x="21600" y="1490"/>
                        <a:pt x="21600" y="3352"/>
                      </a:cubicBezTo>
                      <a:lnTo>
                        <a:pt x="21600" y="18248"/>
                      </a:ln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467" name="Shape 1152"/>
                <p:cNvSpPr/>
                <p:nvPr/>
              </p:nvSpPr>
              <p:spPr>
                <a:xfrm>
                  <a:off x="102546" y="257504"/>
                  <a:ext cx="50894" cy="52034"/>
                </a:xfrm>
                <a:custGeom>
                  <a:avLst/>
                  <a:gdLst/>
                  <a:ahLst/>
                  <a:cxnLst>
                    <a:cxn ang="0">
                      <a:pos x="wd2" y="hd2"/>
                    </a:cxn>
                    <a:cxn ang="5400000">
                      <a:pos x="wd2" y="hd2"/>
                    </a:cxn>
                    <a:cxn ang="10800000">
                      <a:pos x="wd2" y="hd2"/>
                    </a:cxn>
                    <a:cxn ang="16200000">
                      <a:pos x="wd2" y="hd2"/>
                    </a:cxn>
                  </a:cxnLst>
                  <a:rect l="0" t="0" r="r" b="b"/>
                  <a:pathLst>
                    <a:path w="21600" h="21600" extrusionOk="0">
                      <a:moveTo>
                        <a:pt x="21600" y="18248"/>
                      </a:moveTo>
                      <a:cubicBezTo>
                        <a:pt x="21600" y="20110"/>
                        <a:pt x="20084" y="21600"/>
                        <a:pt x="18568" y="21600"/>
                      </a:cubicBezTo>
                      <a:cubicBezTo>
                        <a:pt x="3032" y="21600"/>
                        <a:pt x="3032" y="21600"/>
                        <a:pt x="3032" y="21600"/>
                      </a:cubicBezTo>
                      <a:cubicBezTo>
                        <a:pt x="1516" y="21600"/>
                        <a:pt x="0" y="20110"/>
                        <a:pt x="0" y="18248"/>
                      </a:cubicBezTo>
                      <a:cubicBezTo>
                        <a:pt x="0" y="3352"/>
                        <a:pt x="0" y="3352"/>
                        <a:pt x="0" y="3352"/>
                      </a:cubicBezTo>
                      <a:cubicBezTo>
                        <a:pt x="0" y="1490"/>
                        <a:pt x="1516" y="0"/>
                        <a:pt x="3032" y="0"/>
                      </a:cubicBezTo>
                      <a:cubicBezTo>
                        <a:pt x="18568" y="0"/>
                        <a:pt x="18568" y="0"/>
                        <a:pt x="18568" y="0"/>
                      </a:cubicBezTo>
                      <a:cubicBezTo>
                        <a:pt x="20084" y="0"/>
                        <a:pt x="21600" y="1490"/>
                        <a:pt x="21600" y="3352"/>
                      </a:cubicBezTo>
                      <a:lnTo>
                        <a:pt x="21600" y="18248"/>
                      </a:ln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468" name="Shape 1153"/>
                <p:cNvSpPr/>
                <p:nvPr/>
              </p:nvSpPr>
              <p:spPr>
                <a:xfrm>
                  <a:off x="174328" y="107103"/>
                  <a:ext cx="50894" cy="52034"/>
                </a:xfrm>
                <a:custGeom>
                  <a:avLst/>
                  <a:gdLst/>
                  <a:ahLst/>
                  <a:cxnLst>
                    <a:cxn ang="0">
                      <a:pos x="wd2" y="hd2"/>
                    </a:cxn>
                    <a:cxn ang="5400000">
                      <a:pos x="wd2" y="hd2"/>
                    </a:cxn>
                    <a:cxn ang="10800000">
                      <a:pos x="wd2" y="hd2"/>
                    </a:cxn>
                    <a:cxn ang="16200000">
                      <a:pos x="wd2" y="hd2"/>
                    </a:cxn>
                  </a:cxnLst>
                  <a:rect l="0" t="0" r="r" b="b"/>
                  <a:pathLst>
                    <a:path w="21600" h="21600" extrusionOk="0">
                      <a:moveTo>
                        <a:pt x="21600" y="18248"/>
                      </a:moveTo>
                      <a:cubicBezTo>
                        <a:pt x="21600" y="20110"/>
                        <a:pt x="20084" y="21600"/>
                        <a:pt x="18568" y="21600"/>
                      </a:cubicBezTo>
                      <a:cubicBezTo>
                        <a:pt x="3032" y="21600"/>
                        <a:pt x="3032" y="21600"/>
                        <a:pt x="3032" y="21600"/>
                      </a:cubicBezTo>
                      <a:cubicBezTo>
                        <a:pt x="1516" y="21600"/>
                        <a:pt x="0" y="20110"/>
                        <a:pt x="0" y="18248"/>
                      </a:cubicBezTo>
                      <a:cubicBezTo>
                        <a:pt x="0" y="3352"/>
                        <a:pt x="0" y="3352"/>
                        <a:pt x="0" y="3352"/>
                      </a:cubicBezTo>
                      <a:cubicBezTo>
                        <a:pt x="0" y="1490"/>
                        <a:pt x="1516" y="0"/>
                        <a:pt x="3032" y="0"/>
                      </a:cubicBezTo>
                      <a:cubicBezTo>
                        <a:pt x="18568" y="0"/>
                        <a:pt x="18568" y="0"/>
                        <a:pt x="18568" y="0"/>
                      </a:cubicBezTo>
                      <a:cubicBezTo>
                        <a:pt x="20084" y="0"/>
                        <a:pt x="21600" y="1490"/>
                        <a:pt x="21600" y="3352"/>
                      </a:cubicBezTo>
                      <a:lnTo>
                        <a:pt x="21600" y="18248"/>
                      </a:ln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469" name="Shape 1154"/>
                <p:cNvSpPr/>
                <p:nvPr/>
              </p:nvSpPr>
              <p:spPr>
                <a:xfrm>
                  <a:off x="174328" y="182304"/>
                  <a:ext cx="50894" cy="52034"/>
                </a:xfrm>
                <a:custGeom>
                  <a:avLst/>
                  <a:gdLst/>
                  <a:ahLst/>
                  <a:cxnLst>
                    <a:cxn ang="0">
                      <a:pos x="wd2" y="hd2"/>
                    </a:cxn>
                    <a:cxn ang="5400000">
                      <a:pos x="wd2" y="hd2"/>
                    </a:cxn>
                    <a:cxn ang="10800000">
                      <a:pos x="wd2" y="hd2"/>
                    </a:cxn>
                    <a:cxn ang="16200000">
                      <a:pos x="wd2" y="hd2"/>
                    </a:cxn>
                  </a:cxnLst>
                  <a:rect l="0" t="0" r="r" b="b"/>
                  <a:pathLst>
                    <a:path w="21600" h="21600" extrusionOk="0">
                      <a:moveTo>
                        <a:pt x="21600" y="18248"/>
                      </a:moveTo>
                      <a:cubicBezTo>
                        <a:pt x="21600" y="20110"/>
                        <a:pt x="20084" y="21600"/>
                        <a:pt x="18568" y="21600"/>
                      </a:cubicBezTo>
                      <a:cubicBezTo>
                        <a:pt x="3032" y="21600"/>
                        <a:pt x="3032" y="21600"/>
                        <a:pt x="3032" y="21600"/>
                      </a:cubicBezTo>
                      <a:cubicBezTo>
                        <a:pt x="1516" y="21600"/>
                        <a:pt x="0" y="20110"/>
                        <a:pt x="0" y="18248"/>
                      </a:cubicBezTo>
                      <a:cubicBezTo>
                        <a:pt x="0" y="3352"/>
                        <a:pt x="0" y="3352"/>
                        <a:pt x="0" y="3352"/>
                      </a:cubicBezTo>
                      <a:cubicBezTo>
                        <a:pt x="0" y="1490"/>
                        <a:pt x="1516" y="0"/>
                        <a:pt x="3032" y="0"/>
                      </a:cubicBezTo>
                      <a:cubicBezTo>
                        <a:pt x="18568" y="0"/>
                        <a:pt x="18568" y="0"/>
                        <a:pt x="18568" y="0"/>
                      </a:cubicBezTo>
                      <a:cubicBezTo>
                        <a:pt x="20084" y="0"/>
                        <a:pt x="21600" y="1490"/>
                        <a:pt x="21600" y="3352"/>
                      </a:cubicBezTo>
                      <a:lnTo>
                        <a:pt x="21600" y="18248"/>
                      </a:ln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470" name="Shape 1155"/>
                <p:cNvSpPr/>
                <p:nvPr/>
              </p:nvSpPr>
              <p:spPr>
                <a:xfrm>
                  <a:off x="174328" y="257504"/>
                  <a:ext cx="50894" cy="52034"/>
                </a:xfrm>
                <a:custGeom>
                  <a:avLst/>
                  <a:gdLst/>
                  <a:ahLst/>
                  <a:cxnLst>
                    <a:cxn ang="0">
                      <a:pos x="wd2" y="hd2"/>
                    </a:cxn>
                    <a:cxn ang="5400000">
                      <a:pos x="wd2" y="hd2"/>
                    </a:cxn>
                    <a:cxn ang="10800000">
                      <a:pos x="wd2" y="hd2"/>
                    </a:cxn>
                    <a:cxn ang="16200000">
                      <a:pos x="wd2" y="hd2"/>
                    </a:cxn>
                  </a:cxnLst>
                  <a:rect l="0" t="0" r="r" b="b"/>
                  <a:pathLst>
                    <a:path w="21600" h="21600" extrusionOk="0">
                      <a:moveTo>
                        <a:pt x="21600" y="18248"/>
                      </a:moveTo>
                      <a:cubicBezTo>
                        <a:pt x="21600" y="20110"/>
                        <a:pt x="20084" y="21600"/>
                        <a:pt x="18568" y="21600"/>
                      </a:cubicBezTo>
                      <a:cubicBezTo>
                        <a:pt x="3032" y="21600"/>
                        <a:pt x="3032" y="21600"/>
                        <a:pt x="3032" y="21600"/>
                      </a:cubicBezTo>
                      <a:cubicBezTo>
                        <a:pt x="1516" y="21600"/>
                        <a:pt x="0" y="20110"/>
                        <a:pt x="0" y="18248"/>
                      </a:cubicBezTo>
                      <a:cubicBezTo>
                        <a:pt x="0" y="3352"/>
                        <a:pt x="0" y="3352"/>
                        <a:pt x="0" y="3352"/>
                      </a:cubicBezTo>
                      <a:cubicBezTo>
                        <a:pt x="0" y="1490"/>
                        <a:pt x="1516" y="0"/>
                        <a:pt x="3032" y="0"/>
                      </a:cubicBezTo>
                      <a:cubicBezTo>
                        <a:pt x="18568" y="0"/>
                        <a:pt x="18568" y="0"/>
                        <a:pt x="18568" y="0"/>
                      </a:cubicBezTo>
                      <a:cubicBezTo>
                        <a:pt x="20084" y="0"/>
                        <a:pt x="21600" y="1490"/>
                        <a:pt x="21600" y="3352"/>
                      </a:cubicBezTo>
                      <a:lnTo>
                        <a:pt x="21600" y="18248"/>
                      </a:ln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471" name="Shape 1156"/>
                <p:cNvSpPr/>
                <p:nvPr/>
              </p:nvSpPr>
              <p:spPr>
                <a:xfrm>
                  <a:off x="246110" y="107103"/>
                  <a:ext cx="50895" cy="52034"/>
                </a:xfrm>
                <a:custGeom>
                  <a:avLst/>
                  <a:gdLst/>
                  <a:ahLst/>
                  <a:cxnLst>
                    <a:cxn ang="0">
                      <a:pos x="wd2" y="hd2"/>
                    </a:cxn>
                    <a:cxn ang="5400000">
                      <a:pos x="wd2" y="hd2"/>
                    </a:cxn>
                    <a:cxn ang="10800000">
                      <a:pos x="wd2" y="hd2"/>
                    </a:cxn>
                    <a:cxn ang="16200000">
                      <a:pos x="wd2" y="hd2"/>
                    </a:cxn>
                  </a:cxnLst>
                  <a:rect l="0" t="0" r="r" b="b"/>
                  <a:pathLst>
                    <a:path w="21600" h="21600" extrusionOk="0">
                      <a:moveTo>
                        <a:pt x="21600" y="18248"/>
                      </a:moveTo>
                      <a:cubicBezTo>
                        <a:pt x="21600" y="20110"/>
                        <a:pt x="20084" y="21600"/>
                        <a:pt x="18568" y="21600"/>
                      </a:cubicBezTo>
                      <a:cubicBezTo>
                        <a:pt x="3032" y="21600"/>
                        <a:pt x="3032" y="21600"/>
                        <a:pt x="3032" y="21600"/>
                      </a:cubicBezTo>
                      <a:cubicBezTo>
                        <a:pt x="1516" y="21600"/>
                        <a:pt x="0" y="20110"/>
                        <a:pt x="0" y="18248"/>
                      </a:cubicBezTo>
                      <a:cubicBezTo>
                        <a:pt x="0" y="3352"/>
                        <a:pt x="0" y="3352"/>
                        <a:pt x="0" y="3352"/>
                      </a:cubicBezTo>
                      <a:cubicBezTo>
                        <a:pt x="0" y="1490"/>
                        <a:pt x="1516" y="0"/>
                        <a:pt x="3032" y="0"/>
                      </a:cubicBezTo>
                      <a:cubicBezTo>
                        <a:pt x="18568" y="0"/>
                        <a:pt x="18568" y="0"/>
                        <a:pt x="18568" y="0"/>
                      </a:cubicBezTo>
                      <a:cubicBezTo>
                        <a:pt x="20084" y="0"/>
                        <a:pt x="21600" y="1490"/>
                        <a:pt x="21600" y="3352"/>
                      </a:cubicBezTo>
                      <a:lnTo>
                        <a:pt x="21600" y="18248"/>
                      </a:ln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472" name="Shape 1157"/>
                <p:cNvSpPr/>
                <p:nvPr/>
              </p:nvSpPr>
              <p:spPr>
                <a:xfrm>
                  <a:off x="437910" y="408285"/>
                  <a:ext cx="52033" cy="52034"/>
                </a:xfrm>
                <a:custGeom>
                  <a:avLst/>
                  <a:gdLst/>
                  <a:ahLst/>
                  <a:cxnLst>
                    <a:cxn ang="0">
                      <a:pos x="wd2" y="hd2"/>
                    </a:cxn>
                    <a:cxn ang="5400000">
                      <a:pos x="wd2" y="hd2"/>
                    </a:cxn>
                    <a:cxn ang="10800000">
                      <a:pos x="wd2" y="hd2"/>
                    </a:cxn>
                    <a:cxn ang="16200000">
                      <a:pos x="wd2" y="hd2"/>
                    </a:cxn>
                  </a:cxnLst>
                  <a:rect l="0" t="0" r="r" b="b"/>
                  <a:pathLst>
                    <a:path w="21600" h="21600" extrusionOk="0">
                      <a:moveTo>
                        <a:pt x="21600" y="18248"/>
                      </a:moveTo>
                      <a:cubicBezTo>
                        <a:pt x="21600" y="20110"/>
                        <a:pt x="20110" y="21600"/>
                        <a:pt x="18248" y="21600"/>
                      </a:cubicBezTo>
                      <a:cubicBezTo>
                        <a:pt x="3352" y="21600"/>
                        <a:pt x="3352" y="21600"/>
                        <a:pt x="3352" y="21600"/>
                      </a:cubicBezTo>
                      <a:cubicBezTo>
                        <a:pt x="1490" y="21600"/>
                        <a:pt x="0" y="20110"/>
                        <a:pt x="0" y="18248"/>
                      </a:cubicBezTo>
                      <a:cubicBezTo>
                        <a:pt x="0" y="3352"/>
                        <a:pt x="0" y="3352"/>
                        <a:pt x="0" y="3352"/>
                      </a:cubicBezTo>
                      <a:cubicBezTo>
                        <a:pt x="0" y="1490"/>
                        <a:pt x="1490" y="0"/>
                        <a:pt x="3352" y="0"/>
                      </a:cubicBezTo>
                      <a:cubicBezTo>
                        <a:pt x="18248" y="0"/>
                        <a:pt x="18248" y="0"/>
                        <a:pt x="18248" y="0"/>
                      </a:cubicBezTo>
                      <a:cubicBezTo>
                        <a:pt x="20110" y="0"/>
                        <a:pt x="21600" y="1490"/>
                        <a:pt x="21600" y="3352"/>
                      </a:cubicBezTo>
                      <a:lnTo>
                        <a:pt x="21600" y="18248"/>
                      </a:ln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473" name="Shape 1158"/>
                <p:cNvSpPr/>
                <p:nvPr/>
              </p:nvSpPr>
              <p:spPr>
                <a:xfrm>
                  <a:off x="509692" y="408285"/>
                  <a:ext cx="52034" cy="52034"/>
                </a:xfrm>
                <a:custGeom>
                  <a:avLst/>
                  <a:gdLst/>
                  <a:ahLst/>
                  <a:cxnLst>
                    <a:cxn ang="0">
                      <a:pos x="wd2" y="hd2"/>
                    </a:cxn>
                    <a:cxn ang="5400000">
                      <a:pos x="wd2" y="hd2"/>
                    </a:cxn>
                    <a:cxn ang="10800000">
                      <a:pos x="wd2" y="hd2"/>
                    </a:cxn>
                    <a:cxn ang="16200000">
                      <a:pos x="wd2" y="hd2"/>
                    </a:cxn>
                  </a:cxnLst>
                  <a:rect l="0" t="0" r="r" b="b"/>
                  <a:pathLst>
                    <a:path w="21600" h="21600" extrusionOk="0">
                      <a:moveTo>
                        <a:pt x="21600" y="18248"/>
                      </a:moveTo>
                      <a:cubicBezTo>
                        <a:pt x="21600" y="20110"/>
                        <a:pt x="20110" y="21600"/>
                        <a:pt x="18248" y="21600"/>
                      </a:cubicBezTo>
                      <a:cubicBezTo>
                        <a:pt x="3352" y="21600"/>
                        <a:pt x="3352" y="21600"/>
                        <a:pt x="3352" y="21600"/>
                      </a:cubicBezTo>
                      <a:cubicBezTo>
                        <a:pt x="1490" y="21600"/>
                        <a:pt x="0" y="20110"/>
                        <a:pt x="0" y="18248"/>
                      </a:cubicBezTo>
                      <a:cubicBezTo>
                        <a:pt x="0" y="3352"/>
                        <a:pt x="0" y="3352"/>
                        <a:pt x="0" y="3352"/>
                      </a:cubicBezTo>
                      <a:cubicBezTo>
                        <a:pt x="0" y="1490"/>
                        <a:pt x="1490" y="0"/>
                        <a:pt x="3352" y="0"/>
                      </a:cubicBezTo>
                      <a:cubicBezTo>
                        <a:pt x="18248" y="0"/>
                        <a:pt x="18248" y="0"/>
                        <a:pt x="18248" y="0"/>
                      </a:cubicBezTo>
                      <a:cubicBezTo>
                        <a:pt x="20110" y="0"/>
                        <a:pt x="21600" y="1490"/>
                        <a:pt x="21600" y="3352"/>
                      </a:cubicBezTo>
                      <a:lnTo>
                        <a:pt x="21600" y="18248"/>
                      </a:ln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474" name="Shape 1159"/>
                <p:cNvSpPr/>
                <p:nvPr/>
              </p:nvSpPr>
              <p:spPr>
                <a:xfrm>
                  <a:off x="581474" y="408285"/>
                  <a:ext cx="52034" cy="52034"/>
                </a:xfrm>
                <a:custGeom>
                  <a:avLst/>
                  <a:gdLst/>
                  <a:ahLst/>
                  <a:cxnLst>
                    <a:cxn ang="0">
                      <a:pos x="wd2" y="hd2"/>
                    </a:cxn>
                    <a:cxn ang="5400000">
                      <a:pos x="wd2" y="hd2"/>
                    </a:cxn>
                    <a:cxn ang="10800000">
                      <a:pos x="wd2" y="hd2"/>
                    </a:cxn>
                    <a:cxn ang="16200000">
                      <a:pos x="wd2" y="hd2"/>
                    </a:cxn>
                  </a:cxnLst>
                  <a:rect l="0" t="0" r="r" b="b"/>
                  <a:pathLst>
                    <a:path w="21600" h="21600" extrusionOk="0">
                      <a:moveTo>
                        <a:pt x="21600" y="18248"/>
                      </a:moveTo>
                      <a:cubicBezTo>
                        <a:pt x="21600" y="20110"/>
                        <a:pt x="20110" y="21600"/>
                        <a:pt x="18248" y="21600"/>
                      </a:cubicBezTo>
                      <a:cubicBezTo>
                        <a:pt x="3352" y="21600"/>
                        <a:pt x="3352" y="21600"/>
                        <a:pt x="3352" y="21600"/>
                      </a:cubicBezTo>
                      <a:cubicBezTo>
                        <a:pt x="1490" y="21600"/>
                        <a:pt x="0" y="20110"/>
                        <a:pt x="0" y="18248"/>
                      </a:cubicBezTo>
                      <a:cubicBezTo>
                        <a:pt x="0" y="3352"/>
                        <a:pt x="0" y="3352"/>
                        <a:pt x="0" y="3352"/>
                      </a:cubicBezTo>
                      <a:cubicBezTo>
                        <a:pt x="0" y="1490"/>
                        <a:pt x="1490" y="0"/>
                        <a:pt x="3352" y="0"/>
                      </a:cubicBezTo>
                      <a:cubicBezTo>
                        <a:pt x="18248" y="0"/>
                        <a:pt x="18248" y="0"/>
                        <a:pt x="18248" y="0"/>
                      </a:cubicBezTo>
                      <a:cubicBezTo>
                        <a:pt x="20110" y="0"/>
                        <a:pt x="21600" y="1490"/>
                        <a:pt x="21600" y="3352"/>
                      </a:cubicBezTo>
                      <a:lnTo>
                        <a:pt x="21600" y="18248"/>
                      </a:ln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475" name="Shape 1160"/>
                <p:cNvSpPr/>
                <p:nvPr/>
              </p:nvSpPr>
              <p:spPr>
                <a:xfrm>
                  <a:off x="246110" y="182304"/>
                  <a:ext cx="50895" cy="52034"/>
                </a:xfrm>
                <a:custGeom>
                  <a:avLst/>
                  <a:gdLst/>
                  <a:ahLst/>
                  <a:cxnLst>
                    <a:cxn ang="0">
                      <a:pos x="wd2" y="hd2"/>
                    </a:cxn>
                    <a:cxn ang="5400000">
                      <a:pos x="wd2" y="hd2"/>
                    </a:cxn>
                    <a:cxn ang="10800000">
                      <a:pos x="wd2" y="hd2"/>
                    </a:cxn>
                    <a:cxn ang="16200000">
                      <a:pos x="wd2" y="hd2"/>
                    </a:cxn>
                  </a:cxnLst>
                  <a:rect l="0" t="0" r="r" b="b"/>
                  <a:pathLst>
                    <a:path w="21600" h="21600" extrusionOk="0">
                      <a:moveTo>
                        <a:pt x="21600" y="18248"/>
                      </a:moveTo>
                      <a:cubicBezTo>
                        <a:pt x="21600" y="20110"/>
                        <a:pt x="20084" y="21600"/>
                        <a:pt x="18568" y="21600"/>
                      </a:cubicBezTo>
                      <a:cubicBezTo>
                        <a:pt x="3032" y="21600"/>
                        <a:pt x="3032" y="21600"/>
                        <a:pt x="3032" y="21600"/>
                      </a:cubicBezTo>
                      <a:cubicBezTo>
                        <a:pt x="1516" y="21600"/>
                        <a:pt x="0" y="20110"/>
                        <a:pt x="0" y="18248"/>
                      </a:cubicBezTo>
                      <a:cubicBezTo>
                        <a:pt x="0" y="3352"/>
                        <a:pt x="0" y="3352"/>
                        <a:pt x="0" y="3352"/>
                      </a:cubicBezTo>
                      <a:cubicBezTo>
                        <a:pt x="0" y="1490"/>
                        <a:pt x="1516" y="0"/>
                        <a:pt x="3032" y="0"/>
                      </a:cubicBezTo>
                      <a:cubicBezTo>
                        <a:pt x="18568" y="0"/>
                        <a:pt x="18568" y="0"/>
                        <a:pt x="18568" y="0"/>
                      </a:cubicBezTo>
                      <a:cubicBezTo>
                        <a:pt x="20084" y="0"/>
                        <a:pt x="21600" y="1490"/>
                        <a:pt x="21600" y="3352"/>
                      </a:cubicBezTo>
                      <a:lnTo>
                        <a:pt x="21600" y="18248"/>
                      </a:ln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476" name="Shape 1161"/>
                <p:cNvSpPr/>
                <p:nvPr/>
              </p:nvSpPr>
              <p:spPr>
                <a:xfrm>
                  <a:off x="246110" y="257504"/>
                  <a:ext cx="50895" cy="52034"/>
                </a:xfrm>
                <a:custGeom>
                  <a:avLst/>
                  <a:gdLst/>
                  <a:ahLst/>
                  <a:cxnLst>
                    <a:cxn ang="0">
                      <a:pos x="wd2" y="hd2"/>
                    </a:cxn>
                    <a:cxn ang="5400000">
                      <a:pos x="wd2" y="hd2"/>
                    </a:cxn>
                    <a:cxn ang="10800000">
                      <a:pos x="wd2" y="hd2"/>
                    </a:cxn>
                    <a:cxn ang="16200000">
                      <a:pos x="wd2" y="hd2"/>
                    </a:cxn>
                  </a:cxnLst>
                  <a:rect l="0" t="0" r="r" b="b"/>
                  <a:pathLst>
                    <a:path w="21600" h="21600" extrusionOk="0">
                      <a:moveTo>
                        <a:pt x="21600" y="18248"/>
                      </a:moveTo>
                      <a:cubicBezTo>
                        <a:pt x="21600" y="20110"/>
                        <a:pt x="20084" y="21600"/>
                        <a:pt x="18568" y="21600"/>
                      </a:cubicBezTo>
                      <a:cubicBezTo>
                        <a:pt x="3032" y="21600"/>
                        <a:pt x="3032" y="21600"/>
                        <a:pt x="3032" y="21600"/>
                      </a:cubicBezTo>
                      <a:cubicBezTo>
                        <a:pt x="1516" y="21600"/>
                        <a:pt x="0" y="20110"/>
                        <a:pt x="0" y="18248"/>
                      </a:cubicBezTo>
                      <a:cubicBezTo>
                        <a:pt x="0" y="3352"/>
                        <a:pt x="0" y="3352"/>
                        <a:pt x="0" y="3352"/>
                      </a:cubicBezTo>
                      <a:cubicBezTo>
                        <a:pt x="0" y="1490"/>
                        <a:pt x="1516" y="0"/>
                        <a:pt x="3032" y="0"/>
                      </a:cubicBezTo>
                      <a:cubicBezTo>
                        <a:pt x="18568" y="0"/>
                        <a:pt x="18568" y="0"/>
                        <a:pt x="18568" y="0"/>
                      </a:cubicBezTo>
                      <a:cubicBezTo>
                        <a:pt x="20084" y="0"/>
                        <a:pt x="21600" y="1490"/>
                        <a:pt x="21600" y="3352"/>
                      </a:cubicBezTo>
                      <a:lnTo>
                        <a:pt x="21600" y="18248"/>
                      </a:ln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477" name="Shape 1162"/>
                <p:cNvSpPr/>
                <p:nvPr/>
              </p:nvSpPr>
              <p:spPr>
                <a:xfrm>
                  <a:off x="102546" y="333085"/>
                  <a:ext cx="50894" cy="52033"/>
                </a:xfrm>
                <a:custGeom>
                  <a:avLst/>
                  <a:gdLst/>
                  <a:ahLst/>
                  <a:cxnLst>
                    <a:cxn ang="0">
                      <a:pos x="wd2" y="hd2"/>
                    </a:cxn>
                    <a:cxn ang="5400000">
                      <a:pos x="wd2" y="hd2"/>
                    </a:cxn>
                    <a:cxn ang="10800000">
                      <a:pos x="wd2" y="hd2"/>
                    </a:cxn>
                    <a:cxn ang="16200000">
                      <a:pos x="wd2" y="hd2"/>
                    </a:cxn>
                  </a:cxnLst>
                  <a:rect l="0" t="0" r="r" b="b"/>
                  <a:pathLst>
                    <a:path w="21600" h="21600" extrusionOk="0">
                      <a:moveTo>
                        <a:pt x="21600" y="18248"/>
                      </a:moveTo>
                      <a:cubicBezTo>
                        <a:pt x="21600" y="20110"/>
                        <a:pt x="20084" y="21600"/>
                        <a:pt x="18568" y="21600"/>
                      </a:cubicBezTo>
                      <a:cubicBezTo>
                        <a:pt x="3032" y="21600"/>
                        <a:pt x="3032" y="21600"/>
                        <a:pt x="3032" y="21600"/>
                      </a:cubicBezTo>
                      <a:cubicBezTo>
                        <a:pt x="1516" y="21600"/>
                        <a:pt x="0" y="20110"/>
                        <a:pt x="0" y="18248"/>
                      </a:cubicBezTo>
                      <a:cubicBezTo>
                        <a:pt x="0" y="3352"/>
                        <a:pt x="0" y="3352"/>
                        <a:pt x="0" y="3352"/>
                      </a:cubicBezTo>
                      <a:cubicBezTo>
                        <a:pt x="0" y="1490"/>
                        <a:pt x="1516" y="0"/>
                        <a:pt x="3032" y="0"/>
                      </a:cubicBezTo>
                      <a:cubicBezTo>
                        <a:pt x="18568" y="0"/>
                        <a:pt x="18568" y="0"/>
                        <a:pt x="18568" y="0"/>
                      </a:cubicBezTo>
                      <a:cubicBezTo>
                        <a:pt x="20084" y="0"/>
                        <a:pt x="21600" y="1490"/>
                        <a:pt x="21600" y="3352"/>
                      </a:cubicBezTo>
                      <a:lnTo>
                        <a:pt x="21600" y="18248"/>
                      </a:ln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478" name="Shape 1163"/>
                <p:cNvSpPr/>
                <p:nvPr/>
              </p:nvSpPr>
              <p:spPr>
                <a:xfrm>
                  <a:off x="102546" y="408285"/>
                  <a:ext cx="50894" cy="52034"/>
                </a:xfrm>
                <a:custGeom>
                  <a:avLst/>
                  <a:gdLst/>
                  <a:ahLst/>
                  <a:cxnLst>
                    <a:cxn ang="0">
                      <a:pos x="wd2" y="hd2"/>
                    </a:cxn>
                    <a:cxn ang="5400000">
                      <a:pos x="wd2" y="hd2"/>
                    </a:cxn>
                    <a:cxn ang="10800000">
                      <a:pos x="wd2" y="hd2"/>
                    </a:cxn>
                    <a:cxn ang="16200000">
                      <a:pos x="wd2" y="hd2"/>
                    </a:cxn>
                  </a:cxnLst>
                  <a:rect l="0" t="0" r="r" b="b"/>
                  <a:pathLst>
                    <a:path w="21600" h="21600" extrusionOk="0">
                      <a:moveTo>
                        <a:pt x="21600" y="18248"/>
                      </a:moveTo>
                      <a:cubicBezTo>
                        <a:pt x="21600" y="20110"/>
                        <a:pt x="20084" y="21600"/>
                        <a:pt x="18568" y="21600"/>
                      </a:cubicBezTo>
                      <a:cubicBezTo>
                        <a:pt x="3032" y="21600"/>
                        <a:pt x="3032" y="21600"/>
                        <a:pt x="3032" y="21600"/>
                      </a:cubicBezTo>
                      <a:cubicBezTo>
                        <a:pt x="1516" y="21600"/>
                        <a:pt x="0" y="20110"/>
                        <a:pt x="0" y="18248"/>
                      </a:cubicBezTo>
                      <a:cubicBezTo>
                        <a:pt x="0" y="3352"/>
                        <a:pt x="0" y="3352"/>
                        <a:pt x="0" y="3352"/>
                      </a:cubicBezTo>
                      <a:cubicBezTo>
                        <a:pt x="0" y="1490"/>
                        <a:pt x="1516" y="0"/>
                        <a:pt x="3032" y="0"/>
                      </a:cubicBezTo>
                      <a:cubicBezTo>
                        <a:pt x="18568" y="0"/>
                        <a:pt x="18568" y="0"/>
                        <a:pt x="18568" y="0"/>
                      </a:cubicBezTo>
                      <a:cubicBezTo>
                        <a:pt x="20084" y="0"/>
                        <a:pt x="21600" y="1490"/>
                        <a:pt x="21600" y="3352"/>
                      </a:cubicBezTo>
                      <a:lnTo>
                        <a:pt x="21600" y="18248"/>
                      </a:ln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grpSp>
        </p:grpSp>
        <p:grpSp>
          <p:nvGrpSpPr>
            <p:cNvPr id="776" name="Group 775"/>
            <p:cNvGrpSpPr/>
            <p:nvPr/>
          </p:nvGrpSpPr>
          <p:grpSpPr>
            <a:xfrm>
              <a:off x="5443804" y="565277"/>
              <a:ext cx="2148474" cy="261610"/>
              <a:chOff x="5443804" y="565277"/>
              <a:chExt cx="2148474" cy="261610"/>
            </a:xfrm>
            <a:grpFill/>
          </p:grpSpPr>
          <p:sp>
            <p:nvSpPr>
              <p:cNvPr id="459" name="TextBox 458"/>
              <p:cNvSpPr txBox="1"/>
              <p:nvPr/>
            </p:nvSpPr>
            <p:spPr>
              <a:xfrm>
                <a:off x="5687277" y="565277"/>
                <a:ext cx="1905001" cy="238575"/>
              </a:xfrm>
              <a:prstGeom prst="rect">
                <a:avLst/>
              </a:prstGeom>
              <a:grpFill/>
            </p:spPr>
            <p:txBody>
              <a:bodyPr wrap="square" rtlCol="0">
                <a:spAutoFit/>
              </a:bodyPr>
              <a:lstStyle/>
              <a:p>
                <a:pPr defTabSz="609585" fontAlgn="base">
                  <a:spcBef>
                    <a:spcPct val="0"/>
                  </a:spcBef>
                  <a:spcAft>
                    <a:spcPct val="0"/>
                  </a:spcAft>
                </a:pPr>
                <a:r>
                  <a:rPr lang="en-US" sz="1467" dirty="0">
                    <a:solidFill>
                      <a:srgbClr val="636466"/>
                    </a:solidFill>
                    <a:latin typeface="Arial"/>
                    <a:cs typeface="Arial"/>
                  </a:rPr>
                  <a:t>Collaboration and Sharing</a:t>
                </a:r>
              </a:p>
            </p:txBody>
          </p:sp>
          <p:grpSp>
            <p:nvGrpSpPr>
              <p:cNvPr id="759" name="Group 6061"/>
              <p:cNvGrpSpPr/>
              <p:nvPr/>
            </p:nvGrpSpPr>
            <p:grpSpPr>
              <a:xfrm>
                <a:off x="5443804" y="573444"/>
                <a:ext cx="260487" cy="253443"/>
                <a:chOff x="0" y="0"/>
                <a:chExt cx="723900" cy="704325"/>
              </a:xfrm>
              <a:grpFill/>
            </p:grpSpPr>
            <p:sp>
              <p:nvSpPr>
                <p:cNvPr id="760" name="Shape 6045"/>
                <p:cNvSpPr/>
                <p:nvPr/>
              </p:nvSpPr>
              <p:spPr>
                <a:xfrm>
                  <a:off x="40313" y="30526"/>
                  <a:ext cx="643274" cy="64327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grpFill/>
                <a:ln w="3175" cap="flat">
                  <a:noFill/>
                  <a:miter lim="400000"/>
                </a:ln>
                <a:effectLst/>
              </p:spPr>
              <p:txBody>
                <a:bodyPr wrap="square" lIns="60959" tIns="60959" rIns="60959" bIns="60959" numCol="1" anchor="ctr">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grpSp>
              <p:nvGrpSpPr>
                <p:cNvPr id="761" name="Group 6060"/>
                <p:cNvGrpSpPr/>
                <p:nvPr/>
              </p:nvGrpSpPr>
              <p:grpSpPr>
                <a:xfrm>
                  <a:off x="-1" y="0"/>
                  <a:ext cx="723901" cy="704326"/>
                  <a:chOff x="0" y="0"/>
                  <a:chExt cx="723899" cy="704325"/>
                </a:xfrm>
                <a:grpFill/>
              </p:grpSpPr>
              <p:sp>
                <p:nvSpPr>
                  <p:cNvPr id="762" name="Shape 6046"/>
                  <p:cNvSpPr/>
                  <p:nvPr/>
                </p:nvSpPr>
                <p:spPr>
                  <a:xfrm>
                    <a:off x="10341" y="163901"/>
                    <a:ext cx="498103" cy="270893"/>
                  </a:xfrm>
                  <a:custGeom>
                    <a:avLst/>
                    <a:gdLst/>
                    <a:ahLst/>
                    <a:cxnLst>
                      <a:cxn ang="0">
                        <a:pos x="wd2" y="hd2"/>
                      </a:cxn>
                      <a:cxn ang="5400000">
                        <a:pos x="wd2" y="hd2"/>
                      </a:cxn>
                      <a:cxn ang="10800000">
                        <a:pos x="wd2" y="hd2"/>
                      </a:cxn>
                      <a:cxn ang="16200000">
                        <a:pos x="wd2" y="hd2"/>
                      </a:cxn>
                    </a:cxnLst>
                    <a:rect l="0" t="0" r="r" b="b"/>
                    <a:pathLst>
                      <a:path w="21562" h="21496" extrusionOk="0">
                        <a:moveTo>
                          <a:pt x="21449" y="14348"/>
                        </a:moveTo>
                        <a:cubicBezTo>
                          <a:pt x="19334" y="10471"/>
                          <a:pt x="19334" y="10471"/>
                          <a:pt x="19334" y="10471"/>
                        </a:cubicBezTo>
                        <a:cubicBezTo>
                          <a:pt x="17031" y="6248"/>
                          <a:pt x="17031" y="6248"/>
                          <a:pt x="17031" y="6248"/>
                        </a:cubicBezTo>
                        <a:cubicBezTo>
                          <a:pt x="17031" y="6248"/>
                          <a:pt x="17031" y="6248"/>
                          <a:pt x="17031" y="6248"/>
                        </a:cubicBezTo>
                        <a:cubicBezTo>
                          <a:pt x="13708" y="156"/>
                          <a:pt x="13708" y="156"/>
                          <a:pt x="13708" y="156"/>
                        </a:cubicBezTo>
                        <a:cubicBezTo>
                          <a:pt x="13557" y="-52"/>
                          <a:pt x="13368" y="-52"/>
                          <a:pt x="13255" y="156"/>
                        </a:cubicBezTo>
                        <a:cubicBezTo>
                          <a:pt x="11404" y="3479"/>
                          <a:pt x="11404" y="3479"/>
                          <a:pt x="11404" y="3479"/>
                        </a:cubicBezTo>
                        <a:cubicBezTo>
                          <a:pt x="11366" y="3548"/>
                          <a:pt x="11366" y="3617"/>
                          <a:pt x="11329" y="3686"/>
                        </a:cubicBezTo>
                        <a:cubicBezTo>
                          <a:pt x="9252" y="7494"/>
                          <a:pt x="9252" y="7494"/>
                          <a:pt x="9252" y="7494"/>
                        </a:cubicBezTo>
                        <a:cubicBezTo>
                          <a:pt x="0" y="7494"/>
                          <a:pt x="0" y="7494"/>
                          <a:pt x="0" y="7494"/>
                        </a:cubicBezTo>
                        <a:cubicBezTo>
                          <a:pt x="0" y="18017"/>
                          <a:pt x="0" y="18017"/>
                          <a:pt x="0" y="18017"/>
                        </a:cubicBezTo>
                        <a:cubicBezTo>
                          <a:pt x="12046" y="18017"/>
                          <a:pt x="12046" y="18017"/>
                          <a:pt x="12046" y="18017"/>
                        </a:cubicBezTo>
                        <a:cubicBezTo>
                          <a:pt x="13897" y="21340"/>
                          <a:pt x="13897" y="21340"/>
                          <a:pt x="13897" y="21340"/>
                        </a:cubicBezTo>
                        <a:cubicBezTo>
                          <a:pt x="14010" y="21548"/>
                          <a:pt x="14199" y="21548"/>
                          <a:pt x="14350" y="21340"/>
                        </a:cubicBezTo>
                        <a:cubicBezTo>
                          <a:pt x="15407" y="19402"/>
                          <a:pt x="15407" y="19402"/>
                          <a:pt x="15407" y="19402"/>
                        </a:cubicBezTo>
                        <a:cubicBezTo>
                          <a:pt x="15558" y="19125"/>
                          <a:pt x="15558" y="18779"/>
                          <a:pt x="15407" y="18502"/>
                        </a:cubicBezTo>
                        <a:cubicBezTo>
                          <a:pt x="15407" y="18502"/>
                          <a:pt x="15407" y="18502"/>
                          <a:pt x="15407" y="18502"/>
                        </a:cubicBezTo>
                        <a:cubicBezTo>
                          <a:pt x="15898" y="17671"/>
                          <a:pt x="15898" y="17671"/>
                          <a:pt x="15898" y="17671"/>
                        </a:cubicBezTo>
                        <a:cubicBezTo>
                          <a:pt x="15973" y="17810"/>
                          <a:pt x="16124" y="17879"/>
                          <a:pt x="16238" y="17810"/>
                        </a:cubicBezTo>
                        <a:cubicBezTo>
                          <a:pt x="17899" y="20856"/>
                          <a:pt x="17899" y="20856"/>
                          <a:pt x="17899" y="20856"/>
                        </a:cubicBezTo>
                        <a:cubicBezTo>
                          <a:pt x="18050" y="21133"/>
                          <a:pt x="18239" y="21133"/>
                          <a:pt x="18352" y="20856"/>
                        </a:cubicBezTo>
                        <a:cubicBezTo>
                          <a:pt x="19448" y="18917"/>
                          <a:pt x="19448" y="18917"/>
                          <a:pt x="19448" y="18917"/>
                        </a:cubicBezTo>
                        <a:cubicBezTo>
                          <a:pt x="19561" y="18710"/>
                          <a:pt x="19561" y="18294"/>
                          <a:pt x="19448" y="18086"/>
                        </a:cubicBezTo>
                        <a:cubicBezTo>
                          <a:pt x="17522" y="14556"/>
                          <a:pt x="17522" y="14556"/>
                          <a:pt x="17522" y="14556"/>
                        </a:cubicBezTo>
                        <a:cubicBezTo>
                          <a:pt x="18013" y="13725"/>
                          <a:pt x="18013" y="13725"/>
                          <a:pt x="18013" y="13725"/>
                        </a:cubicBezTo>
                        <a:cubicBezTo>
                          <a:pt x="19938" y="17186"/>
                          <a:pt x="19938" y="17186"/>
                          <a:pt x="19938" y="17186"/>
                        </a:cubicBezTo>
                        <a:cubicBezTo>
                          <a:pt x="20052" y="17394"/>
                          <a:pt x="20241" y="17394"/>
                          <a:pt x="20392" y="17186"/>
                        </a:cubicBezTo>
                        <a:cubicBezTo>
                          <a:pt x="21449" y="15248"/>
                          <a:pt x="21449" y="15248"/>
                          <a:pt x="21449" y="15248"/>
                        </a:cubicBezTo>
                        <a:cubicBezTo>
                          <a:pt x="21600" y="14971"/>
                          <a:pt x="21600" y="14625"/>
                          <a:pt x="21449" y="14348"/>
                        </a:cubicBez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763" name="Shape 6047"/>
                  <p:cNvSpPr/>
                  <p:nvPr/>
                </p:nvSpPr>
                <p:spPr>
                  <a:xfrm>
                    <a:off x="0" y="152905"/>
                    <a:ext cx="519021" cy="292885"/>
                  </a:xfrm>
                  <a:custGeom>
                    <a:avLst/>
                    <a:gdLst/>
                    <a:ahLst/>
                    <a:cxnLst>
                      <a:cxn ang="0">
                        <a:pos x="wd2" y="hd2"/>
                      </a:cxn>
                      <a:cxn ang="5400000">
                        <a:pos x="wd2" y="hd2"/>
                      </a:cxn>
                      <a:cxn ang="10800000">
                        <a:pos x="wd2" y="hd2"/>
                      </a:cxn>
                      <a:cxn ang="16200000">
                        <a:pos x="wd2" y="hd2"/>
                      </a:cxn>
                    </a:cxnLst>
                    <a:rect l="0" t="0" r="r" b="b"/>
                    <a:pathLst>
                      <a:path w="21528" h="21600" extrusionOk="0">
                        <a:moveTo>
                          <a:pt x="13351" y="771"/>
                        </a:moveTo>
                        <a:cubicBezTo>
                          <a:pt x="13423" y="771"/>
                          <a:pt x="13495" y="836"/>
                          <a:pt x="13568" y="964"/>
                        </a:cubicBezTo>
                        <a:cubicBezTo>
                          <a:pt x="16752" y="6621"/>
                          <a:pt x="16752" y="6621"/>
                          <a:pt x="16752" y="6621"/>
                        </a:cubicBezTo>
                        <a:cubicBezTo>
                          <a:pt x="16752" y="6621"/>
                          <a:pt x="16752" y="6621"/>
                          <a:pt x="16752" y="6621"/>
                        </a:cubicBezTo>
                        <a:cubicBezTo>
                          <a:pt x="18959" y="10543"/>
                          <a:pt x="18959" y="10543"/>
                          <a:pt x="18959" y="10543"/>
                        </a:cubicBezTo>
                        <a:cubicBezTo>
                          <a:pt x="20985" y="14143"/>
                          <a:pt x="20985" y="14143"/>
                          <a:pt x="20985" y="14143"/>
                        </a:cubicBezTo>
                        <a:cubicBezTo>
                          <a:pt x="21130" y="14400"/>
                          <a:pt x="21130" y="14721"/>
                          <a:pt x="20985" y="14979"/>
                        </a:cubicBezTo>
                        <a:cubicBezTo>
                          <a:pt x="19972" y="16779"/>
                          <a:pt x="19972" y="16779"/>
                          <a:pt x="19972" y="16779"/>
                        </a:cubicBezTo>
                        <a:cubicBezTo>
                          <a:pt x="19899" y="16907"/>
                          <a:pt x="19827" y="16971"/>
                          <a:pt x="19755" y="16971"/>
                        </a:cubicBezTo>
                        <a:cubicBezTo>
                          <a:pt x="19646" y="16971"/>
                          <a:pt x="19574" y="16907"/>
                          <a:pt x="19538" y="16779"/>
                        </a:cubicBezTo>
                        <a:cubicBezTo>
                          <a:pt x="17692" y="13564"/>
                          <a:pt x="17692" y="13564"/>
                          <a:pt x="17692" y="13564"/>
                        </a:cubicBezTo>
                        <a:cubicBezTo>
                          <a:pt x="17222" y="14336"/>
                          <a:pt x="17222" y="14336"/>
                          <a:pt x="17222" y="14336"/>
                        </a:cubicBezTo>
                        <a:cubicBezTo>
                          <a:pt x="19067" y="17614"/>
                          <a:pt x="19067" y="17614"/>
                          <a:pt x="19067" y="17614"/>
                        </a:cubicBezTo>
                        <a:cubicBezTo>
                          <a:pt x="19176" y="17807"/>
                          <a:pt x="19176" y="18193"/>
                          <a:pt x="19067" y="18386"/>
                        </a:cubicBezTo>
                        <a:cubicBezTo>
                          <a:pt x="18018" y="20186"/>
                          <a:pt x="18018" y="20186"/>
                          <a:pt x="18018" y="20186"/>
                        </a:cubicBezTo>
                        <a:cubicBezTo>
                          <a:pt x="17982" y="20314"/>
                          <a:pt x="17873" y="20379"/>
                          <a:pt x="17801" y="20379"/>
                        </a:cubicBezTo>
                        <a:cubicBezTo>
                          <a:pt x="17729" y="20379"/>
                          <a:pt x="17656" y="20314"/>
                          <a:pt x="17584" y="20186"/>
                        </a:cubicBezTo>
                        <a:cubicBezTo>
                          <a:pt x="15992" y="17357"/>
                          <a:pt x="15992" y="17357"/>
                          <a:pt x="15992" y="17357"/>
                        </a:cubicBezTo>
                        <a:cubicBezTo>
                          <a:pt x="15956" y="17357"/>
                          <a:pt x="15920" y="17357"/>
                          <a:pt x="15883" y="17357"/>
                        </a:cubicBezTo>
                        <a:cubicBezTo>
                          <a:pt x="15811" y="17357"/>
                          <a:pt x="15739" y="17293"/>
                          <a:pt x="15666" y="17229"/>
                        </a:cubicBezTo>
                        <a:cubicBezTo>
                          <a:pt x="15196" y="18000"/>
                          <a:pt x="15196" y="18000"/>
                          <a:pt x="15196" y="18000"/>
                        </a:cubicBezTo>
                        <a:cubicBezTo>
                          <a:pt x="15196" y="18000"/>
                          <a:pt x="15196" y="18000"/>
                          <a:pt x="15196" y="18000"/>
                        </a:cubicBezTo>
                        <a:cubicBezTo>
                          <a:pt x="15341" y="18257"/>
                          <a:pt x="15341" y="18579"/>
                          <a:pt x="15196" y="18836"/>
                        </a:cubicBezTo>
                        <a:cubicBezTo>
                          <a:pt x="14183" y="20636"/>
                          <a:pt x="14183" y="20636"/>
                          <a:pt x="14183" y="20636"/>
                        </a:cubicBezTo>
                        <a:cubicBezTo>
                          <a:pt x="14111" y="20764"/>
                          <a:pt x="14038" y="20829"/>
                          <a:pt x="13966" y="20829"/>
                        </a:cubicBezTo>
                        <a:cubicBezTo>
                          <a:pt x="13857" y="20829"/>
                          <a:pt x="13785" y="20764"/>
                          <a:pt x="13749" y="20636"/>
                        </a:cubicBezTo>
                        <a:cubicBezTo>
                          <a:pt x="11976" y="17550"/>
                          <a:pt x="11976" y="17550"/>
                          <a:pt x="11976" y="17550"/>
                        </a:cubicBezTo>
                        <a:cubicBezTo>
                          <a:pt x="434" y="17550"/>
                          <a:pt x="434" y="17550"/>
                          <a:pt x="434" y="17550"/>
                        </a:cubicBezTo>
                        <a:cubicBezTo>
                          <a:pt x="434" y="7779"/>
                          <a:pt x="434" y="7779"/>
                          <a:pt x="434" y="7779"/>
                        </a:cubicBezTo>
                        <a:cubicBezTo>
                          <a:pt x="9298" y="7779"/>
                          <a:pt x="9298" y="7779"/>
                          <a:pt x="9298" y="7779"/>
                        </a:cubicBezTo>
                        <a:cubicBezTo>
                          <a:pt x="11288" y="4243"/>
                          <a:pt x="11288" y="4243"/>
                          <a:pt x="11288" y="4243"/>
                        </a:cubicBezTo>
                        <a:cubicBezTo>
                          <a:pt x="11325" y="4179"/>
                          <a:pt x="11325" y="4114"/>
                          <a:pt x="11361" y="4050"/>
                        </a:cubicBezTo>
                        <a:cubicBezTo>
                          <a:pt x="13134" y="964"/>
                          <a:pt x="13134" y="964"/>
                          <a:pt x="13134" y="964"/>
                        </a:cubicBezTo>
                        <a:cubicBezTo>
                          <a:pt x="13170" y="836"/>
                          <a:pt x="13242" y="771"/>
                          <a:pt x="13351" y="771"/>
                        </a:cubicBezTo>
                        <a:moveTo>
                          <a:pt x="13351" y="0"/>
                        </a:moveTo>
                        <a:cubicBezTo>
                          <a:pt x="13134" y="0"/>
                          <a:pt x="12953" y="129"/>
                          <a:pt x="12808" y="386"/>
                        </a:cubicBezTo>
                        <a:cubicBezTo>
                          <a:pt x="11071" y="3536"/>
                          <a:pt x="11071" y="3536"/>
                          <a:pt x="11071" y="3536"/>
                        </a:cubicBezTo>
                        <a:cubicBezTo>
                          <a:pt x="10999" y="3600"/>
                          <a:pt x="10999" y="3664"/>
                          <a:pt x="10963" y="3729"/>
                        </a:cubicBezTo>
                        <a:cubicBezTo>
                          <a:pt x="9118" y="7007"/>
                          <a:pt x="9118" y="7007"/>
                          <a:pt x="9118" y="7007"/>
                        </a:cubicBezTo>
                        <a:cubicBezTo>
                          <a:pt x="434" y="7007"/>
                          <a:pt x="434" y="7007"/>
                          <a:pt x="434" y="7007"/>
                        </a:cubicBezTo>
                        <a:cubicBezTo>
                          <a:pt x="181" y="7007"/>
                          <a:pt x="0" y="7329"/>
                          <a:pt x="0" y="7779"/>
                        </a:cubicBezTo>
                        <a:cubicBezTo>
                          <a:pt x="0" y="17550"/>
                          <a:pt x="0" y="17550"/>
                          <a:pt x="0" y="17550"/>
                        </a:cubicBezTo>
                        <a:cubicBezTo>
                          <a:pt x="0" y="18000"/>
                          <a:pt x="181" y="18321"/>
                          <a:pt x="434" y="18321"/>
                        </a:cubicBezTo>
                        <a:cubicBezTo>
                          <a:pt x="11795" y="18321"/>
                          <a:pt x="11795" y="18321"/>
                          <a:pt x="11795" y="18321"/>
                        </a:cubicBezTo>
                        <a:cubicBezTo>
                          <a:pt x="13423" y="21214"/>
                          <a:pt x="13423" y="21214"/>
                          <a:pt x="13423" y="21214"/>
                        </a:cubicBezTo>
                        <a:cubicBezTo>
                          <a:pt x="13568" y="21471"/>
                          <a:pt x="13749" y="21600"/>
                          <a:pt x="13966" y="21600"/>
                        </a:cubicBezTo>
                        <a:cubicBezTo>
                          <a:pt x="14147" y="21600"/>
                          <a:pt x="14328" y="21471"/>
                          <a:pt x="14472" y="21214"/>
                        </a:cubicBezTo>
                        <a:cubicBezTo>
                          <a:pt x="15522" y="19350"/>
                          <a:pt x="15522" y="19350"/>
                          <a:pt x="15522" y="19350"/>
                        </a:cubicBezTo>
                        <a:cubicBezTo>
                          <a:pt x="15666" y="19093"/>
                          <a:pt x="15739" y="18771"/>
                          <a:pt x="15739" y="18386"/>
                        </a:cubicBezTo>
                        <a:cubicBezTo>
                          <a:pt x="15739" y="18321"/>
                          <a:pt x="15739" y="18257"/>
                          <a:pt x="15703" y="18193"/>
                        </a:cubicBezTo>
                        <a:cubicBezTo>
                          <a:pt x="15739" y="18129"/>
                          <a:pt x="15739" y="18129"/>
                          <a:pt x="15739" y="18129"/>
                        </a:cubicBezTo>
                        <a:cubicBezTo>
                          <a:pt x="15775" y="18129"/>
                          <a:pt x="15775" y="18129"/>
                          <a:pt x="15811" y="18129"/>
                        </a:cubicBezTo>
                        <a:cubicBezTo>
                          <a:pt x="17294" y="20764"/>
                          <a:pt x="17294" y="20764"/>
                          <a:pt x="17294" y="20764"/>
                        </a:cubicBezTo>
                        <a:cubicBezTo>
                          <a:pt x="17439" y="21021"/>
                          <a:pt x="17620" y="21150"/>
                          <a:pt x="17801" y="21150"/>
                        </a:cubicBezTo>
                        <a:cubicBezTo>
                          <a:pt x="18018" y="21150"/>
                          <a:pt x="18199" y="21021"/>
                          <a:pt x="18344" y="20764"/>
                        </a:cubicBezTo>
                        <a:cubicBezTo>
                          <a:pt x="19357" y="18900"/>
                          <a:pt x="19357" y="18900"/>
                          <a:pt x="19357" y="18900"/>
                        </a:cubicBezTo>
                        <a:cubicBezTo>
                          <a:pt x="19502" y="18707"/>
                          <a:pt x="19574" y="18321"/>
                          <a:pt x="19574" y="18000"/>
                        </a:cubicBezTo>
                        <a:cubicBezTo>
                          <a:pt x="19574" y="17871"/>
                          <a:pt x="19574" y="17807"/>
                          <a:pt x="19574" y="17679"/>
                        </a:cubicBezTo>
                        <a:cubicBezTo>
                          <a:pt x="19610" y="17679"/>
                          <a:pt x="19682" y="17743"/>
                          <a:pt x="19755" y="17743"/>
                        </a:cubicBezTo>
                        <a:cubicBezTo>
                          <a:pt x="19936" y="17743"/>
                          <a:pt x="20117" y="17614"/>
                          <a:pt x="20261" y="17357"/>
                        </a:cubicBezTo>
                        <a:cubicBezTo>
                          <a:pt x="21311" y="15493"/>
                          <a:pt x="21311" y="15493"/>
                          <a:pt x="21311" y="15493"/>
                        </a:cubicBezTo>
                        <a:cubicBezTo>
                          <a:pt x="21600" y="14979"/>
                          <a:pt x="21600" y="14143"/>
                          <a:pt x="21311" y="13629"/>
                        </a:cubicBezTo>
                        <a:cubicBezTo>
                          <a:pt x="19248" y="9964"/>
                          <a:pt x="19248" y="9964"/>
                          <a:pt x="19248" y="9964"/>
                        </a:cubicBezTo>
                        <a:cubicBezTo>
                          <a:pt x="17077" y="6107"/>
                          <a:pt x="17077" y="6107"/>
                          <a:pt x="17077" y="6107"/>
                        </a:cubicBezTo>
                        <a:cubicBezTo>
                          <a:pt x="17077" y="6107"/>
                          <a:pt x="17077" y="6107"/>
                          <a:pt x="17077" y="6107"/>
                        </a:cubicBezTo>
                        <a:cubicBezTo>
                          <a:pt x="13857" y="386"/>
                          <a:pt x="13857" y="386"/>
                          <a:pt x="13857" y="386"/>
                        </a:cubicBezTo>
                        <a:cubicBezTo>
                          <a:pt x="13713" y="129"/>
                          <a:pt x="13532" y="0"/>
                          <a:pt x="13351" y="0"/>
                        </a:cubicBez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764" name="Shape 6048"/>
                  <p:cNvSpPr/>
                  <p:nvPr/>
                </p:nvSpPr>
                <p:spPr>
                  <a:xfrm>
                    <a:off x="9602" y="258535"/>
                    <a:ext cx="703957" cy="445791"/>
                  </a:xfrm>
                  <a:custGeom>
                    <a:avLst/>
                    <a:gdLst/>
                    <a:ahLst/>
                    <a:cxnLst>
                      <a:cxn ang="0">
                        <a:pos x="wd2" y="hd2"/>
                      </a:cxn>
                      <a:cxn ang="5400000">
                        <a:pos x="wd2" y="hd2"/>
                      </a:cxn>
                      <a:cxn ang="10800000">
                        <a:pos x="wd2" y="hd2"/>
                      </a:cxn>
                      <a:cxn ang="16200000">
                        <a:pos x="wd2" y="hd2"/>
                      </a:cxn>
                    </a:cxnLst>
                    <a:rect l="0" t="0" r="r" b="b"/>
                    <a:pathLst>
                      <a:path w="21600" h="21600" extrusionOk="0">
                        <a:moveTo>
                          <a:pt x="20021" y="6932"/>
                        </a:moveTo>
                        <a:cubicBezTo>
                          <a:pt x="19271" y="13865"/>
                          <a:pt x="15471" y="19106"/>
                          <a:pt x="10894" y="19106"/>
                        </a:cubicBezTo>
                        <a:cubicBezTo>
                          <a:pt x="5781" y="19106"/>
                          <a:pt x="1659" y="12596"/>
                          <a:pt x="1659" y="4523"/>
                        </a:cubicBezTo>
                        <a:cubicBezTo>
                          <a:pt x="1659" y="2959"/>
                          <a:pt x="1820" y="1437"/>
                          <a:pt x="2114" y="0"/>
                        </a:cubicBezTo>
                        <a:cubicBezTo>
                          <a:pt x="0" y="0"/>
                          <a:pt x="0" y="0"/>
                          <a:pt x="0" y="0"/>
                        </a:cubicBezTo>
                        <a:cubicBezTo>
                          <a:pt x="0" y="19148"/>
                          <a:pt x="0" y="19148"/>
                          <a:pt x="0" y="19148"/>
                        </a:cubicBezTo>
                        <a:cubicBezTo>
                          <a:pt x="0" y="20501"/>
                          <a:pt x="696" y="21600"/>
                          <a:pt x="1552" y="21600"/>
                        </a:cubicBezTo>
                        <a:cubicBezTo>
                          <a:pt x="4309" y="21600"/>
                          <a:pt x="4309" y="21600"/>
                          <a:pt x="4309" y="21600"/>
                        </a:cubicBezTo>
                        <a:cubicBezTo>
                          <a:pt x="6531" y="21600"/>
                          <a:pt x="6531" y="21600"/>
                          <a:pt x="6531" y="21600"/>
                        </a:cubicBezTo>
                        <a:cubicBezTo>
                          <a:pt x="6799" y="21600"/>
                          <a:pt x="6799" y="21600"/>
                          <a:pt x="6799" y="21600"/>
                        </a:cubicBezTo>
                        <a:cubicBezTo>
                          <a:pt x="16541" y="21600"/>
                          <a:pt x="16541" y="21600"/>
                          <a:pt x="16541" y="21600"/>
                        </a:cubicBezTo>
                        <a:cubicBezTo>
                          <a:pt x="17398" y="21600"/>
                          <a:pt x="17398" y="21600"/>
                          <a:pt x="17398" y="21600"/>
                        </a:cubicBezTo>
                        <a:cubicBezTo>
                          <a:pt x="20048" y="21600"/>
                          <a:pt x="20048" y="21600"/>
                          <a:pt x="20048" y="21600"/>
                        </a:cubicBezTo>
                        <a:cubicBezTo>
                          <a:pt x="20904" y="21600"/>
                          <a:pt x="21600" y="20501"/>
                          <a:pt x="21600" y="19148"/>
                        </a:cubicBezTo>
                        <a:cubicBezTo>
                          <a:pt x="21600" y="6932"/>
                          <a:pt x="21600" y="6932"/>
                          <a:pt x="21600" y="6932"/>
                        </a:cubicBezTo>
                        <a:lnTo>
                          <a:pt x="20021" y="6932"/>
                        </a:ln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765" name="Shape 6049"/>
                  <p:cNvSpPr/>
                  <p:nvPr/>
                </p:nvSpPr>
                <p:spPr>
                  <a:xfrm>
                    <a:off x="180152" y="163900"/>
                    <a:ext cx="533407" cy="411242"/>
                  </a:xfrm>
                  <a:custGeom>
                    <a:avLst/>
                    <a:gdLst/>
                    <a:ahLst/>
                    <a:cxnLst>
                      <a:cxn ang="0">
                        <a:pos x="wd2" y="hd2"/>
                      </a:cxn>
                      <a:cxn ang="5400000">
                        <a:pos x="wd2" y="hd2"/>
                      </a:cxn>
                      <a:cxn ang="10800000">
                        <a:pos x="wd2" y="hd2"/>
                      </a:cxn>
                      <a:cxn ang="16200000">
                        <a:pos x="wd2" y="hd2"/>
                      </a:cxn>
                    </a:cxnLst>
                    <a:rect l="0" t="0" r="r" b="b"/>
                    <a:pathLst>
                      <a:path w="21574" h="21531" extrusionOk="0">
                        <a:moveTo>
                          <a:pt x="12750" y="4944"/>
                        </a:moveTo>
                        <a:cubicBezTo>
                          <a:pt x="9009" y="103"/>
                          <a:pt x="9009" y="103"/>
                          <a:pt x="9009" y="103"/>
                        </a:cubicBezTo>
                        <a:cubicBezTo>
                          <a:pt x="8903" y="-34"/>
                          <a:pt x="8692" y="-34"/>
                          <a:pt x="8586" y="103"/>
                        </a:cubicBezTo>
                        <a:cubicBezTo>
                          <a:pt x="7562" y="1427"/>
                          <a:pt x="7562" y="1427"/>
                          <a:pt x="7562" y="1427"/>
                        </a:cubicBezTo>
                        <a:cubicBezTo>
                          <a:pt x="9362" y="3756"/>
                          <a:pt x="9362" y="3756"/>
                          <a:pt x="9362" y="3756"/>
                        </a:cubicBezTo>
                        <a:cubicBezTo>
                          <a:pt x="9574" y="4030"/>
                          <a:pt x="9574" y="4533"/>
                          <a:pt x="9362" y="4807"/>
                        </a:cubicBezTo>
                        <a:cubicBezTo>
                          <a:pt x="7527" y="7181"/>
                          <a:pt x="7527" y="7181"/>
                          <a:pt x="7527" y="7181"/>
                        </a:cubicBezTo>
                        <a:cubicBezTo>
                          <a:pt x="7421" y="7318"/>
                          <a:pt x="7280" y="7410"/>
                          <a:pt x="7139" y="7410"/>
                        </a:cubicBezTo>
                        <a:cubicBezTo>
                          <a:pt x="6962" y="7410"/>
                          <a:pt x="6821" y="7318"/>
                          <a:pt x="6715" y="7181"/>
                        </a:cubicBezTo>
                        <a:cubicBezTo>
                          <a:pt x="5833" y="5994"/>
                          <a:pt x="5833" y="5994"/>
                          <a:pt x="5833" y="5994"/>
                        </a:cubicBezTo>
                        <a:cubicBezTo>
                          <a:pt x="3468" y="9054"/>
                          <a:pt x="3468" y="9054"/>
                          <a:pt x="3468" y="9054"/>
                        </a:cubicBezTo>
                        <a:cubicBezTo>
                          <a:pt x="3433" y="9099"/>
                          <a:pt x="3433" y="9099"/>
                          <a:pt x="3433" y="9099"/>
                        </a:cubicBezTo>
                        <a:cubicBezTo>
                          <a:pt x="80" y="13437"/>
                          <a:pt x="80" y="13437"/>
                          <a:pt x="80" y="13437"/>
                        </a:cubicBezTo>
                        <a:cubicBezTo>
                          <a:pt x="-26" y="13574"/>
                          <a:pt x="-26" y="13803"/>
                          <a:pt x="80" y="13940"/>
                        </a:cubicBezTo>
                        <a:cubicBezTo>
                          <a:pt x="962" y="15036"/>
                          <a:pt x="962" y="15036"/>
                          <a:pt x="962" y="15036"/>
                        </a:cubicBezTo>
                        <a:cubicBezTo>
                          <a:pt x="1068" y="15173"/>
                          <a:pt x="1209" y="15173"/>
                          <a:pt x="1315" y="15036"/>
                        </a:cubicBezTo>
                        <a:cubicBezTo>
                          <a:pt x="2268" y="13803"/>
                          <a:pt x="2268" y="13803"/>
                          <a:pt x="2268" y="13803"/>
                        </a:cubicBezTo>
                        <a:cubicBezTo>
                          <a:pt x="2656" y="14305"/>
                          <a:pt x="2656" y="14305"/>
                          <a:pt x="2656" y="14305"/>
                        </a:cubicBezTo>
                        <a:cubicBezTo>
                          <a:pt x="1703" y="15538"/>
                          <a:pt x="1703" y="15538"/>
                          <a:pt x="1703" y="15538"/>
                        </a:cubicBezTo>
                        <a:cubicBezTo>
                          <a:pt x="1598" y="15675"/>
                          <a:pt x="1598" y="15903"/>
                          <a:pt x="1703" y="16040"/>
                        </a:cubicBezTo>
                        <a:cubicBezTo>
                          <a:pt x="2586" y="17182"/>
                          <a:pt x="2586" y="17182"/>
                          <a:pt x="2586" y="17182"/>
                        </a:cubicBezTo>
                        <a:cubicBezTo>
                          <a:pt x="2692" y="17319"/>
                          <a:pt x="2868" y="17319"/>
                          <a:pt x="2974" y="17182"/>
                        </a:cubicBezTo>
                        <a:cubicBezTo>
                          <a:pt x="3927" y="15949"/>
                          <a:pt x="3927" y="15949"/>
                          <a:pt x="3927" y="15949"/>
                        </a:cubicBezTo>
                        <a:cubicBezTo>
                          <a:pt x="4315" y="16451"/>
                          <a:pt x="4315" y="16451"/>
                          <a:pt x="4315" y="16451"/>
                        </a:cubicBezTo>
                        <a:cubicBezTo>
                          <a:pt x="3362" y="17684"/>
                          <a:pt x="3362" y="17684"/>
                          <a:pt x="3362" y="17684"/>
                        </a:cubicBezTo>
                        <a:cubicBezTo>
                          <a:pt x="3256" y="17821"/>
                          <a:pt x="3256" y="18050"/>
                          <a:pt x="3362" y="18187"/>
                        </a:cubicBezTo>
                        <a:cubicBezTo>
                          <a:pt x="4245" y="19328"/>
                          <a:pt x="4245" y="19328"/>
                          <a:pt x="4245" y="19328"/>
                        </a:cubicBezTo>
                        <a:cubicBezTo>
                          <a:pt x="4350" y="19465"/>
                          <a:pt x="4527" y="19465"/>
                          <a:pt x="4598" y="19328"/>
                        </a:cubicBezTo>
                        <a:cubicBezTo>
                          <a:pt x="5586" y="18095"/>
                          <a:pt x="5586" y="18095"/>
                          <a:pt x="5586" y="18095"/>
                        </a:cubicBezTo>
                        <a:cubicBezTo>
                          <a:pt x="5974" y="18598"/>
                          <a:pt x="5974" y="18598"/>
                          <a:pt x="5974" y="18598"/>
                        </a:cubicBezTo>
                        <a:cubicBezTo>
                          <a:pt x="4986" y="19831"/>
                          <a:pt x="4986" y="19831"/>
                          <a:pt x="4986" y="19831"/>
                        </a:cubicBezTo>
                        <a:cubicBezTo>
                          <a:pt x="4915" y="19968"/>
                          <a:pt x="4915" y="20150"/>
                          <a:pt x="4986" y="20287"/>
                        </a:cubicBezTo>
                        <a:cubicBezTo>
                          <a:pt x="5868" y="21429"/>
                          <a:pt x="5868" y="21429"/>
                          <a:pt x="5868" y="21429"/>
                        </a:cubicBezTo>
                        <a:cubicBezTo>
                          <a:pt x="5974" y="21566"/>
                          <a:pt x="6150" y="21566"/>
                          <a:pt x="6256" y="21429"/>
                        </a:cubicBezTo>
                        <a:cubicBezTo>
                          <a:pt x="7209" y="20196"/>
                          <a:pt x="7209" y="20196"/>
                          <a:pt x="7209" y="20196"/>
                        </a:cubicBezTo>
                        <a:cubicBezTo>
                          <a:pt x="7245" y="20242"/>
                          <a:pt x="7245" y="20242"/>
                          <a:pt x="7245" y="20242"/>
                        </a:cubicBezTo>
                        <a:cubicBezTo>
                          <a:pt x="13739" y="11885"/>
                          <a:pt x="13739" y="11885"/>
                          <a:pt x="13739" y="11885"/>
                        </a:cubicBezTo>
                        <a:cubicBezTo>
                          <a:pt x="21574" y="11885"/>
                          <a:pt x="21574" y="11885"/>
                          <a:pt x="21574" y="11885"/>
                        </a:cubicBezTo>
                        <a:cubicBezTo>
                          <a:pt x="21574" y="4944"/>
                          <a:pt x="21574" y="4944"/>
                          <a:pt x="21574" y="4944"/>
                        </a:cubicBezTo>
                        <a:lnTo>
                          <a:pt x="12750" y="4944"/>
                        </a:ln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766" name="Shape 6050"/>
                  <p:cNvSpPr/>
                  <p:nvPr/>
                </p:nvSpPr>
                <p:spPr>
                  <a:xfrm>
                    <a:off x="404793" y="321322"/>
                    <a:ext cx="138502" cy="138503"/>
                  </a:xfrm>
                  <a:custGeom>
                    <a:avLst/>
                    <a:gdLst/>
                    <a:ahLst/>
                    <a:cxnLst>
                      <a:cxn ang="0">
                        <a:pos x="wd2" y="hd2"/>
                      </a:cxn>
                      <a:cxn ang="5400000">
                        <a:pos x="wd2" y="hd2"/>
                      </a:cxn>
                      <a:cxn ang="10800000">
                        <a:pos x="wd2" y="hd2"/>
                      </a:cxn>
                      <a:cxn ang="16200000">
                        <a:pos x="wd2" y="hd2"/>
                      </a:cxn>
                    </a:cxnLst>
                    <a:rect l="0" t="0" r="r" b="b"/>
                    <a:pathLst>
                      <a:path w="21600" h="21600" extrusionOk="0">
                        <a:moveTo>
                          <a:pt x="6113" y="1630"/>
                        </a:moveTo>
                        <a:cubicBezTo>
                          <a:pt x="6385" y="1630"/>
                          <a:pt x="6657" y="1766"/>
                          <a:pt x="6792" y="1902"/>
                        </a:cubicBezTo>
                        <a:cubicBezTo>
                          <a:pt x="19698" y="14808"/>
                          <a:pt x="19698" y="14808"/>
                          <a:pt x="19698" y="14808"/>
                        </a:cubicBezTo>
                        <a:cubicBezTo>
                          <a:pt x="20106" y="15215"/>
                          <a:pt x="20106" y="15894"/>
                          <a:pt x="19698" y="16302"/>
                        </a:cubicBezTo>
                        <a:cubicBezTo>
                          <a:pt x="16302" y="19562"/>
                          <a:pt x="16302" y="19562"/>
                          <a:pt x="16302" y="19562"/>
                        </a:cubicBezTo>
                        <a:cubicBezTo>
                          <a:pt x="16030" y="19834"/>
                          <a:pt x="15758" y="19970"/>
                          <a:pt x="15623" y="19970"/>
                        </a:cubicBezTo>
                        <a:cubicBezTo>
                          <a:pt x="15351" y="19970"/>
                          <a:pt x="15079" y="19834"/>
                          <a:pt x="14808" y="19562"/>
                        </a:cubicBezTo>
                        <a:cubicBezTo>
                          <a:pt x="1902" y="6792"/>
                          <a:pt x="1902" y="6792"/>
                          <a:pt x="1902" y="6792"/>
                        </a:cubicBezTo>
                        <a:cubicBezTo>
                          <a:pt x="1630" y="6385"/>
                          <a:pt x="1630" y="5706"/>
                          <a:pt x="1902" y="5298"/>
                        </a:cubicBezTo>
                        <a:cubicBezTo>
                          <a:pt x="5298" y="1902"/>
                          <a:pt x="5298" y="1902"/>
                          <a:pt x="5298" y="1902"/>
                        </a:cubicBezTo>
                        <a:cubicBezTo>
                          <a:pt x="5570" y="1766"/>
                          <a:pt x="5842" y="1630"/>
                          <a:pt x="6113" y="1630"/>
                        </a:cubicBezTo>
                        <a:moveTo>
                          <a:pt x="6113" y="0"/>
                        </a:moveTo>
                        <a:cubicBezTo>
                          <a:pt x="6113" y="0"/>
                          <a:pt x="6113" y="0"/>
                          <a:pt x="6113" y="0"/>
                        </a:cubicBezTo>
                        <a:cubicBezTo>
                          <a:pt x="5298" y="0"/>
                          <a:pt x="4755" y="272"/>
                          <a:pt x="4211" y="815"/>
                        </a:cubicBezTo>
                        <a:cubicBezTo>
                          <a:pt x="815" y="4211"/>
                          <a:pt x="815" y="4211"/>
                          <a:pt x="815" y="4211"/>
                        </a:cubicBezTo>
                        <a:cubicBezTo>
                          <a:pt x="272" y="4619"/>
                          <a:pt x="0" y="5298"/>
                          <a:pt x="0" y="5977"/>
                        </a:cubicBezTo>
                        <a:cubicBezTo>
                          <a:pt x="0" y="6792"/>
                          <a:pt x="272" y="7472"/>
                          <a:pt x="815" y="7879"/>
                        </a:cubicBezTo>
                        <a:cubicBezTo>
                          <a:pt x="13721" y="20785"/>
                          <a:pt x="13721" y="20785"/>
                          <a:pt x="13721" y="20785"/>
                        </a:cubicBezTo>
                        <a:cubicBezTo>
                          <a:pt x="14128" y="21328"/>
                          <a:pt x="14808" y="21600"/>
                          <a:pt x="15623" y="21600"/>
                        </a:cubicBezTo>
                        <a:cubicBezTo>
                          <a:pt x="16302" y="21600"/>
                          <a:pt x="16981" y="21328"/>
                          <a:pt x="17389" y="20785"/>
                        </a:cubicBezTo>
                        <a:cubicBezTo>
                          <a:pt x="20785" y="17389"/>
                          <a:pt x="20785" y="17389"/>
                          <a:pt x="20785" y="17389"/>
                        </a:cubicBezTo>
                        <a:cubicBezTo>
                          <a:pt x="21328" y="16845"/>
                          <a:pt x="21600" y="16166"/>
                          <a:pt x="21600" y="15487"/>
                        </a:cubicBezTo>
                        <a:cubicBezTo>
                          <a:pt x="21600" y="14808"/>
                          <a:pt x="21328" y="14128"/>
                          <a:pt x="20785" y="13585"/>
                        </a:cubicBezTo>
                        <a:cubicBezTo>
                          <a:pt x="8015" y="815"/>
                          <a:pt x="8015" y="815"/>
                          <a:pt x="8015" y="815"/>
                        </a:cubicBezTo>
                        <a:cubicBezTo>
                          <a:pt x="7472" y="272"/>
                          <a:pt x="6792" y="0"/>
                          <a:pt x="6113" y="0"/>
                        </a:cubicBez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767" name="Shape 6051"/>
                  <p:cNvSpPr/>
                  <p:nvPr/>
                </p:nvSpPr>
                <p:spPr>
                  <a:xfrm>
                    <a:off x="364216" y="362319"/>
                    <a:ext cx="138401" cy="137763"/>
                  </a:xfrm>
                  <a:custGeom>
                    <a:avLst/>
                    <a:gdLst/>
                    <a:ahLst/>
                    <a:cxnLst>
                      <a:cxn ang="0">
                        <a:pos x="wd2" y="hd2"/>
                      </a:cxn>
                      <a:cxn ang="5400000">
                        <a:pos x="wd2" y="hd2"/>
                      </a:cxn>
                      <a:cxn ang="10800000">
                        <a:pos x="wd2" y="hd2"/>
                      </a:cxn>
                      <a:cxn ang="16200000">
                        <a:pos x="wd2" y="hd2"/>
                      </a:cxn>
                    </a:cxnLst>
                    <a:rect l="0" t="0" r="r" b="b"/>
                    <a:pathLst>
                      <a:path w="21133" h="21600" extrusionOk="0">
                        <a:moveTo>
                          <a:pt x="5900" y="1641"/>
                        </a:moveTo>
                        <a:cubicBezTo>
                          <a:pt x="6167" y="1641"/>
                          <a:pt x="6434" y="1641"/>
                          <a:pt x="6567" y="1914"/>
                        </a:cubicBezTo>
                        <a:cubicBezTo>
                          <a:pt x="19234" y="14765"/>
                          <a:pt x="19234" y="14765"/>
                          <a:pt x="19234" y="14765"/>
                        </a:cubicBezTo>
                        <a:cubicBezTo>
                          <a:pt x="19634" y="15175"/>
                          <a:pt x="19634" y="15858"/>
                          <a:pt x="19234" y="16268"/>
                        </a:cubicBezTo>
                        <a:cubicBezTo>
                          <a:pt x="15900" y="19686"/>
                          <a:pt x="15900" y="19686"/>
                          <a:pt x="15900" y="19686"/>
                        </a:cubicBezTo>
                        <a:cubicBezTo>
                          <a:pt x="15767" y="19959"/>
                          <a:pt x="15500" y="19959"/>
                          <a:pt x="15234" y="19959"/>
                        </a:cubicBezTo>
                        <a:cubicBezTo>
                          <a:pt x="14967" y="19959"/>
                          <a:pt x="14700" y="19959"/>
                          <a:pt x="14567" y="19686"/>
                        </a:cubicBezTo>
                        <a:cubicBezTo>
                          <a:pt x="1900" y="6699"/>
                          <a:pt x="1900" y="6699"/>
                          <a:pt x="1900" y="6699"/>
                        </a:cubicBezTo>
                        <a:cubicBezTo>
                          <a:pt x="1500" y="6289"/>
                          <a:pt x="1500" y="5742"/>
                          <a:pt x="1900" y="5332"/>
                        </a:cubicBezTo>
                        <a:cubicBezTo>
                          <a:pt x="5234" y="1914"/>
                          <a:pt x="5234" y="1914"/>
                          <a:pt x="5234" y="1914"/>
                        </a:cubicBezTo>
                        <a:cubicBezTo>
                          <a:pt x="5367" y="1641"/>
                          <a:pt x="5634" y="1641"/>
                          <a:pt x="5900" y="1641"/>
                        </a:cubicBezTo>
                        <a:moveTo>
                          <a:pt x="5900" y="0"/>
                        </a:moveTo>
                        <a:cubicBezTo>
                          <a:pt x="5900" y="0"/>
                          <a:pt x="5900" y="0"/>
                          <a:pt x="5900" y="0"/>
                        </a:cubicBezTo>
                        <a:cubicBezTo>
                          <a:pt x="5234" y="0"/>
                          <a:pt x="4567" y="273"/>
                          <a:pt x="4034" y="684"/>
                        </a:cubicBezTo>
                        <a:cubicBezTo>
                          <a:pt x="700" y="4101"/>
                          <a:pt x="700" y="4101"/>
                          <a:pt x="700" y="4101"/>
                        </a:cubicBezTo>
                        <a:cubicBezTo>
                          <a:pt x="-233" y="5195"/>
                          <a:pt x="-233" y="6835"/>
                          <a:pt x="700" y="7929"/>
                        </a:cubicBezTo>
                        <a:cubicBezTo>
                          <a:pt x="13367" y="20916"/>
                          <a:pt x="13367" y="20916"/>
                          <a:pt x="13367" y="20916"/>
                        </a:cubicBezTo>
                        <a:cubicBezTo>
                          <a:pt x="13900" y="21327"/>
                          <a:pt x="14567" y="21600"/>
                          <a:pt x="15234" y="21600"/>
                        </a:cubicBezTo>
                        <a:cubicBezTo>
                          <a:pt x="15900" y="21600"/>
                          <a:pt x="16567" y="21327"/>
                          <a:pt x="17100" y="20916"/>
                        </a:cubicBezTo>
                        <a:cubicBezTo>
                          <a:pt x="20434" y="17499"/>
                          <a:pt x="20434" y="17499"/>
                          <a:pt x="20434" y="17499"/>
                        </a:cubicBezTo>
                        <a:cubicBezTo>
                          <a:pt x="21367" y="16405"/>
                          <a:pt x="21367" y="14765"/>
                          <a:pt x="20434" y="13671"/>
                        </a:cubicBezTo>
                        <a:cubicBezTo>
                          <a:pt x="7767" y="684"/>
                          <a:pt x="7767" y="684"/>
                          <a:pt x="7767" y="684"/>
                        </a:cubicBezTo>
                        <a:cubicBezTo>
                          <a:pt x="7234" y="273"/>
                          <a:pt x="6567" y="0"/>
                          <a:pt x="5900" y="0"/>
                        </a:cubicBez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768" name="Shape 6052"/>
                  <p:cNvSpPr/>
                  <p:nvPr/>
                </p:nvSpPr>
                <p:spPr>
                  <a:xfrm>
                    <a:off x="323437" y="402207"/>
                    <a:ext cx="138706" cy="138872"/>
                  </a:xfrm>
                  <a:custGeom>
                    <a:avLst/>
                    <a:gdLst/>
                    <a:ahLst/>
                    <a:cxnLst>
                      <a:cxn ang="0">
                        <a:pos x="wd2" y="hd2"/>
                      </a:cxn>
                      <a:cxn ang="5400000">
                        <a:pos x="wd2" y="hd2"/>
                      </a:cxn>
                      <a:cxn ang="10800000">
                        <a:pos x="wd2" y="hd2"/>
                      </a:cxn>
                      <a:cxn ang="16200000">
                        <a:pos x="wd2" y="hd2"/>
                      </a:cxn>
                    </a:cxnLst>
                    <a:rect l="0" t="0" r="r" b="b"/>
                    <a:pathLst>
                      <a:path w="21070" h="21600" extrusionOk="0">
                        <a:moveTo>
                          <a:pt x="5963" y="1630"/>
                        </a:moveTo>
                        <a:cubicBezTo>
                          <a:pt x="6228" y="1630"/>
                          <a:pt x="6361" y="1766"/>
                          <a:pt x="6626" y="1902"/>
                        </a:cubicBezTo>
                        <a:cubicBezTo>
                          <a:pt x="19215" y="14808"/>
                          <a:pt x="19215" y="14808"/>
                          <a:pt x="19215" y="14808"/>
                        </a:cubicBezTo>
                        <a:cubicBezTo>
                          <a:pt x="19612" y="15215"/>
                          <a:pt x="19612" y="15894"/>
                          <a:pt x="19215" y="16302"/>
                        </a:cubicBezTo>
                        <a:cubicBezTo>
                          <a:pt x="15902" y="19698"/>
                          <a:pt x="15902" y="19698"/>
                          <a:pt x="15902" y="19698"/>
                        </a:cubicBezTo>
                        <a:cubicBezTo>
                          <a:pt x="15637" y="19834"/>
                          <a:pt x="15372" y="19970"/>
                          <a:pt x="15107" y="19970"/>
                        </a:cubicBezTo>
                        <a:cubicBezTo>
                          <a:pt x="14842" y="19970"/>
                          <a:pt x="14709" y="19834"/>
                          <a:pt x="14444" y="19698"/>
                        </a:cubicBezTo>
                        <a:cubicBezTo>
                          <a:pt x="1855" y="6792"/>
                          <a:pt x="1855" y="6792"/>
                          <a:pt x="1855" y="6792"/>
                        </a:cubicBezTo>
                        <a:cubicBezTo>
                          <a:pt x="1458" y="6385"/>
                          <a:pt x="1458" y="5706"/>
                          <a:pt x="1855" y="5298"/>
                        </a:cubicBezTo>
                        <a:cubicBezTo>
                          <a:pt x="5168" y="1902"/>
                          <a:pt x="5168" y="1902"/>
                          <a:pt x="5168" y="1902"/>
                        </a:cubicBezTo>
                        <a:cubicBezTo>
                          <a:pt x="5433" y="1766"/>
                          <a:pt x="5698" y="1630"/>
                          <a:pt x="5963" y="1630"/>
                        </a:cubicBezTo>
                        <a:moveTo>
                          <a:pt x="5963" y="0"/>
                        </a:moveTo>
                        <a:cubicBezTo>
                          <a:pt x="5168" y="0"/>
                          <a:pt x="4506" y="272"/>
                          <a:pt x="4108" y="815"/>
                        </a:cubicBezTo>
                        <a:cubicBezTo>
                          <a:pt x="795" y="4211"/>
                          <a:pt x="795" y="4211"/>
                          <a:pt x="795" y="4211"/>
                        </a:cubicBezTo>
                        <a:cubicBezTo>
                          <a:pt x="-265" y="5162"/>
                          <a:pt x="-265" y="6928"/>
                          <a:pt x="795" y="7879"/>
                        </a:cubicBezTo>
                        <a:cubicBezTo>
                          <a:pt x="13384" y="20785"/>
                          <a:pt x="13384" y="20785"/>
                          <a:pt x="13384" y="20785"/>
                        </a:cubicBezTo>
                        <a:cubicBezTo>
                          <a:pt x="13782" y="21328"/>
                          <a:pt x="14444" y="21600"/>
                          <a:pt x="15107" y="21600"/>
                        </a:cubicBezTo>
                        <a:cubicBezTo>
                          <a:pt x="15902" y="21600"/>
                          <a:pt x="16564" y="21328"/>
                          <a:pt x="16962" y="20785"/>
                        </a:cubicBezTo>
                        <a:cubicBezTo>
                          <a:pt x="20275" y="17389"/>
                          <a:pt x="20275" y="17389"/>
                          <a:pt x="20275" y="17389"/>
                        </a:cubicBezTo>
                        <a:cubicBezTo>
                          <a:pt x="21335" y="16438"/>
                          <a:pt x="21335" y="14672"/>
                          <a:pt x="20275" y="13721"/>
                        </a:cubicBezTo>
                        <a:cubicBezTo>
                          <a:pt x="7686" y="815"/>
                          <a:pt x="7686" y="815"/>
                          <a:pt x="7686" y="815"/>
                        </a:cubicBezTo>
                        <a:cubicBezTo>
                          <a:pt x="7288" y="272"/>
                          <a:pt x="6626" y="0"/>
                          <a:pt x="5963" y="0"/>
                        </a:cubicBez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769" name="Shape 6053"/>
                  <p:cNvSpPr/>
                  <p:nvPr/>
                </p:nvSpPr>
                <p:spPr>
                  <a:xfrm>
                    <a:off x="283328" y="443204"/>
                    <a:ext cx="138039" cy="138133"/>
                  </a:xfrm>
                  <a:custGeom>
                    <a:avLst/>
                    <a:gdLst/>
                    <a:ahLst/>
                    <a:cxnLst>
                      <a:cxn ang="0">
                        <a:pos x="wd2" y="hd2"/>
                      </a:cxn>
                      <a:cxn ang="5400000">
                        <a:pos x="wd2" y="hd2"/>
                      </a:cxn>
                      <a:cxn ang="10800000">
                        <a:pos x="wd2" y="hd2"/>
                      </a:cxn>
                      <a:cxn ang="16200000">
                        <a:pos x="wd2" y="hd2"/>
                      </a:cxn>
                    </a:cxnLst>
                    <a:rect l="0" t="0" r="r" b="b"/>
                    <a:pathLst>
                      <a:path w="21133" h="21600" extrusionOk="0">
                        <a:moveTo>
                          <a:pt x="5900" y="1641"/>
                        </a:moveTo>
                        <a:cubicBezTo>
                          <a:pt x="6167" y="1641"/>
                          <a:pt x="6434" y="1641"/>
                          <a:pt x="6567" y="1914"/>
                        </a:cubicBezTo>
                        <a:cubicBezTo>
                          <a:pt x="19234" y="14901"/>
                          <a:pt x="19234" y="14901"/>
                          <a:pt x="19234" y="14901"/>
                        </a:cubicBezTo>
                        <a:cubicBezTo>
                          <a:pt x="19634" y="15311"/>
                          <a:pt x="19634" y="15858"/>
                          <a:pt x="19234" y="16268"/>
                        </a:cubicBezTo>
                        <a:cubicBezTo>
                          <a:pt x="15900" y="19686"/>
                          <a:pt x="15900" y="19686"/>
                          <a:pt x="15900" y="19686"/>
                        </a:cubicBezTo>
                        <a:cubicBezTo>
                          <a:pt x="15767" y="19959"/>
                          <a:pt x="15500" y="19959"/>
                          <a:pt x="15234" y="19959"/>
                        </a:cubicBezTo>
                        <a:cubicBezTo>
                          <a:pt x="14967" y="19959"/>
                          <a:pt x="14700" y="19959"/>
                          <a:pt x="14567" y="19686"/>
                        </a:cubicBezTo>
                        <a:cubicBezTo>
                          <a:pt x="1900" y="6699"/>
                          <a:pt x="1900" y="6699"/>
                          <a:pt x="1900" y="6699"/>
                        </a:cubicBezTo>
                        <a:cubicBezTo>
                          <a:pt x="1500" y="6289"/>
                          <a:pt x="1500" y="5742"/>
                          <a:pt x="1900" y="5332"/>
                        </a:cubicBezTo>
                        <a:cubicBezTo>
                          <a:pt x="5234" y="1914"/>
                          <a:pt x="5234" y="1914"/>
                          <a:pt x="5234" y="1914"/>
                        </a:cubicBezTo>
                        <a:cubicBezTo>
                          <a:pt x="5367" y="1641"/>
                          <a:pt x="5634" y="1641"/>
                          <a:pt x="5900" y="1641"/>
                        </a:cubicBezTo>
                        <a:moveTo>
                          <a:pt x="5900" y="0"/>
                        </a:moveTo>
                        <a:cubicBezTo>
                          <a:pt x="5234" y="0"/>
                          <a:pt x="4567" y="273"/>
                          <a:pt x="4034" y="684"/>
                        </a:cubicBezTo>
                        <a:cubicBezTo>
                          <a:pt x="700" y="4101"/>
                          <a:pt x="700" y="4101"/>
                          <a:pt x="700" y="4101"/>
                        </a:cubicBezTo>
                        <a:cubicBezTo>
                          <a:pt x="-233" y="5195"/>
                          <a:pt x="-233" y="6835"/>
                          <a:pt x="700" y="7929"/>
                        </a:cubicBezTo>
                        <a:cubicBezTo>
                          <a:pt x="13367" y="20916"/>
                          <a:pt x="13367" y="20916"/>
                          <a:pt x="13367" y="20916"/>
                        </a:cubicBezTo>
                        <a:cubicBezTo>
                          <a:pt x="13900" y="21327"/>
                          <a:pt x="14567" y="21600"/>
                          <a:pt x="15234" y="21600"/>
                        </a:cubicBezTo>
                        <a:cubicBezTo>
                          <a:pt x="15900" y="21600"/>
                          <a:pt x="16567" y="21327"/>
                          <a:pt x="17100" y="20916"/>
                        </a:cubicBezTo>
                        <a:cubicBezTo>
                          <a:pt x="20434" y="17499"/>
                          <a:pt x="20434" y="17499"/>
                          <a:pt x="20434" y="17499"/>
                        </a:cubicBezTo>
                        <a:cubicBezTo>
                          <a:pt x="21367" y="16405"/>
                          <a:pt x="21367" y="14765"/>
                          <a:pt x="20434" y="13671"/>
                        </a:cubicBezTo>
                        <a:cubicBezTo>
                          <a:pt x="7767" y="684"/>
                          <a:pt x="7767" y="684"/>
                          <a:pt x="7767" y="684"/>
                        </a:cubicBezTo>
                        <a:cubicBezTo>
                          <a:pt x="7234" y="273"/>
                          <a:pt x="6567" y="0"/>
                          <a:pt x="5900" y="0"/>
                        </a:cubicBez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770" name="Shape 6054"/>
                  <p:cNvSpPr/>
                  <p:nvPr/>
                </p:nvSpPr>
                <p:spPr>
                  <a:xfrm>
                    <a:off x="169894" y="153644"/>
                    <a:ext cx="554006" cy="431755"/>
                  </a:xfrm>
                  <a:custGeom>
                    <a:avLst/>
                    <a:gdLst/>
                    <a:ahLst/>
                    <a:cxnLst>
                      <a:cxn ang="0">
                        <a:pos x="wd2" y="hd2"/>
                      </a:cxn>
                      <a:cxn ang="5400000">
                        <a:pos x="wd2" y="hd2"/>
                      </a:cxn>
                      <a:cxn ang="10800000">
                        <a:pos x="wd2" y="hd2"/>
                      </a:cxn>
                      <a:cxn ang="16200000">
                        <a:pos x="wd2" y="hd2"/>
                      </a:cxn>
                    </a:cxnLst>
                    <a:rect l="0" t="0" r="r" b="b"/>
                    <a:pathLst>
                      <a:path w="21600" h="21600" extrusionOk="0">
                        <a:moveTo>
                          <a:pt x="21192" y="4713"/>
                        </a:moveTo>
                        <a:cubicBezTo>
                          <a:pt x="12858" y="4713"/>
                          <a:pt x="12858" y="4713"/>
                          <a:pt x="12858" y="4713"/>
                        </a:cubicBezTo>
                        <a:cubicBezTo>
                          <a:pt x="9354" y="262"/>
                          <a:pt x="9354" y="262"/>
                          <a:pt x="9354" y="262"/>
                        </a:cubicBezTo>
                        <a:cubicBezTo>
                          <a:pt x="9252" y="87"/>
                          <a:pt x="9048" y="0"/>
                          <a:pt x="8878" y="0"/>
                        </a:cubicBezTo>
                        <a:cubicBezTo>
                          <a:pt x="8674" y="0"/>
                          <a:pt x="8504" y="87"/>
                          <a:pt x="8368" y="262"/>
                        </a:cubicBezTo>
                        <a:cubicBezTo>
                          <a:pt x="7381" y="1527"/>
                          <a:pt x="7381" y="1527"/>
                          <a:pt x="7381" y="1527"/>
                        </a:cubicBezTo>
                        <a:cubicBezTo>
                          <a:pt x="7245" y="1702"/>
                          <a:pt x="7245" y="2051"/>
                          <a:pt x="7381" y="2269"/>
                        </a:cubicBezTo>
                        <a:cubicBezTo>
                          <a:pt x="9116" y="4451"/>
                          <a:pt x="9116" y="4451"/>
                          <a:pt x="9116" y="4451"/>
                        </a:cubicBezTo>
                        <a:cubicBezTo>
                          <a:pt x="9150" y="4538"/>
                          <a:pt x="9184" y="4582"/>
                          <a:pt x="9184" y="4625"/>
                        </a:cubicBezTo>
                        <a:cubicBezTo>
                          <a:pt x="9184" y="4625"/>
                          <a:pt x="9150" y="4713"/>
                          <a:pt x="9116" y="4756"/>
                        </a:cubicBezTo>
                        <a:cubicBezTo>
                          <a:pt x="7381" y="6982"/>
                          <a:pt x="7381" y="6982"/>
                          <a:pt x="7381" y="6982"/>
                        </a:cubicBezTo>
                        <a:cubicBezTo>
                          <a:pt x="7347" y="7025"/>
                          <a:pt x="7313" y="7069"/>
                          <a:pt x="7279" y="7069"/>
                        </a:cubicBezTo>
                        <a:cubicBezTo>
                          <a:pt x="7211" y="7069"/>
                          <a:pt x="7177" y="7025"/>
                          <a:pt x="7143" y="6982"/>
                        </a:cubicBezTo>
                        <a:cubicBezTo>
                          <a:pt x="6293" y="5891"/>
                          <a:pt x="6293" y="5891"/>
                          <a:pt x="6293" y="5891"/>
                        </a:cubicBezTo>
                        <a:cubicBezTo>
                          <a:pt x="6225" y="5804"/>
                          <a:pt x="6123" y="5716"/>
                          <a:pt x="6021" y="5716"/>
                        </a:cubicBezTo>
                        <a:cubicBezTo>
                          <a:pt x="5885" y="5716"/>
                          <a:pt x="5783" y="5804"/>
                          <a:pt x="5715" y="5891"/>
                        </a:cubicBezTo>
                        <a:cubicBezTo>
                          <a:pt x="3470" y="8771"/>
                          <a:pt x="3470" y="8771"/>
                          <a:pt x="3470" y="8771"/>
                        </a:cubicBezTo>
                        <a:cubicBezTo>
                          <a:pt x="3436" y="8815"/>
                          <a:pt x="3436" y="8815"/>
                          <a:pt x="3402" y="8858"/>
                        </a:cubicBezTo>
                        <a:cubicBezTo>
                          <a:pt x="170" y="12960"/>
                          <a:pt x="170" y="12960"/>
                          <a:pt x="170" y="12960"/>
                        </a:cubicBezTo>
                        <a:cubicBezTo>
                          <a:pt x="68" y="13135"/>
                          <a:pt x="0" y="13353"/>
                          <a:pt x="0" y="13571"/>
                        </a:cubicBezTo>
                        <a:cubicBezTo>
                          <a:pt x="0" y="13833"/>
                          <a:pt x="68" y="14007"/>
                          <a:pt x="170" y="14182"/>
                        </a:cubicBezTo>
                        <a:cubicBezTo>
                          <a:pt x="1020" y="15273"/>
                          <a:pt x="1020" y="15273"/>
                          <a:pt x="1020" y="15273"/>
                        </a:cubicBezTo>
                        <a:cubicBezTo>
                          <a:pt x="1157" y="15447"/>
                          <a:pt x="1327" y="15535"/>
                          <a:pt x="1497" y="15535"/>
                        </a:cubicBezTo>
                        <a:cubicBezTo>
                          <a:pt x="1531" y="15535"/>
                          <a:pt x="1565" y="15535"/>
                          <a:pt x="1565" y="15535"/>
                        </a:cubicBezTo>
                        <a:cubicBezTo>
                          <a:pt x="1565" y="15753"/>
                          <a:pt x="1633" y="16015"/>
                          <a:pt x="1769" y="16233"/>
                        </a:cubicBezTo>
                        <a:cubicBezTo>
                          <a:pt x="2619" y="17324"/>
                          <a:pt x="2619" y="17324"/>
                          <a:pt x="2619" y="17324"/>
                        </a:cubicBezTo>
                        <a:cubicBezTo>
                          <a:pt x="2721" y="17455"/>
                          <a:pt x="2891" y="17542"/>
                          <a:pt x="3095" y="17542"/>
                        </a:cubicBezTo>
                        <a:cubicBezTo>
                          <a:pt x="3095" y="17542"/>
                          <a:pt x="3129" y="17542"/>
                          <a:pt x="3163" y="17542"/>
                        </a:cubicBezTo>
                        <a:cubicBezTo>
                          <a:pt x="3129" y="17804"/>
                          <a:pt x="3197" y="18065"/>
                          <a:pt x="3334" y="18240"/>
                        </a:cubicBezTo>
                        <a:cubicBezTo>
                          <a:pt x="4184" y="19331"/>
                          <a:pt x="4184" y="19331"/>
                          <a:pt x="4184" y="19331"/>
                        </a:cubicBezTo>
                        <a:cubicBezTo>
                          <a:pt x="4320" y="19505"/>
                          <a:pt x="4490" y="19593"/>
                          <a:pt x="4660" y="19593"/>
                        </a:cubicBezTo>
                        <a:cubicBezTo>
                          <a:pt x="4694" y="19593"/>
                          <a:pt x="4728" y="19593"/>
                          <a:pt x="4728" y="19593"/>
                        </a:cubicBezTo>
                        <a:cubicBezTo>
                          <a:pt x="4728" y="19593"/>
                          <a:pt x="4728" y="19636"/>
                          <a:pt x="4728" y="19680"/>
                        </a:cubicBezTo>
                        <a:cubicBezTo>
                          <a:pt x="4728" y="19898"/>
                          <a:pt x="4796" y="20116"/>
                          <a:pt x="4932" y="20291"/>
                        </a:cubicBezTo>
                        <a:cubicBezTo>
                          <a:pt x="5783" y="21382"/>
                          <a:pt x="5783" y="21382"/>
                          <a:pt x="5783" y="21382"/>
                        </a:cubicBezTo>
                        <a:cubicBezTo>
                          <a:pt x="5919" y="21513"/>
                          <a:pt x="6055" y="21600"/>
                          <a:pt x="6259" y="21600"/>
                        </a:cubicBezTo>
                        <a:cubicBezTo>
                          <a:pt x="6429" y="21600"/>
                          <a:pt x="6599" y="21513"/>
                          <a:pt x="6735" y="21382"/>
                        </a:cubicBezTo>
                        <a:cubicBezTo>
                          <a:pt x="7517" y="20335"/>
                          <a:pt x="7517" y="20335"/>
                          <a:pt x="7517" y="20335"/>
                        </a:cubicBezTo>
                        <a:cubicBezTo>
                          <a:pt x="7586" y="20291"/>
                          <a:pt x="7620" y="20247"/>
                          <a:pt x="7654" y="20204"/>
                        </a:cubicBezTo>
                        <a:cubicBezTo>
                          <a:pt x="13810" y="12393"/>
                          <a:pt x="13810" y="12393"/>
                          <a:pt x="13810" y="12393"/>
                        </a:cubicBezTo>
                        <a:cubicBezTo>
                          <a:pt x="21192" y="12393"/>
                          <a:pt x="21192" y="12393"/>
                          <a:pt x="21192" y="12393"/>
                        </a:cubicBezTo>
                        <a:cubicBezTo>
                          <a:pt x="21396" y="12393"/>
                          <a:pt x="21600" y="12175"/>
                          <a:pt x="21600" y="11869"/>
                        </a:cubicBezTo>
                        <a:cubicBezTo>
                          <a:pt x="21600" y="5236"/>
                          <a:pt x="21600" y="5236"/>
                          <a:pt x="21600" y="5236"/>
                        </a:cubicBezTo>
                        <a:cubicBezTo>
                          <a:pt x="21600" y="4931"/>
                          <a:pt x="21396" y="4713"/>
                          <a:pt x="21192" y="4713"/>
                        </a:cubicBezTo>
                        <a:close/>
                        <a:moveTo>
                          <a:pt x="21192" y="11869"/>
                        </a:moveTo>
                        <a:cubicBezTo>
                          <a:pt x="13640" y="11869"/>
                          <a:pt x="13640" y="11869"/>
                          <a:pt x="13640" y="11869"/>
                        </a:cubicBezTo>
                        <a:cubicBezTo>
                          <a:pt x="7381" y="19855"/>
                          <a:pt x="7381" y="19855"/>
                          <a:pt x="7381" y="19855"/>
                        </a:cubicBezTo>
                        <a:cubicBezTo>
                          <a:pt x="7347" y="19811"/>
                          <a:pt x="7347" y="19811"/>
                          <a:pt x="7347" y="19811"/>
                        </a:cubicBezTo>
                        <a:cubicBezTo>
                          <a:pt x="6429" y="20989"/>
                          <a:pt x="6429" y="20989"/>
                          <a:pt x="6429" y="20989"/>
                        </a:cubicBezTo>
                        <a:cubicBezTo>
                          <a:pt x="6395" y="21076"/>
                          <a:pt x="6327" y="21076"/>
                          <a:pt x="6259" y="21076"/>
                        </a:cubicBezTo>
                        <a:cubicBezTo>
                          <a:pt x="6191" y="21076"/>
                          <a:pt x="6123" y="21076"/>
                          <a:pt x="6055" y="20989"/>
                        </a:cubicBezTo>
                        <a:cubicBezTo>
                          <a:pt x="5204" y="19898"/>
                          <a:pt x="5204" y="19898"/>
                          <a:pt x="5204" y="19898"/>
                        </a:cubicBezTo>
                        <a:cubicBezTo>
                          <a:pt x="5136" y="19767"/>
                          <a:pt x="5136" y="19593"/>
                          <a:pt x="5204" y="19462"/>
                        </a:cubicBezTo>
                        <a:cubicBezTo>
                          <a:pt x="6157" y="18284"/>
                          <a:pt x="6157" y="18284"/>
                          <a:pt x="6157" y="18284"/>
                        </a:cubicBezTo>
                        <a:cubicBezTo>
                          <a:pt x="5783" y="17804"/>
                          <a:pt x="5783" y="17804"/>
                          <a:pt x="5783" y="17804"/>
                        </a:cubicBezTo>
                        <a:cubicBezTo>
                          <a:pt x="4830" y="18982"/>
                          <a:pt x="4830" y="18982"/>
                          <a:pt x="4830" y="18982"/>
                        </a:cubicBezTo>
                        <a:cubicBezTo>
                          <a:pt x="4796" y="19025"/>
                          <a:pt x="4728" y="19069"/>
                          <a:pt x="4660" y="19069"/>
                        </a:cubicBezTo>
                        <a:cubicBezTo>
                          <a:pt x="4592" y="19069"/>
                          <a:pt x="4524" y="19025"/>
                          <a:pt x="4490" y="18982"/>
                        </a:cubicBezTo>
                        <a:cubicBezTo>
                          <a:pt x="3640" y="17891"/>
                          <a:pt x="3640" y="17891"/>
                          <a:pt x="3640" y="17891"/>
                        </a:cubicBezTo>
                        <a:cubicBezTo>
                          <a:pt x="3538" y="17760"/>
                          <a:pt x="3538" y="17542"/>
                          <a:pt x="3640" y="17411"/>
                        </a:cubicBezTo>
                        <a:cubicBezTo>
                          <a:pt x="4524" y="16276"/>
                          <a:pt x="4524" y="16276"/>
                          <a:pt x="4524" y="16276"/>
                        </a:cubicBezTo>
                        <a:cubicBezTo>
                          <a:pt x="4524" y="16276"/>
                          <a:pt x="4558" y="16233"/>
                          <a:pt x="4558" y="16233"/>
                        </a:cubicBezTo>
                        <a:cubicBezTo>
                          <a:pt x="4558" y="16233"/>
                          <a:pt x="4558" y="16233"/>
                          <a:pt x="4558" y="16233"/>
                        </a:cubicBezTo>
                        <a:cubicBezTo>
                          <a:pt x="4558" y="16233"/>
                          <a:pt x="4558" y="16233"/>
                          <a:pt x="4558" y="16233"/>
                        </a:cubicBezTo>
                        <a:cubicBezTo>
                          <a:pt x="4592" y="16189"/>
                          <a:pt x="4626" y="16102"/>
                          <a:pt x="4626" y="16015"/>
                        </a:cubicBezTo>
                        <a:cubicBezTo>
                          <a:pt x="4626" y="15840"/>
                          <a:pt x="4490" y="15665"/>
                          <a:pt x="4354" y="15665"/>
                        </a:cubicBezTo>
                        <a:cubicBezTo>
                          <a:pt x="4286" y="15665"/>
                          <a:pt x="4218" y="15709"/>
                          <a:pt x="4184" y="15753"/>
                        </a:cubicBezTo>
                        <a:cubicBezTo>
                          <a:pt x="4184" y="15753"/>
                          <a:pt x="4184" y="15753"/>
                          <a:pt x="4184" y="15753"/>
                        </a:cubicBezTo>
                        <a:cubicBezTo>
                          <a:pt x="4184" y="15753"/>
                          <a:pt x="4184" y="15753"/>
                          <a:pt x="4184" y="15753"/>
                        </a:cubicBezTo>
                        <a:cubicBezTo>
                          <a:pt x="4150" y="15796"/>
                          <a:pt x="4150" y="15796"/>
                          <a:pt x="4150" y="15796"/>
                        </a:cubicBezTo>
                        <a:cubicBezTo>
                          <a:pt x="3266" y="16931"/>
                          <a:pt x="3266" y="16931"/>
                          <a:pt x="3266" y="16931"/>
                        </a:cubicBezTo>
                        <a:cubicBezTo>
                          <a:pt x="3197" y="17018"/>
                          <a:pt x="3163" y="17018"/>
                          <a:pt x="3095" y="17018"/>
                        </a:cubicBezTo>
                        <a:cubicBezTo>
                          <a:pt x="3027" y="17018"/>
                          <a:pt x="2959" y="17018"/>
                          <a:pt x="2891" y="16931"/>
                        </a:cubicBezTo>
                        <a:cubicBezTo>
                          <a:pt x="2041" y="15840"/>
                          <a:pt x="2041" y="15840"/>
                          <a:pt x="2041" y="15840"/>
                        </a:cubicBezTo>
                        <a:cubicBezTo>
                          <a:pt x="1939" y="15709"/>
                          <a:pt x="1939" y="15491"/>
                          <a:pt x="2041" y="15360"/>
                        </a:cubicBezTo>
                        <a:cubicBezTo>
                          <a:pt x="2925" y="14225"/>
                          <a:pt x="2925" y="14225"/>
                          <a:pt x="2925" y="14225"/>
                        </a:cubicBezTo>
                        <a:cubicBezTo>
                          <a:pt x="2959" y="14225"/>
                          <a:pt x="2959" y="14225"/>
                          <a:pt x="2959" y="14225"/>
                        </a:cubicBezTo>
                        <a:cubicBezTo>
                          <a:pt x="2959" y="14182"/>
                          <a:pt x="2959" y="14182"/>
                          <a:pt x="2959" y="14182"/>
                        </a:cubicBezTo>
                        <a:cubicBezTo>
                          <a:pt x="2959" y="14182"/>
                          <a:pt x="2959" y="14182"/>
                          <a:pt x="2959" y="14182"/>
                        </a:cubicBezTo>
                        <a:cubicBezTo>
                          <a:pt x="2993" y="14138"/>
                          <a:pt x="3027" y="14051"/>
                          <a:pt x="3027" y="14007"/>
                        </a:cubicBezTo>
                        <a:cubicBezTo>
                          <a:pt x="3027" y="13789"/>
                          <a:pt x="2925" y="13658"/>
                          <a:pt x="2755" y="13658"/>
                        </a:cubicBezTo>
                        <a:cubicBezTo>
                          <a:pt x="2721" y="13658"/>
                          <a:pt x="2653" y="13658"/>
                          <a:pt x="2585" y="13702"/>
                        </a:cubicBezTo>
                        <a:cubicBezTo>
                          <a:pt x="2585" y="13702"/>
                          <a:pt x="2585" y="13702"/>
                          <a:pt x="2585" y="13702"/>
                        </a:cubicBezTo>
                        <a:cubicBezTo>
                          <a:pt x="2585" y="13745"/>
                          <a:pt x="2585" y="13745"/>
                          <a:pt x="2585" y="13745"/>
                        </a:cubicBezTo>
                        <a:cubicBezTo>
                          <a:pt x="2585" y="13745"/>
                          <a:pt x="2585" y="13745"/>
                          <a:pt x="2585" y="13745"/>
                        </a:cubicBezTo>
                        <a:cubicBezTo>
                          <a:pt x="1667" y="14880"/>
                          <a:pt x="1667" y="14880"/>
                          <a:pt x="1667" y="14880"/>
                        </a:cubicBezTo>
                        <a:cubicBezTo>
                          <a:pt x="1633" y="14967"/>
                          <a:pt x="1565" y="15011"/>
                          <a:pt x="1497" y="15011"/>
                        </a:cubicBezTo>
                        <a:cubicBezTo>
                          <a:pt x="1429" y="15011"/>
                          <a:pt x="1361" y="14967"/>
                          <a:pt x="1327" y="14880"/>
                        </a:cubicBezTo>
                        <a:cubicBezTo>
                          <a:pt x="476" y="13833"/>
                          <a:pt x="476" y="13833"/>
                          <a:pt x="476" y="13833"/>
                        </a:cubicBezTo>
                        <a:cubicBezTo>
                          <a:pt x="374" y="13702"/>
                          <a:pt x="374" y="13484"/>
                          <a:pt x="476" y="13353"/>
                        </a:cubicBezTo>
                        <a:cubicBezTo>
                          <a:pt x="3708" y="9207"/>
                          <a:pt x="3708" y="9207"/>
                          <a:pt x="3708" y="9207"/>
                        </a:cubicBezTo>
                        <a:cubicBezTo>
                          <a:pt x="3708" y="9207"/>
                          <a:pt x="3708" y="9207"/>
                          <a:pt x="3742" y="9164"/>
                        </a:cubicBezTo>
                        <a:cubicBezTo>
                          <a:pt x="6021" y="6240"/>
                          <a:pt x="6021" y="6240"/>
                          <a:pt x="6021" y="6240"/>
                        </a:cubicBezTo>
                        <a:cubicBezTo>
                          <a:pt x="6871" y="7375"/>
                          <a:pt x="6871" y="7375"/>
                          <a:pt x="6871" y="7375"/>
                        </a:cubicBezTo>
                        <a:cubicBezTo>
                          <a:pt x="6973" y="7505"/>
                          <a:pt x="7109" y="7593"/>
                          <a:pt x="7279" y="7593"/>
                        </a:cubicBezTo>
                        <a:cubicBezTo>
                          <a:pt x="7415" y="7593"/>
                          <a:pt x="7551" y="7505"/>
                          <a:pt x="7654" y="7375"/>
                        </a:cubicBezTo>
                        <a:cubicBezTo>
                          <a:pt x="9422" y="5105"/>
                          <a:pt x="9422" y="5105"/>
                          <a:pt x="9422" y="5105"/>
                        </a:cubicBezTo>
                        <a:cubicBezTo>
                          <a:pt x="9626" y="4844"/>
                          <a:pt x="9626" y="4364"/>
                          <a:pt x="9422" y="4102"/>
                        </a:cubicBezTo>
                        <a:cubicBezTo>
                          <a:pt x="7688" y="1876"/>
                          <a:pt x="7688" y="1876"/>
                          <a:pt x="7688" y="1876"/>
                        </a:cubicBezTo>
                        <a:cubicBezTo>
                          <a:pt x="8674" y="611"/>
                          <a:pt x="8674" y="611"/>
                          <a:pt x="8674" y="611"/>
                        </a:cubicBezTo>
                        <a:cubicBezTo>
                          <a:pt x="8708" y="567"/>
                          <a:pt x="8810" y="524"/>
                          <a:pt x="8878" y="524"/>
                        </a:cubicBezTo>
                        <a:cubicBezTo>
                          <a:pt x="8946" y="524"/>
                          <a:pt x="9014" y="567"/>
                          <a:pt x="9082" y="611"/>
                        </a:cubicBezTo>
                        <a:cubicBezTo>
                          <a:pt x="12688" y="5236"/>
                          <a:pt x="12688" y="5236"/>
                          <a:pt x="12688" y="5236"/>
                        </a:cubicBezTo>
                        <a:cubicBezTo>
                          <a:pt x="21192" y="5236"/>
                          <a:pt x="21192" y="5236"/>
                          <a:pt x="21192" y="5236"/>
                        </a:cubicBezTo>
                        <a:lnTo>
                          <a:pt x="21192" y="11869"/>
                        </a:ln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771" name="Shape 6055"/>
                  <p:cNvSpPr/>
                  <p:nvPr/>
                </p:nvSpPr>
                <p:spPr>
                  <a:xfrm>
                    <a:off x="415570" y="331579"/>
                    <a:ext cx="117468" cy="117251"/>
                  </a:xfrm>
                  <a:custGeom>
                    <a:avLst/>
                    <a:gdLst/>
                    <a:ahLst/>
                    <a:cxnLst>
                      <a:cxn ang="0">
                        <a:pos x="wd2" y="hd2"/>
                      </a:cxn>
                      <a:cxn ang="5400000">
                        <a:pos x="wd2" y="hd2"/>
                      </a:cxn>
                      <a:cxn ang="10800000">
                        <a:pos x="wd2" y="hd2"/>
                      </a:cxn>
                      <a:cxn ang="16200000">
                        <a:pos x="wd2" y="hd2"/>
                      </a:cxn>
                    </a:cxnLst>
                    <a:rect l="0" t="0" r="r" b="b"/>
                    <a:pathLst>
                      <a:path w="21401" h="21362" extrusionOk="0">
                        <a:moveTo>
                          <a:pt x="21045" y="15446"/>
                        </a:moveTo>
                        <a:cubicBezTo>
                          <a:pt x="21521" y="15922"/>
                          <a:pt x="21521" y="16716"/>
                          <a:pt x="21045" y="17193"/>
                        </a:cubicBezTo>
                        <a:cubicBezTo>
                          <a:pt x="17074" y="21005"/>
                          <a:pt x="17074" y="21005"/>
                          <a:pt x="17074" y="21005"/>
                        </a:cubicBezTo>
                        <a:cubicBezTo>
                          <a:pt x="16597" y="21481"/>
                          <a:pt x="15803" y="21481"/>
                          <a:pt x="15327" y="21005"/>
                        </a:cubicBezTo>
                        <a:cubicBezTo>
                          <a:pt x="239" y="6075"/>
                          <a:pt x="239" y="6075"/>
                          <a:pt x="239" y="6075"/>
                        </a:cubicBezTo>
                        <a:cubicBezTo>
                          <a:pt x="-79" y="5599"/>
                          <a:pt x="-79" y="4805"/>
                          <a:pt x="239" y="4328"/>
                        </a:cubicBezTo>
                        <a:cubicBezTo>
                          <a:pt x="4209" y="357"/>
                          <a:pt x="4209" y="357"/>
                          <a:pt x="4209" y="357"/>
                        </a:cubicBezTo>
                        <a:cubicBezTo>
                          <a:pt x="4686" y="-119"/>
                          <a:pt x="5480" y="-119"/>
                          <a:pt x="5956" y="357"/>
                        </a:cubicBezTo>
                        <a:lnTo>
                          <a:pt x="21045" y="15446"/>
                        </a:ln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772" name="Shape 6056"/>
                  <p:cNvSpPr/>
                  <p:nvPr/>
                </p:nvSpPr>
                <p:spPr>
                  <a:xfrm>
                    <a:off x="374791" y="372575"/>
                    <a:ext cx="117251" cy="117251"/>
                  </a:xfrm>
                  <a:custGeom>
                    <a:avLst/>
                    <a:gdLst/>
                    <a:ahLst/>
                    <a:cxnLst>
                      <a:cxn ang="0">
                        <a:pos x="wd2" y="hd2"/>
                      </a:cxn>
                      <a:cxn ang="5400000">
                        <a:pos x="wd2" y="hd2"/>
                      </a:cxn>
                      <a:cxn ang="10800000">
                        <a:pos x="wd2" y="hd2"/>
                      </a:cxn>
                      <a:cxn ang="16200000">
                        <a:pos x="wd2" y="hd2"/>
                      </a:cxn>
                    </a:cxnLst>
                    <a:rect l="0" t="0" r="r" b="b"/>
                    <a:pathLst>
                      <a:path w="21362" h="21362" extrusionOk="0">
                        <a:moveTo>
                          <a:pt x="21005" y="15287"/>
                        </a:moveTo>
                        <a:cubicBezTo>
                          <a:pt x="21481" y="15763"/>
                          <a:pt x="21481" y="16557"/>
                          <a:pt x="21005" y="17034"/>
                        </a:cubicBezTo>
                        <a:cubicBezTo>
                          <a:pt x="17034" y="21005"/>
                          <a:pt x="17034" y="21005"/>
                          <a:pt x="17034" y="21005"/>
                        </a:cubicBezTo>
                        <a:cubicBezTo>
                          <a:pt x="16557" y="21481"/>
                          <a:pt x="15922" y="21481"/>
                          <a:pt x="15446" y="21005"/>
                        </a:cubicBezTo>
                        <a:cubicBezTo>
                          <a:pt x="357" y="5916"/>
                          <a:pt x="357" y="5916"/>
                          <a:pt x="357" y="5916"/>
                        </a:cubicBezTo>
                        <a:cubicBezTo>
                          <a:pt x="-119" y="5440"/>
                          <a:pt x="-119" y="4805"/>
                          <a:pt x="357" y="4328"/>
                        </a:cubicBezTo>
                        <a:cubicBezTo>
                          <a:pt x="4328" y="357"/>
                          <a:pt x="4328" y="357"/>
                          <a:pt x="4328" y="357"/>
                        </a:cubicBezTo>
                        <a:cubicBezTo>
                          <a:pt x="4805" y="-119"/>
                          <a:pt x="5599" y="-119"/>
                          <a:pt x="5916" y="357"/>
                        </a:cubicBezTo>
                        <a:lnTo>
                          <a:pt x="21005" y="15287"/>
                        </a:ln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773" name="Shape 6057"/>
                  <p:cNvSpPr/>
                  <p:nvPr/>
                </p:nvSpPr>
                <p:spPr>
                  <a:xfrm>
                    <a:off x="333796" y="412465"/>
                    <a:ext cx="118356" cy="118356"/>
                  </a:xfrm>
                  <a:custGeom>
                    <a:avLst/>
                    <a:gdLst/>
                    <a:ahLst/>
                    <a:cxnLst>
                      <a:cxn ang="0">
                        <a:pos x="wd2" y="hd2"/>
                      </a:cxn>
                      <a:cxn ang="5400000">
                        <a:pos x="wd2" y="hd2"/>
                      </a:cxn>
                      <a:cxn ang="10800000">
                        <a:pos x="wd2" y="hd2"/>
                      </a:cxn>
                      <a:cxn ang="16200000">
                        <a:pos x="wd2" y="hd2"/>
                      </a:cxn>
                    </a:cxnLst>
                    <a:rect l="0" t="0" r="r" b="b"/>
                    <a:pathLst>
                      <a:path w="21364" h="21364" extrusionOk="0">
                        <a:moveTo>
                          <a:pt x="21009" y="15333"/>
                        </a:moveTo>
                        <a:cubicBezTo>
                          <a:pt x="21482" y="15806"/>
                          <a:pt x="21482" y="16594"/>
                          <a:pt x="21009" y="17067"/>
                        </a:cubicBezTo>
                        <a:cubicBezTo>
                          <a:pt x="17067" y="21009"/>
                          <a:pt x="17067" y="21009"/>
                          <a:pt x="17067" y="21009"/>
                        </a:cubicBezTo>
                        <a:cubicBezTo>
                          <a:pt x="16594" y="21482"/>
                          <a:pt x="15806" y="21482"/>
                          <a:pt x="15333" y="21009"/>
                        </a:cubicBezTo>
                        <a:cubicBezTo>
                          <a:pt x="355" y="6031"/>
                          <a:pt x="355" y="6031"/>
                          <a:pt x="355" y="6031"/>
                        </a:cubicBezTo>
                        <a:cubicBezTo>
                          <a:pt x="-118" y="5558"/>
                          <a:pt x="-118" y="4770"/>
                          <a:pt x="355" y="4297"/>
                        </a:cubicBezTo>
                        <a:cubicBezTo>
                          <a:pt x="4297" y="355"/>
                          <a:pt x="4297" y="355"/>
                          <a:pt x="4297" y="355"/>
                        </a:cubicBezTo>
                        <a:cubicBezTo>
                          <a:pt x="4770" y="-118"/>
                          <a:pt x="5558" y="-118"/>
                          <a:pt x="6031" y="355"/>
                        </a:cubicBezTo>
                        <a:lnTo>
                          <a:pt x="21009" y="15333"/>
                        </a:ln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774" name="Shape 6058"/>
                  <p:cNvSpPr/>
                  <p:nvPr/>
                </p:nvSpPr>
                <p:spPr>
                  <a:xfrm>
                    <a:off x="293539" y="453462"/>
                    <a:ext cx="117616" cy="117616"/>
                  </a:xfrm>
                  <a:custGeom>
                    <a:avLst/>
                    <a:gdLst/>
                    <a:ahLst/>
                    <a:cxnLst>
                      <a:cxn ang="0">
                        <a:pos x="wd2" y="hd2"/>
                      </a:cxn>
                      <a:cxn ang="5400000">
                        <a:pos x="wd2" y="hd2"/>
                      </a:cxn>
                      <a:cxn ang="10800000">
                        <a:pos x="wd2" y="hd2"/>
                      </a:cxn>
                      <a:cxn ang="16200000">
                        <a:pos x="wd2" y="hd2"/>
                      </a:cxn>
                    </a:cxnLst>
                    <a:rect l="0" t="0" r="r" b="b"/>
                    <a:pathLst>
                      <a:path w="21362" h="21362" extrusionOk="0">
                        <a:moveTo>
                          <a:pt x="21005" y="15446"/>
                        </a:moveTo>
                        <a:cubicBezTo>
                          <a:pt x="21481" y="15922"/>
                          <a:pt x="21481" y="16557"/>
                          <a:pt x="21005" y="17034"/>
                        </a:cubicBezTo>
                        <a:cubicBezTo>
                          <a:pt x="17034" y="21005"/>
                          <a:pt x="17034" y="21005"/>
                          <a:pt x="17034" y="21005"/>
                        </a:cubicBezTo>
                        <a:cubicBezTo>
                          <a:pt x="16557" y="21481"/>
                          <a:pt x="15763" y="21481"/>
                          <a:pt x="15446" y="21005"/>
                        </a:cubicBezTo>
                        <a:cubicBezTo>
                          <a:pt x="357" y="5916"/>
                          <a:pt x="357" y="5916"/>
                          <a:pt x="357" y="5916"/>
                        </a:cubicBezTo>
                        <a:cubicBezTo>
                          <a:pt x="-119" y="5440"/>
                          <a:pt x="-119" y="4805"/>
                          <a:pt x="357" y="4328"/>
                        </a:cubicBezTo>
                        <a:cubicBezTo>
                          <a:pt x="4328" y="357"/>
                          <a:pt x="4328" y="357"/>
                          <a:pt x="4328" y="357"/>
                        </a:cubicBezTo>
                        <a:cubicBezTo>
                          <a:pt x="4805" y="-119"/>
                          <a:pt x="5440" y="-119"/>
                          <a:pt x="5916" y="357"/>
                        </a:cubicBezTo>
                        <a:lnTo>
                          <a:pt x="21005" y="15446"/>
                        </a:ln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775" name="Shape 6059"/>
                  <p:cNvSpPr/>
                  <p:nvPr/>
                </p:nvSpPr>
                <p:spPr>
                  <a:xfrm>
                    <a:off x="9602" y="0"/>
                    <a:ext cx="703957" cy="391128"/>
                  </a:xfrm>
                  <a:custGeom>
                    <a:avLst/>
                    <a:gdLst/>
                    <a:ahLst/>
                    <a:cxnLst>
                      <a:cxn ang="0">
                        <a:pos x="wd2" y="hd2"/>
                      </a:cxn>
                      <a:cxn ang="5400000">
                        <a:pos x="wd2" y="hd2"/>
                      </a:cxn>
                      <a:cxn ang="10800000">
                        <a:pos x="wd2" y="hd2"/>
                      </a:cxn>
                      <a:cxn ang="16200000">
                        <a:pos x="wd2" y="hd2"/>
                      </a:cxn>
                    </a:cxnLst>
                    <a:rect l="0" t="0" r="r" b="b"/>
                    <a:pathLst>
                      <a:path w="21600" h="21600" extrusionOk="0">
                        <a:moveTo>
                          <a:pt x="2222" y="13693"/>
                        </a:moveTo>
                        <a:cubicBezTo>
                          <a:pt x="3506" y="7329"/>
                          <a:pt x="6906" y="2796"/>
                          <a:pt x="10894" y="2796"/>
                        </a:cubicBezTo>
                        <a:cubicBezTo>
                          <a:pt x="16006" y="2796"/>
                          <a:pt x="20128" y="10221"/>
                          <a:pt x="20128" y="19430"/>
                        </a:cubicBezTo>
                        <a:cubicBezTo>
                          <a:pt x="20128" y="20154"/>
                          <a:pt x="20101" y="20877"/>
                          <a:pt x="20048" y="21600"/>
                        </a:cubicBezTo>
                        <a:cubicBezTo>
                          <a:pt x="21600" y="21600"/>
                          <a:pt x="21600" y="21600"/>
                          <a:pt x="21600" y="21600"/>
                        </a:cubicBezTo>
                        <a:cubicBezTo>
                          <a:pt x="21600" y="19334"/>
                          <a:pt x="21600" y="19334"/>
                          <a:pt x="21600" y="19334"/>
                        </a:cubicBezTo>
                        <a:cubicBezTo>
                          <a:pt x="21600" y="12198"/>
                          <a:pt x="21600" y="12198"/>
                          <a:pt x="21600" y="12198"/>
                        </a:cubicBezTo>
                        <a:cubicBezTo>
                          <a:pt x="21600" y="7618"/>
                          <a:pt x="21600" y="7618"/>
                          <a:pt x="21600" y="7618"/>
                        </a:cubicBezTo>
                        <a:cubicBezTo>
                          <a:pt x="21600" y="2796"/>
                          <a:pt x="21600" y="2796"/>
                          <a:pt x="21600" y="2796"/>
                        </a:cubicBezTo>
                        <a:cubicBezTo>
                          <a:pt x="21600" y="1254"/>
                          <a:pt x="20904" y="0"/>
                          <a:pt x="20048" y="0"/>
                        </a:cubicBezTo>
                        <a:cubicBezTo>
                          <a:pt x="1552" y="0"/>
                          <a:pt x="1552" y="0"/>
                          <a:pt x="1552" y="0"/>
                        </a:cubicBezTo>
                        <a:cubicBezTo>
                          <a:pt x="696" y="0"/>
                          <a:pt x="0" y="1254"/>
                          <a:pt x="0" y="2796"/>
                        </a:cubicBezTo>
                        <a:cubicBezTo>
                          <a:pt x="0" y="13693"/>
                          <a:pt x="0" y="13693"/>
                          <a:pt x="0" y="13693"/>
                        </a:cubicBezTo>
                        <a:lnTo>
                          <a:pt x="2222" y="13693"/>
                        </a:ln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grpSp>
          </p:grpSp>
        </p:grpSp>
      </p:grpSp>
      <p:grpSp>
        <p:nvGrpSpPr>
          <p:cNvPr id="206" name="Group 205"/>
          <p:cNvGrpSpPr/>
          <p:nvPr/>
        </p:nvGrpSpPr>
        <p:grpSpPr>
          <a:xfrm>
            <a:off x="408399" y="1925782"/>
            <a:ext cx="11096333" cy="2927828"/>
            <a:chOff x="306299" y="1097935"/>
            <a:chExt cx="8322250" cy="2195871"/>
          </a:xfrm>
          <a:solidFill>
            <a:schemeClr val="bg1"/>
          </a:solidFill>
        </p:grpSpPr>
        <p:sp>
          <p:nvSpPr>
            <p:cNvPr id="212" name="Rectangle 211"/>
            <p:cNvSpPr/>
            <p:nvPr/>
          </p:nvSpPr>
          <p:spPr>
            <a:xfrm>
              <a:off x="1404491" y="1097935"/>
              <a:ext cx="7224058" cy="2195871"/>
            </a:xfrm>
            <a:prstGeom prst="rect">
              <a:avLst/>
            </a:prstGeom>
            <a:grpFill/>
            <a:ln>
              <a:solidFill>
                <a:srgbClr val="B1B3B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85" fontAlgn="base">
                <a:spcBef>
                  <a:spcPct val="0"/>
                </a:spcBef>
                <a:spcAft>
                  <a:spcPct val="0"/>
                </a:spcAft>
              </a:pPr>
              <a:endParaRPr lang="en-US" sz="2400" dirty="0">
                <a:solidFill>
                  <a:srgbClr val="FFFFFF"/>
                </a:solidFill>
                <a:latin typeface="Calibri"/>
              </a:endParaRPr>
            </a:p>
          </p:txBody>
        </p:sp>
        <p:sp>
          <p:nvSpPr>
            <p:cNvPr id="207" name="TextBox 206"/>
            <p:cNvSpPr txBox="1"/>
            <p:nvPr/>
          </p:nvSpPr>
          <p:spPr>
            <a:xfrm>
              <a:off x="306299" y="1949829"/>
              <a:ext cx="1045898" cy="407900"/>
            </a:xfrm>
            <a:prstGeom prst="rect">
              <a:avLst/>
            </a:prstGeom>
            <a:noFill/>
          </p:spPr>
          <p:txBody>
            <a:bodyPr wrap="square" rtlCol="0">
              <a:spAutoFit/>
            </a:bodyPr>
            <a:lstStyle/>
            <a:p>
              <a:pPr algn="r" defTabSz="609585" fontAlgn="base">
                <a:spcBef>
                  <a:spcPct val="0"/>
                </a:spcBef>
                <a:spcAft>
                  <a:spcPct val="0"/>
                </a:spcAft>
              </a:pPr>
              <a:r>
                <a:rPr lang="en-US" sz="1467" b="1" dirty="0">
                  <a:solidFill>
                    <a:srgbClr val="FAA634"/>
                  </a:solidFill>
                  <a:latin typeface="Arial"/>
                  <a:cs typeface="Arial"/>
                </a:rPr>
                <a:t>Platform</a:t>
              </a:r>
              <a:br>
                <a:rPr lang="en-US" sz="1467" b="1" dirty="0">
                  <a:solidFill>
                    <a:srgbClr val="FAA634"/>
                  </a:solidFill>
                  <a:latin typeface="Arial"/>
                  <a:cs typeface="Arial"/>
                </a:rPr>
              </a:br>
              <a:r>
                <a:rPr lang="en-US" sz="1467" b="1" dirty="0">
                  <a:solidFill>
                    <a:srgbClr val="FAA634"/>
                  </a:solidFill>
                  <a:latin typeface="Arial"/>
                  <a:cs typeface="Arial"/>
                </a:rPr>
                <a:t>Services</a:t>
              </a:r>
            </a:p>
          </p:txBody>
        </p:sp>
        <p:cxnSp>
          <p:nvCxnSpPr>
            <p:cNvPr id="208" name="Straight Connector 207"/>
            <p:cNvCxnSpPr/>
            <p:nvPr/>
          </p:nvCxnSpPr>
          <p:spPr>
            <a:xfrm flipH="1">
              <a:off x="2567038" y="1237228"/>
              <a:ext cx="11213" cy="1909096"/>
            </a:xfrm>
            <a:prstGeom prst="line">
              <a:avLst/>
            </a:prstGeom>
            <a:grpFill/>
            <a:ln w="9525" cmpd="sng">
              <a:solidFill>
                <a:srgbClr val="636466"/>
              </a:solidFill>
              <a:prstDash val="dash"/>
            </a:ln>
          </p:spPr>
          <p:style>
            <a:lnRef idx="2">
              <a:schemeClr val="accent1"/>
            </a:lnRef>
            <a:fillRef idx="0">
              <a:schemeClr val="accent1"/>
            </a:fillRef>
            <a:effectRef idx="1">
              <a:schemeClr val="accent1"/>
            </a:effectRef>
            <a:fontRef idx="minor">
              <a:schemeClr val="tx1"/>
            </a:fontRef>
          </p:style>
        </p:cxnSp>
        <p:cxnSp>
          <p:nvCxnSpPr>
            <p:cNvPr id="209" name="Straight Connector 208"/>
            <p:cNvCxnSpPr/>
            <p:nvPr/>
          </p:nvCxnSpPr>
          <p:spPr>
            <a:xfrm>
              <a:off x="3762147" y="1237228"/>
              <a:ext cx="0" cy="1909096"/>
            </a:xfrm>
            <a:prstGeom prst="line">
              <a:avLst/>
            </a:prstGeom>
            <a:grpFill/>
            <a:ln w="9525" cmpd="sng">
              <a:solidFill>
                <a:srgbClr val="636466"/>
              </a:solidFill>
              <a:prstDash val="dash"/>
            </a:ln>
          </p:spPr>
          <p:style>
            <a:lnRef idx="2">
              <a:schemeClr val="accent1"/>
            </a:lnRef>
            <a:fillRef idx="0">
              <a:schemeClr val="accent1"/>
            </a:fillRef>
            <a:effectRef idx="1">
              <a:schemeClr val="accent1"/>
            </a:effectRef>
            <a:fontRef idx="minor">
              <a:schemeClr val="tx1"/>
            </a:fontRef>
          </p:style>
        </p:cxnSp>
        <p:cxnSp>
          <p:nvCxnSpPr>
            <p:cNvPr id="210" name="Straight Connector 209"/>
            <p:cNvCxnSpPr/>
            <p:nvPr/>
          </p:nvCxnSpPr>
          <p:spPr>
            <a:xfrm>
              <a:off x="5101133" y="1237228"/>
              <a:ext cx="0" cy="1909096"/>
            </a:xfrm>
            <a:prstGeom prst="line">
              <a:avLst/>
            </a:prstGeom>
            <a:grpFill/>
            <a:ln w="9525" cmpd="sng">
              <a:solidFill>
                <a:srgbClr val="636466"/>
              </a:solidFill>
              <a:prstDash val="dash"/>
            </a:ln>
          </p:spPr>
          <p:style>
            <a:lnRef idx="2">
              <a:schemeClr val="accent1"/>
            </a:lnRef>
            <a:fillRef idx="0">
              <a:schemeClr val="accent1"/>
            </a:fillRef>
            <a:effectRef idx="1">
              <a:schemeClr val="accent1"/>
            </a:effectRef>
            <a:fontRef idx="minor">
              <a:schemeClr val="tx1"/>
            </a:fontRef>
          </p:style>
        </p:cxnSp>
        <p:cxnSp>
          <p:nvCxnSpPr>
            <p:cNvPr id="211" name="Straight Connector 210"/>
            <p:cNvCxnSpPr/>
            <p:nvPr/>
          </p:nvCxnSpPr>
          <p:spPr>
            <a:xfrm>
              <a:off x="7139162" y="1237228"/>
              <a:ext cx="0" cy="1909096"/>
            </a:xfrm>
            <a:prstGeom prst="line">
              <a:avLst/>
            </a:prstGeom>
            <a:grpFill/>
            <a:ln w="9525" cmpd="sng">
              <a:solidFill>
                <a:srgbClr val="636466"/>
              </a:solidFill>
              <a:prstDash val="dash"/>
            </a:ln>
          </p:spPr>
          <p:style>
            <a:lnRef idx="2">
              <a:schemeClr val="accent1"/>
            </a:lnRef>
            <a:fillRef idx="0">
              <a:schemeClr val="accent1"/>
            </a:fillRef>
            <a:effectRef idx="1">
              <a:schemeClr val="accent1"/>
            </a:effectRef>
            <a:fontRef idx="minor">
              <a:schemeClr val="tx1"/>
            </a:fontRef>
          </p:style>
        </p:cxnSp>
        <p:grpSp>
          <p:nvGrpSpPr>
            <p:cNvPr id="213" name="Group 212"/>
            <p:cNvGrpSpPr/>
            <p:nvPr/>
          </p:nvGrpSpPr>
          <p:grpSpPr>
            <a:xfrm>
              <a:off x="1620259" y="1765225"/>
              <a:ext cx="718663" cy="1189136"/>
              <a:chOff x="1620259" y="1716557"/>
              <a:chExt cx="718663" cy="1054054"/>
            </a:xfrm>
            <a:grpFill/>
          </p:grpSpPr>
          <p:sp>
            <p:nvSpPr>
              <p:cNvPr id="242" name="TextBox 241"/>
              <p:cNvSpPr txBox="1"/>
              <p:nvPr/>
            </p:nvSpPr>
            <p:spPr>
              <a:xfrm>
                <a:off x="1620259" y="2586461"/>
                <a:ext cx="718663" cy="184150"/>
              </a:xfrm>
              <a:prstGeom prst="rect">
                <a:avLst/>
              </a:prstGeom>
              <a:grpFill/>
            </p:spPr>
            <p:txBody>
              <a:bodyPr wrap="square" rtlCol="0">
                <a:spAutoFit/>
              </a:bodyPr>
              <a:lstStyle/>
              <a:p>
                <a:pPr algn="ctr" defTabSz="609585" fontAlgn="base">
                  <a:spcBef>
                    <a:spcPct val="0"/>
                  </a:spcBef>
                  <a:spcAft>
                    <a:spcPct val="0"/>
                  </a:spcAft>
                </a:pPr>
                <a:r>
                  <a:rPr lang="en-US" sz="1200" dirty="0">
                    <a:solidFill>
                      <a:srgbClr val="636466"/>
                    </a:solidFill>
                    <a:latin typeface="Arial"/>
                    <a:cs typeface="Arial"/>
                  </a:rPr>
                  <a:t>Caching</a:t>
                </a:r>
              </a:p>
            </p:txBody>
          </p:sp>
          <p:sp>
            <p:nvSpPr>
              <p:cNvPr id="243" name="TextBox 242"/>
              <p:cNvSpPr txBox="1"/>
              <p:nvPr/>
            </p:nvSpPr>
            <p:spPr>
              <a:xfrm>
                <a:off x="1620259" y="1716557"/>
                <a:ext cx="718663" cy="184150"/>
              </a:xfrm>
              <a:prstGeom prst="rect">
                <a:avLst/>
              </a:prstGeom>
              <a:grpFill/>
            </p:spPr>
            <p:txBody>
              <a:bodyPr wrap="square" rtlCol="0">
                <a:spAutoFit/>
              </a:bodyPr>
              <a:lstStyle/>
              <a:p>
                <a:pPr algn="ctr" defTabSz="609585" fontAlgn="base">
                  <a:spcBef>
                    <a:spcPct val="0"/>
                  </a:spcBef>
                  <a:spcAft>
                    <a:spcPct val="0"/>
                  </a:spcAft>
                </a:pPr>
                <a:r>
                  <a:rPr lang="en-US" sz="1200" dirty="0">
                    <a:solidFill>
                      <a:srgbClr val="636466"/>
                    </a:solidFill>
                    <a:latin typeface="Arial"/>
                    <a:cs typeface="Arial"/>
                  </a:rPr>
                  <a:t>Relational</a:t>
                </a:r>
              </a:p>
            </p:txBody>
          </p:sp>
          <p:sp>
            <p:nvSpPr>
              <p:cNvPr id="244" name="TextBox 243"/>
              <p:cNvSpPr txBox="1"/>
              <p:nvPr/>
            </p:nvSpPr>
            <p:spPr>
              <a:xfrm>
                <a:off x="1620259" y="2154937"/>
                <a:ext cx="718663" cy="184150"/>
              </a:xfrm>
              <a:prstGeom prst="rect">
                <a:avLst/>
              </a:prstGeom>
              <a:grpFill/>
            </p:spPr>
            <p:txBody>
              <a:bodyPr wrap="square" rtlCol="0">
                <a:spAutoFit/>
              </a:bodyPr>
              <a:lstStyle/>
              <a:p>
                <a:pPr algn="ctr" defTabSz="609585" fontAlgn="base">
                  <a:spcBef>
                    <a:spcPct val="0"/>
                  </a:spcBef>
                  <a:spcAft>
                    <a:spcPct val="0"/>
                  </a:spcAft>
                </a:pPr>
                <a:r>
                  <a:rPr lang="en-US" sz="1200" dirty="0">
                    <a:solidFill>
                      <a:srgbClr val="636466"/>
                    </a:solidFill>
                    <a:latin typeface="Arial"/>
                    <a:cs typeface="Arial"/>
                  </a:rPr>
                  <a:t>No SQL</a:t>
                </a:r>
              </a:p>
            </p:txBody>
          </p:sp>
        </p:grpSp>
        <p:grpSp>
          <p:nvGrpSpPr>
            <p:cNvPr id="214" name="Group 213"/>
            <p:cNvGrpSpPr/>
            <p:nvPr/>
          </p:nvGrpSpPr>
          <p:grpSpPr>
            <a:xfrm>
              <a:off x="2751946" y="1589190"/>
              <a:ext cx="806219" cy="1479030"/>
              <a:chOff x="2661734" y="1574854"/>
              <a:chExt cx="806219" cy="1395017"/>
            </a:xfrm>
            <a:grpFill/>
          </p:grpSpPr>
          <p:sp>
            <p:nvSpPr>
              <p:cNvPr id="237" name="TextBox 236"/>
              <p:cNvSpPr txBox="1"/>
              <p:nvPr/>
            </p:nvSpPr>
            <p:spPr>
              <a:xfrm>
                <a:off x="2675331" y="1574854"/>
                <a:ext cx="792622" cy="326581"/>
              </a:xfrm>
              <a:prstGeom prst="rect">
                <a:avLst/>
              </a:prstGeom>
              <a:grpFill/>
            </p:spPr>
            <p:txBody>
              <a:bodyPr wrap="square" rtlCol="0">
                <a:spAutoFit/>
              </a:bodyPr>
              <a:lstStyle/>
              <a:p>
                <a:pPr algn="ctr" defTabSz="609585" fontAlgn="base">
                  <a:spcBef>
                    <a:spcPct val="0"/>
                  </a:spcBef>
                  <a:spcAft>
                    <a:spcPct val="0"/>
                  </a:spcAft>
                </a:pPr>
                <a:r>
                  <a:rPr lang="en-US" sz="1200" dirty="0">
                    <a:solidFill>
                      <a:srgbClr val="636466"/>
                    </a:solidFill>
                    <a:latin typeface="Arial"/>
                    <a:cs typeface="Arial"/>
                  </a:rPr>
                  <a:t>Cluster Computing</a:t>
                </a:r>
              </a:p>
            </p:txBody>
          </p:sp>
          <p:sp>
            <p:nvSpPr>
              <p:cNvPr id="238" name="TextBox 237"/>
              <p:cNvSpPr txBox="1"/>
              <p:nvPr/>
            </p:nvSpPr>
            <p:spPr>
              <a:xfrm>
                <a:off x="2708990" y="1943238"/>
                <a:ext cx="696456" cy="195949"/>
              </a:xfrm>
              <a:prstGeom prst="rect">
                <a:avLst/>
              </a:prstGeom>
              <a:grpFill/>
            </p:spPr>
            <p:txBody>
              <a:bodyPr wrap="square" rtlCol="0">
                <a:spAutoFit/>
              </a:bodyPr>
              <a:lstStyle/>
              <a:p>
                <a:pPr algn="ctr" defTabSz="609585" fontAlgn="base">
                  <a:spcBef>
                    <a:spcPct val="0"/>
                  </a:spcBef>
                  <a:spcAft>
                    <a:spcPct val="0"/>
                  </a:spcAft>
                </a:pPr>
                <a:r>
                  <a:rPr lang="en-US" sz="1200" dirty="0">
                    <a:solidFill>
                      <a:srgbClr val="636466"/>
                    </a:solidFill>
                    <a:latin typeface="Arial"/>
                    <a:cs typeface="Arial"/>
                  </a:rPr>
                  <a:t>Real-time</a:t>
                </a:r>
              </a:p>
            </p:txBody>
          </p:sp>
          <p:sp>
            <p:nvSpPr>
              <p:cNvPr id="239" name="TextBox 238"/>
              <p:cNvSpPr txBox="1"/>
              <p:nvPr/>
            </p:nvSpPr>
            <p:spPr>
              <a:xfrm>
                <a:off x="2661734" y="2643290"/>
                <a:ext cx="790968" cy="326581"/>
              </a:xfrm>
              <a:prstGeom prst="rect">
                <a:avLst/>
              </a:prstGeom>
              <a:grpFill/>
            </p:spPr>
            <p:txBody>
              <a:bodyPr wrap="square" rtlCol="0">
                <a:spAutoFit/>
              </a:bodyPr>
              <a:lstStyle/>
              <a:p>
                <a:pPr algn="ctr" defTabSz="609585" fontAlgn="base">
                  <a:spcBef>
                    <a:spcPct val="0"/>
                  </a:spcBef>
                  <a:spcAft>
                    <a:spcPct val="0"/>
                  </a:spcAft>
                </a:pPr>
                <a:r>
                  <a:rPr lang="en-US" sz="1200" dirty="0">
                    <a:solidFill>
                      <a:srgbClr val="636466"/>
                    </a:solidFill>
                    <a:latin typeface="Arial"/>
                    <a:cs typeface="Arial"/>
                  </a:rPr>
                  <a:t>Data Workflows</a:t>
                </a:r>
              </a:p>
            </p:txBody>
          </p:sp>
          <p:sp>
            <p:nvSpPr>
              <p:cNvPr id="240" name="TextBox 239"/>
              <p:cNvSpPr txBox="1"/>
              <p:nvPr/>
            </p:nvSpPr>
            <p:spPr>
              <a:xfrm>
                <a:off x="2661734" y="2217152"/>
                <a:ext cx="790968" cy="326581"/>
              </a:xfrm>
              <a:prstGeom prst="rect">
                <a:avLst/>
              </a:prstGeom>
              <a:grpFill/>
            </p:spPr>
            <p:txBody>
              <a:bodyPr wrap="square" rtlCol="0">
                <a:spAutoFit/>
              </a:bodyPr>
              <a:lstStyle/>
              <a:p>
                <a:pPr algn="ctr" defTabSz="609585" fontAlgn="base">
                  <a:spcBef>
                    <a:spcPct val="0"/>
                  </a:spcBef>
                  <a:spcAft>
                    <a:spcPct val="0"/>
                  </a:spcAft>
                </a:pPr>
                <a:r>
                  <a:rPr lang="en-US" sz="1200" dirty="0">
                    <a:solidFill>
                      <a:srgbClr val="636466"/>
                    </a:solidFill>
                    <a:latin typeface="Arial"/>
                    <a:cs typeface="Arial"/>
                  </a:rPr>
                  <a:t>Data Warehouse</a:t>
                </a:r>
              </a:p>
            </p:txBody>
          </p:sp>
        </p:grpSp>
        <p:grpSp>
          <p:nvGrpSpPr>
            <p:cNvPr id="215" name="Group 214"/>
            <p:cNvGrpSpPr/>
            <p:nvPr/>
          </p:nvGrpSpPr>
          <p:grpSpPr>
            <a:xfrm>
              <a:off x="3976098" y="1607220"/>
              <a:ext cx="940127" cy="1537570"/>
              <a:chOff x="3832316" y="1594677"/>
              <a:chExt cx="940127" cy="1466258"/>
            </a:xfrm>
            <a:grpFill/>
          </p:grpSpPr>
          <p:sp>
            <p:nvSpPr>
              <p:cNvPr id="230" name="TextBox 229"/>
              <p:cNvSpPr txBox="1"/>
              <p:nvPr/>
            </p:nvSpPr>
            <p:spPr>
              <a:xfrm>
                <a:off x="3940792" y="1594677"/>
                <a:ext cx="679721" cy="198114"/>
              </a:xfrm>
              <a:prstGeom prst="rect">
                <a:avLst/>
              </a:prstGeom>
              <a:grpFill/>
            </p:spPr>
            <p:txBody>
              <a:bodyPr wrap="square" rtlCol="0">
                <a:spAutoFit/>
              </a:bodyPr>
              <a:lstStyle/>
              <a:p>
                <a:pPr algn="ctr" defTabSz="609585" fontAlgn="base">
                  <a:spcBef>
                    <a:spcPct val="0"/>
                  </a:spcBef>
                  <a:spcAft>
                    <a:spcPct val="0"/>
                  </a:spcAft>
                </a:pPr>
                <a:r>
                  <a:rPr lang="en-US" sz="1200" dirty="0">
                    <a:solidFill>
                      <a:srgbClr val="636466"/>
                    </a:solidFill>
                    <a:latin typeface="Arial"/>
                    <a:cs typeface="Arial"/>
                  </a:rPr>
                  <a:t>Queuing</a:t>
                </a:r>
              </a:p>
            </p:txBody>
          </p:sp>
          <p:sp>
            <p:nvSpPr>
              <p:cNvPr id="231" name="TextBox 230"/>
              <p:cNvSpPr txBox="1"/>
              <p:nvPr/>
            </p:nvSpPr>
            <p:spPr>
              <a:xfrm>
                <a:off x="3832316" y="1848306"/>
                <a:ext cx="940127" cy="198114"/>
              </a:xfrm>
              <a:prstGeom prst="rect">
                <a:avLst/>
              </a:prstGeom>
              <a:grpFill/>
            </p:spPr>
            <p:txBody>
              <a:bodyPr wrap="square" rtlCol="0">
                <a:spAutoFit/>
              </a:bodyPr>
              <a:lstStyle/>
              <a:p>
                <a:pPr algn="ctr" defTabSz="609585" fontAlgn="base">
                  <a:spcBef>
                    <a:spcPct val="0"/>
                  </a:spcBef>
                  <a:spcAft>
                    <a:spcPct val="0"/>
                  </a:spcAft>
                </a:pPr>
                <a:r>
                  <a:rPr lang="en-US" sz="1200" dirty="0">
                    <a:solidFill>
                      <a:srgbClr val="636466"/>
                    </a:solidFill>
                    <a:latin typeface="Arial"/>
                    <a:cs typeface="Arial"/>
                  </a:rPr>
                  <a:t>Orchestration</a:t>
                </a:r>
              </a:p>
            </p:txBody>
          </p:sp>
          <p:sp>
            <p:nvSpPr>
              <p:cNvPr id="232" name="TextBox 231"/>
              <p:cNvSpPr txBox="1"/>
              <p:nvPr/>
            </p:nvSpPr>
            <p:spPr>
              <a:xfrm>
                <a:off x="3832316" y="2101935"/>
                <a:ext cx="940127" cy="198114"/>
              </a:xfrm>
              <a:prstGeom prst="rect">
                <a:avLst/>
              </a:prstGeom>
              <a:grpFill/>
            </p:spPr>
            <p:txBody>
              <a:bodyPr wrap="square" rtlCol="0">
                <a:spAutoFit/>
              </a:bodyPr>
              <a:lstStyle/>
              <a:p>
                <a:pPr algn="ctr" defTabSz="609585" fontAlgn="base">
                  <a:spcBef>
                    <a:spcPct val="0"/>
                  </a:spcBef>
                  <a:spcAft>
                    <a:spcPct val="0"/>
                  </a:spcAft>
                </a:pPr>
                <a:r>
                  <a:rPr lang="en-US" sz="1200" dirty="0">
                    <a:solidFill>
                      <a:srgbClr val="636466"/>
                    </a:solidFill>
                    <a:latin typeface="Arial"/>
                    <a:cs typeface="Arial"/>
                  </a:rPr>
                  <a:t>App Streaming</a:t>
                </a:r>
              </a:p>
            </p:txBody>
          </p:sp>
          <p:sp>
            <p:nvSpPr>
              <p:cNvPr id="233" name="TextBox 232"/>
              <p:cNvSpPr txBox="1"/>
              <p:nvPr/>
            </p:nvSpPr>
            <p:spPr>
              <a:xfrm>
                <a:off x="3832316" y="2355564"/>
                <a:ext cx="940127" cy="198114"/>
              </a:xfrm>
              <a:prstGeom prst="rect">
                <a:avLst/>
              </a:prstGeom>
              <a:grpFill/>
            </p:spPr>
            <p:txBody>
              <a:bodyPr wrap="square" rtlCol="0">
                <a:spAutoFit/>
              </a:bodyPr>
              <a:lstStyle/>
              <a:p>
                <a:pPr algn="ctr" defTabSz="609585" fontAlgn="base">
                  <a:spcBef>
                    <a:spcPct val="0"/>
                  </a:spcBef>
                  <a:spcAft>
                    <a:spcPct val="0"/>
                  </a:spcAft>
                </a:pPr>
                <a:r>
                  <a:rPr lang="en-US" sz="1200" dirty="0">
                    <a:solidFill>
                      <a:srgbClr val="636466"/>
                    </a:solidFill>
                    <a:latin typeface="Arial"/>
                    <a:cs typeface="Arial"/>
                  </a:rPr>
                  <a:t>Transcoding</a:t>
                </a:r>
              </a:p>
            </p:txBody>
          </p:sp>
          <p:sp>
            <p:nvSpPr>
              <p:cNvPr id="234" name="TextBox 233"/>
              <p:cNvSpPr txBox="1"/>
              <p:nvPr/>
            </p:nvSpPr>
            <p:spPr>
              <a:xfrm>
                <a:off x="3832316" y="2609193"/>
                <a:ext cx="940127" cy="198114"/>
              </a:xfrm>
              <a:prstGeom prst="rect">
                <a:avLst/>
              </a:prstGeom>
              <a:grpFill/>
            </p:spPr>
            <p:txBody>
              <a:bodyPr wrap="square" rtlCol="0">
                <a:spAutoFit/>
              </a:bodyPr>
              <a:lstStyle/>
              <a:p>
                <a:pPr algn="ctr" defTabSz="609585" fontAlgn="base">
                  <a:spcBef>
                    <a:spcPct val="0"/>
                  </a:spcBef>
                  <a:spcAft>
                    <a:spcPct val="0"/>
                  </a:spcAft>
                </a:pPr>
                <a:r>
                  <a:rPr lang="en-US" sz="1200" dirty="0">
                    <a:solidFill>
                      <a:srgbClr val="636466"/>
                    </a:solidFill>
                    <a:latin typeface="Arial"/>
                    <a:cs typeface="Arial"/>
                  </a:rPr>
                  <a:t>Email</a:t>
                </a:r>
              </a:p>
            </p:txBody>
          </p:sp>
          <p:sp>
            <p:nvSpPr>
              <p:cNvPr id="235" name="TextBox 234"/>
              <p:cNvSpPr txBox="1"/>
              <p:nvPr/>
            </p:nvSpPr>
            <p:spPr>
              <a:xfrm>
                <a:off x="3832316" y="2862821"/>
                <a:ext cx="940127" cy="198114"/>
              </a:xfrm>
              <a:prstGeom prst="rect">
                <a:avLst/>
              </a:prstGeom>
              <a:grpFill/>
            </p:spPr>
            <p:txBody>
              <a:bodyPr wrap="square" rtlCol="0">
                <a:spAutoFit/>
              </a:bodyPr>
              <a:lstStyle/>
              <a:p>
                <a:pPr algn="ctr" defTabSz="609585" fontAlgn="base">
                  <a:spcBef>
                    <a:spcPct val="0"/>
                  </a:spcBef>
                  <a:spcAft>
                    <a:spcPct val="0"/>
                  </a:spcAft>
                </a:pPr>
                <a:r>
                  <a:rPr lang="en-US" sz="1200" dirty="0">
                    <a:solidFill>
                      <a:srgbClr val="636466"/>
                    </a:solidFill>
                    <a:latin typeface="Arial"/>
                    <a:cs typeface="Arial"/>
                  </a:rPr>
                  <a:t>Search</a:t>
                </a:r>
              </a:p>
            </p:txBody>
          </p:sp>
        </p:grpSp>
        <p:grpSp>
          <p:nvGrpSpPr>
            <p:cNvPr id="216" name="Group 215"/>
            <p:cNvGrpSpPr/>
            <p:nvPr/>
          </p:nvGrpSpPr>
          <p:grpSpPr>
            <a:xfrm>
              <a:off x="5404864" y="1651638"/>
              <a:ext cx="1423702" cy="1445530"/>
              <a:chOff x="5304779" y="1629002"/>
              <a:chExt cx="1423702" cy="1341609"/>
            </a:xfrm>
            <a:grpFill/>
          </p:grpSpPr>
          <p:sp>
            <p:nvSpPr>
              <p:cNvPr id="224" name="TextBox 223"/>
              <p:cNvSpPr txBox="1"/>
              <p:nvPr/>
            </p:nvSpPr>
            <p:spPr>
              <a:xfrm>
                <a:off x="5474486" y="1629002"/>
                <a:ext cx="1084289" cy="192814"/>
              </a:xfrm>
              <a:prstGeom prst="rect">
                <a:avLst/>
              </a:prstGeom>
              <a:grpFill/>
            </p:spPr>
            <p:txBody>
              <a:bodyPr wrap="square" rtlCol="0">
                <a:spAutoFit/>
              </a:bodyPr>
              <a:lstStyle/>
              <a:p>
                <a:pPr algn="ctr" defTabSz="609585" fontAlgn="base">
                  <a:spcBef>
                    <a:spcPct val="0"/>
                  </a:spcBef>
                  <a:spcAft>
                    <a:spcPct val="0"/>
                  </a:spcAft>
                </a:pPr>
                <a:r>
                  <a:rPr lang="en-US" sz="1200" dirty="0">
                    <a:solidFill>
                      <a:srgbClr val="636466"/>
                    </a:solidFill>
                    <a:latin typeface="Arial"/>
                    <a:cs typeface="Arial"/>
                  </a:rPr>
                  <a:t>Containers</a:t>
                </a:r>
              </a:p>
            </p:txBody>
          </p:sp>
          <p:sp>
            <p:nvSpPr>
              <p:cNvPr id="225" name="TextBox 224"/>
              <p:cNvSpPr txBox="1"/>
              <p:nvPr/>
            </p:nvSpPr>
            <p:spPr>
              <a:xfrm>
                <a:off x="5474486" y="1916201"/>
                <a:ext cx="1084289" cy="192814"/>
              </a:xfrm>
              <a:prstGeom prst="rect">
                <a:avLst/>
              </a:prstGeom>
              <a:grpFill/>
            </p:spPr>
            <p:txBody>
              <a:bodyPr wrap="square" rtlCol="0">
                <a:spAutoFit/>
              </a:bodyPr>
              <a:lstStyle/>
              <a:p>
                <a:pPr algn="ctr" defTabSz="609585" fontAlgn="base">
                  <a:spcBef>
                    <a:spcPct val="0"/>
                  </a:spcBef>
                  <a:spcAft>
                    <a:spcPct val="0"/>
                  </a:spcAft>
                </a:pPr>
                <a:r>
                  <a:rPr lang="en-US" sz="1200" dirty="0">
                    <a:solidFill>
                      <a:srgbClr val="636466"/>
                    </a:solidFill>
                    <a:latin typeface="Arial"/>
                    <a:cs typeface="Arial"/>
                  </a:rPr>
                  <a:t>Dev/ops Tools</a:t>
                </a:r>
              </a:p>
            </p:txBody>
          </p:sp>
          <p:sp>
            <p:nvSpPr>
              <p:cNvPr id="226" name="TextBox 225"/>
              <p:cNvSpPr txBox="1"/>
              <p:nvPr/>
            </p:nvSpPr>
            <p:spPr>
              <a:xfrm>
                <a:off x="5304779" y="2203400"/>
                <a:ext cx="1423702" cy="192814"/>
              </a:xfrm>
              <a:prstGeom prst="rect">
                <a:avLst/>
              </a:prstGeom>
              <a:grpFill/>
            </p:spPr>
            <p:txBody>
              <a:bodyPr wrap="square" rtlCol="0">
                <a:spAutoFit/>
              </a:bodyPr>
              <a:lstStyle/>
              <a:p>
                <a:pPr algn="ctr" defTabSz="609585" fontAlgn="base">
                  <a:spcBef>
                    <a:spcPct val="0"/>
                  </a:spcBef>
                  <a:spcAft>
                    <a:spcPct val="0"/>
                  </a:spcAft>
                </a:pPr>
                <a:r>
                  <a:rPr lang="en-US" sz="1200" dirty="0">
                    <a:solidFill>
                      <a:srgbClr val="636466"/>
                    </a:solidFill>
                    <a:latin typeface="Arial"/>
                    <a:cs typeface="Arial"/>
                  </a:rPr>
                  <a:t>Resource Templates</a:t>
                </a:r>
              </a:p>
            </p:txBody>
          </p:sp>
          <p:sp>
            <p:nvSpPr>
              <p:cNvPr id="227" name="TextBox 226"/>
              <p:cNvSpPr txBox="1"/>
              <p:nvPr/>
            </p:nvSpPr>
            <p:spPr>
              <a:xfrm>
                <a:off x="5304779" y="2490599"/>
                <a:ext cx="1423702" cy="192814"/>
              </a:xfrm>
              <a:prstGeom prst="rect">
                <a:avLst/>
              </a:prstGeom>
              <a:grpFill/>
            </p:spPr>
            <p:txBody>
              <a:bodyPr wrap="square" rtlCol="0">
                <a:spAutoFit/>
              </a:bodyPr>
              <a:lstStyle/>
              <a:p>
                <a:pPr algn="ctr" defTabSz="609585" fontAlgn="base">
                  <a:spcBef>
                    <a:spcPct val="0"/>
                  </a:spcBef>
                  <a:spcAft>
                    <a:spcPct val="0"/>
                  </a:spcAft>
                </a:pPr>
                <a:r>
                  <a:rPr lang="en-US" sz="1200" dirty="0">
                    <a:solidFill>
                      <a:srgbClr val="636466"/>
                    </a:solidFill>
                    <a:latin typeface="Arial"/>
                    <a:cs typeface="Arial"/>
                  </a:rPr>
                  <a:t>Usage Tracking</a:t>
                </a:r>
              </a:p>
            </p:txBody>
          </p:sp>
          <p:sp>
            <p:nvSpPr>
              <p:cNvPr id="228" name="TextBox 227"/>
              <p:cNvSpPr txBox="1"/>
              <p:nvPr/>
            </p:nvSpPr>
            <p:spPr>
              <a:xfrm>
                <a:off x="5304779" y="2777797"/>
                <a:ext cx="1423702" cy="192814"/>
              </a:xfrm>
              <a:prstGeom prst="rect">
                <a:avLst/>
              </a:prstGeom>
              <a:grpFill/>
            </p:spPr>
            <p:txBody>
              <a:bodyPr wrap="square" rtlCol="0">
                <a:spAutoFit/>
              </a:bodyPr>
              <a:lstStyle/>
              <a:p>
                <a:pPr algn="ctr" defTabSz="609585" fontAlgn="base">
                  <a:spcBef>
                    <a:spcPct val="0"/>
                  </a:spcBef>
                  <a:spcAft>
                    <a:spcPct val="0"/>
                  </a:spcAft>
                </a:pPr>
                <a:r>
                  <a:rPr lang="en-US" sz="1200" dirty="0">
                    <a:solidFill>
                      <a:srgbClr val="636466"/>
                    </a:solidFill>
                    <a:latin typeface="Arial"/>
                    <a:cs typeface="Arial"/>
                  </a:rPr>
                  <a:t>Monitoring and Logs</a:t>
                </a:r>
              </a:p>
            </p:txBody>
          </p:sp>
        </p:grpSp>
        <p:grpSp>
          <p:nvGrpSpPr>
            <p:cNvPr id="217" name="Group 216"/>
            <p:cNvGrpSpPr/>
            <p:nvPr/>
          </p:nvGrpSpPr>
          <p:grpSpPr>
            <a:xfrm>
              <a:off x="7296613" y="1700903"/>
              <a:ext cx="1140311" cy="1319929"/>
              <a:chOff x="7241693" y="1660685"/>
              <a:chExt cx="1140311" cy="1174141"/>
            </a:xfrm>
            <a:grpFill/>
          </p:grpSpPr>
          <p:sp>
            <p:nvSpPr>
              <p:cNvPr id="219" name="TextBox 218"/>
              <p:cNvSpPr txBox="1"/>
              <p:nvPr/>
            </p:nvSpPr>
            <p:spPr>
              <a:xfrm>
                <a:off x="7241693" y="1660685"/>
                <a:ext cx="1140311" cy="184803"/>
              </a:xfrm>
              <a:prstGeom prst="rect">
                <a:avLst/>
              </a:prstGeom>
              <a:grpFill/>
            </p:spPr>
            <p:txBody>
              <a:bodyPr wrap="square" rtlCol="0">
                <a:spAutoFit/>
              </a:bodyPr>
              <a:lstStyle/>
              <a:p>
                <a:pPr algn="ctr" defTabSz="609585" fontAlgn="base">
                  <a:spcBef>
                    <a:spcPct val="0"/>
                  </a:spcBef>
                  <a:spcAft>
                    <a:spcPct val="0"/>
                  </a:spcAft>
                </a:pPr>
                <a:r>
                  <a:rPr lang="en-US" sz="1200" dirty="0">
                    <a:solidFill>
                      <a:srgbClr val="636466"/>
                    </a:solidFill>
                    <a:latin typeface="Arial"/>
                    <a:cs typeface="Arial"/>
                  </a:rPr>
                  <a:t>Identity</a:t>
                </a:r>
              </a:p>
            </p:txBody>
          </p:sp>
          <p:sp>
            <p:nvSpPr>
              <p:cNvPr id="220" name="TextBox 219"/>
              <p:cNvSpPr txBox="1"/>
              <p:nvPr/>
            </p:nvSpPr>
            <p:spPr>
              <a:xfrm>
                <a:off x="7241693" y="1990464"/>
                <a:ext cx="1140311" cy="184803"/>
              </a:xfrm>
              <a:prstGeom prst="rect">
                <a:avLst/>
              </a:prstGeom>
              <a:grpFill/>
            </p:spPr>
            <p:txBody>
              <a:bodyPr wrap="square" rtlCol="0">
                <a:spAutoFit/>
              </a:bodyPr>
              <a:lstStyle/>
              <a:p>
                <a:pPr algn="ctr" defTabSz="609585" fontAlgn="base">
                  <a:spcBef>
                    <a:spcPct val="0"/>
                  </a:spcBef>
                  <a:spcAft>
                    <a:spcPct val="0"/>
                  </a:spcAft>
                </a:pPr>
                <a:r>
                  <a:rPr lang="en-US" sz="1200" dirty="0">
                    <a:solidFill>
                      <a:srgbClr val="636466"/>
                    </a:solidFill>
                    <a:latin typeface="Arial"/>
                    <a:cs typeface="Arial"/>
                  </a:rPr>
                  <a:t>Sync</a:t>
                </a:r>
              </a:p>
            </p:txBody>
          </p:sp>
          <p:sp>
            <p:nvSpPr>
              <p:cNvPr id="221" name="TextBox 220"/>
              <p:cNvSpPr txBox="1"/>
              <p:nvPr/>
            </p:nvSpPr>
            <p:spPr>
              <a:xfrm>
                <a:off x="7241693" y="2320243"/>
                <a:ext cx="1140311" cy="184803"/>
              </a:xfrm>
              <a:prstGeom prst="rect">
                <a:avLst/>
              </a:prstGeom>
              <a:grpFill/>
            </p:spPr>
            <p:txBody>
              <a:bodyPr wrap="square" rtlCol="0">
                <a:spAutoFit/>
              </a:bodyPr>
              <a:lstStyle/>
              <a:p>
                <a:pPr algn="ctr" defTabSz="609585" fontAlgn="base">
                  <a:spcBef>
                    <a:spcPct val="0"/>
                  </a:spcBef>
                  <a:spcAft>
                    <a:spcPct val="0"/>
                  </a:spcAft>
                </a:pPr>
                <a:r>
                  <a:rPr lang="en-US" sz="1200" dirty="0">
                    <a:solidFill>
                      <a:srgbClr val="636466"/>
                    </a:solidFill>
                    <a:latin typeface="Arial"/>
                    <a:cs typeface="Arial"/>
                  </a:rPr>
                  <a:t>Mobile Analytics</a:t>
                </a:r>
              </a:p>
            </p:txBody>
          </p:sp>
          <p:sp>
            <p:nvSpPr>
              <p:cNvPr id="222" name="TextBox 221"/>
              <p:cNvSpPr txBox="1"/>
              <p:nvPr/>
            </p:nvSpPr>
            <p:spPr>
              <a:xfrm>
                <a:off x="7241693" y="2650023"/>
                <a:ext cx="1140311" cy="184803"/>
              </a:xfrm>
              <a:prstGeom prst="rect">
                <a:avLst/>
              </a:prstGeom>
              <a:grpFill/>
            </p:spPr>
            <p:txBody>
              <a:bodyPr wrap="square" rtlCol="0">
                <a:spAutoFit/>
              </a:bodyPr>
              <a:lstStyle/>
              <a:p>
                <a:pPr algn="ctr" defTabSz="609585" fontAlgn="base">
                  <a:spcBef>
                    <a:spcPct val="0"/>
                  </a:spcBef>
                  <a:spcAft>
                    <a:spcPct val="0"/>
                  </a:spcAft>
                </a:pPr>
                <a:r>
                  <a:rPr lang="en-US" sz="1200" dirty="0">
                    <a:solidFill>
                      <a:srgbClr val="636466"/>
                    </a:solidFill>
                    <a:latin typeface="Arial"/>
                    <a:cs typeface="Arial"/>
                  </a:rPr>
                  <a:t>Notifications</a:t>
                </a:r>
              </a:p>
            </p:txBody>
          </p:sp>
        </p:grpSp>
      </p:grpSp>
      <p:sp>
        <p:nvSpPr>
          <p:cNvPr id="246" name="Title 1"/>
          <p:cNvSpPr txBox="1">
            <a:spLocks/>
          </p:cNvSpPr>
          <p:nvPr/>
        </p:nvSpPr>
        <p:spPr>
          <a:xfrm>
            <a:off x="449052" y="153248"/>
            <a:ext cx="10940405" cy="902667"/>
          </a:xfrm>
          <a:prstGeom prst="rect">
            <a:avLst/>
          </a:prstGeom>
        </p:spPr>
        <p:txBody>
          <a:bodyPr/>
          <a:lstStyle>
            <a:lvl1pPr algn="l" defTabSz="457200" rtl="0" eaLnBrk="1" latinLnBrk="0" hangingPunct="1">
              <a:spcBef>
                <a:spcPct val="0"/>
              </a:spcBef>
              <a:buNone/>
              <a:defRPr sz="2400" b="1" i="0" kern="1200">
                <a:solidFill>
                  <a:schemeClr val="tx1"/>
                </a:solidFill>
                <a:latin typeface="Arial"/>
                <a:ea typeface="+mj-ea"/>
                <a:cs typeface="Arial"/>
              </a:defRPr>
            </a:lvl1pPr>
          </a:lstStyle>
          <a:p>
            <a:pPr>
              <a:spcBef>
                <a:spcPts val="133"/>
              </a:spcBef>
            </a:pPr>
            <a:r>
              <a:rPr lang="en-US" sz="3200" dirty="0">
                <a:solidFill>
                  <a:srgbClr val="404040"/>
                </a:solidFill>
                <a:latin typeface="Arial" charset="0"/>
                <a:cs typeface="Arial" charset="0"/>
              </a:rPr>
              <a:t>AWS Cloud Computing</a:t>
            </a:r>
          </a:p>
        </p:txBody>
      </p:sp>
      <p:pic>
        <p:nvPicPr>
          <p:cNvPr id="375" name="Picture 374" descr="Users.png"/>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6954364" y="1048324"/>
            <a:ext cx="659179" cy="659179"/>
          </a:xfrm>
          <a:prstGeom prst="rect">
            <a:avLst/>
          </a:prstGeom>
        </p:spPr>
      </p:pic>
      <p:pic>
        <p:nvPicPr>
          <p:cNvPr id="376" name="Picture 375" descr="Client.png"/>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3130297" y="1090313"/>
            <a:ext cx="617191" cy="617191"/>
          </a:xfrm>
          <a:prstGeom prst="rect">
            <a:avLst/>
          </a:prstGeom>
        </p:spPr>
      </p:pic>
      <p:sp>
        <p:nvSpPr>
          <p:cNvPr id="378" name="Rounded Rectangle 377"/>
          <p:cNvSpPr/>
          <p:nvPr/>
        </p:nvSpPr>
        <p:spPr>
          <a:xfrm>
            <a:off x="3493696" y="6186195"/>
            <a:ext cx="1375453" cy="447871"/>
          </a:xfrm>
          <a:prstGeom prst="roundRect">
            <a:avLst>
              <a:gd name="adj" fmla="val 9818"/>
            </a:avLst>
          </a:prstGeom>
          <a:noFill/>
          <a:ln w="19050">
            <a:solidFill>
              <a:schemeClr val="tx1"/>
            </a:solidFill>
            <a:prstDash val="sysDot"/>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2400" dirty="0">
              <a:solidFill>
                <a:schemeClr val="tx1"/>
              </a:solidFill>
              <a:latin typeface="Helvetica Neue"/>
              <a:cs typeface="Helvetica Neue"/>
            </a:endParaRPr>
          </a:p>
        </p:txBody>
      </p:sp>
      <p:sp>
        <p:nvSpPr>
          <p:cNvPr id="381" name="Rounded Rectangle 380"/>
          <p:cNvSpPr/>
          <p:nvPr/>
        </p:nvSpPr>
        <p:spPr>
          <a:xfrm>
            <a:off x="5847608" y="6214187"/>
            <a:ext cx="2072165" cy="426236"/>
          </a:xfrm>
          <a:prstGeom prst="roundRect">
            <a:avLst>
              <a:gd name="adj" fmla="val 9818"/>
            </a:avLst>
          </a:prstGeom>
          <a:noFill/>
          <a:ln w="19050">
            <a:solidFill>
              <a:srgbClr val="F7981F"/>
            </a:solidFill>
            <a:prstDash val="lgDash"/>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2400" dirty="0">
              <a:solidFill>
                <a:schemeClr val="tx1"/>
              </a:solidFill>
              <a:latin typeface="Helvetica Neue"/>
              <a:cs typeface="Helvetica Neue"/>
            </a:endParaRPr>
          </a:p>
        </p:txBody>
      </p:sp>
      <p:grpSp>
        <p:nvGrpSpPr>
          <p:cNvPr id="408" name="Group 1239"/>
          <p:cNvGrpSpPr/>
          <p:nvPr/>
        </p:nvGrpSpPr>
        <p:grpSpPr>
          <a:xfrm>
            <a:off x="8610540" y="6224816"/>
            <a:ext cx="359680" cy="359680"/>
            <a:chOff x="0" y="0"/>
            <a:chExt cx="723900" cy="723900"/>
          </a:xfrm>
        </p:grpSpPr>
        <p:sp>
          <p:nvSpPr>
            <p:cNvPr id="409" name="Shape 1215"/>
            <p:cNvSpPr/>
            <p:nvPr/>
          </p:nvSpPr>
          <p:spPr>
            <a:xfrm>
              <a:off x="0" y="0"/>
              <a:ext cx="723901" cy="723901"/>
            </a:xfrm>
            <a:custGeom>
              <a:avLst/>
              <a:gdLst/>
              <a:ahLst/>
              <a:cxnLst>
                <a:cxn ang="0">
                  <a:pos x="wd2" y="hd2"/>
                </a:cxn>
                <a:cxn ang="5400000">
                  <a:pos x="wd2" y="hd2"/>
                </a:cxn>
                <a:cxn ang="10800000">
                  <a:pos x="wd2" y="hd2"/>
                </a:cxn>
                <a:cxn ang="16200000">
                  <a:pos x="wd2" y="hd2"/>
                </a:cxn>
              </a:cxnLst>
              <a:rect l="0" t="0" r="r" b="b"/>
              <a:pathLst>
                <a:path w="21600" h="21600" extrusionOk="0">
                  <a:moveTo>
                    <a:pt x="20048" y="0"/>
                  </a:moveTo>
                  <a:cubicBezTo>
                    <a:pt x="1552" y="0"/>
                    <a:pt x="1552" y="0"/>
                    <a:pt x="1552" y="0"/>
                  </a:cubicBezTo>
                  <a:cubicBezTo>
                    <a:pt x="696" y="0"/>
                    <a:pt x="0" y="696"/>
                    <a:pt x="0" y="1552"/>
                  </a:cubicBezTo>
                  <a:cubicBezTo>
                    <a:pt x="0" y="20048"/>
                    <a:pt x="0" y="20048"/>
                    <a:pt x="0" y="20048"/>
                  </a:cubicBezTo>
                  <a:cubicBezTo>
                    <a:pt x="0" y="20904"/>
                    <a:pt x="696" y="21600"/>
                    <a:pt x="1552" y="21600"/>
                  </a:cubicBezTo>
                  <a:cubicBezTo>
                    <a:pt x="5300" y="21600"/>
                    <a:pt x="5300" y="21600"/>
                    <a:pt x="5300" y="21600"/>
                  </a:cubicBezTo>
                  <a:cubicBezTo>
                    <a:pt x="6049" y="21600"/>
                    <a:pt x="6049" y="21600"/>
                    <a:pt x="6049" y="21600"/>
                  </a:cubicBezTo>
                  <a:cubicBezTo>
                    <a:pt x="6745" y="21600"/>
                    <a:pt x="6745" y="21600"/>
                    <a:pt x="6745" y="21600"/>
                  </a:cubicBezTo>
                  <a:cubicBezTo>
                    <a:pt x="8859" y="21600"/>
                    <a:pt x="8859" y="21600"/>
                    <a:pt x="8859" y="21600"/>
                  </a:cubicBezTo>
                  <a:cubicBezTo>
                    <a:pt x="10171" y="21600"/>
                    <a:pt x="10171" y="21600"/>
                    <a:pt x="10171" y="21600"/>
                  </a:cubicBezTo>
                  <a:cubicBezTo>
                    <a:pt x="20048" y="21600"/>
                    <a:pt x="20048" y="21600"/>
                    <a:pt x="20048" y="21600"/>
                  </a:cubicBezTo>
                  <a:cubicBezTo>
                    <a:pt x="20904" y="21600"/>
                    <a:pt x="21600" y="20904"/>
                    <a:pt x="21600" y="20048"/>
                  </a:cubicBezTo>
                  <a:cubicBezTo>
                    <a:pt x="21600" y="18683"/>
                    <a:pt x="21600" y="18683"/>
                    <a:pt x="21600" y="18683"/>
                  </a:cubicBezTo>
                  <a:cubicBezTo>
                    <a:pt x="21600" y="10760"/>
                    <a:pt x="21600" y="10760"/>
                    <a:pt x="21600" y="10760"/>
                  </a:cubicBezTo>
                  <a:cubicBezTo>
                    <a:pt x="21600" y="9877"/>
                    <a:pt x="21600" y="9877"/>
                    <a:pt x="21600" y="9877"/>
                  </a:cubicBezTo>
                  <a:cubicBezTo>
                    <a:pt x="21600" y="7414"/>
                    <a:pt x="21600" y="7414"/>
                    <a:pt x="21600" y="7414"/>
                  </a:cubicBezTo>
                  <a:cubicBezTo>
                    <a:pt x="21600" y="6397"/>
                    <a:pt x="21600" y="6397"/>
                    <a:pt x="21600" y="6397"/>
                  </a:cubicBezTo>
                  <a:cubicBezTo>
                    <a:pt x="21600" y="1552"/>
                    <a:pt x="21600" y="1552"/>
                    <a:pt x="21600" y="1552"/>
                  </a:cubicBezTo>
                  <a:cubicBezTo>
                    <a:pt x="21600" y="696"/>
                    <a:pt x="20904" y="0"/>
                    <a:pt x="20048" y="0"/>
                  </a:cubicBezTo>
                  <a:close/>
                  <a:moveTo>
                    <a:pt x="4336" y="15765"/>
                  </a:moveTo>
                  <a:cubicBezTo>
                    <a:pt x="4336" y="15765"/>
                    <a:pt x="4336" y="15765"/>
                    <a:pt x="4336" y="15765"/>
                  </a:cubicBezTo>
                  <a:cubicBezTo>
                    <a:pt x="4256" y="15685"/>
                    <a:pt x="4256" y="15685"/>
                    <a:pt x="4256" y="15685"/>
                  </a:cubicBezTo>
                  <a:lnTo>
                    <a:pt x="4336" y="15765"/>
                  </a:lnTo>
                  <a:close/>
                </a:path>
              </a:pathLst>
            </a:custGeom>
            <a:solidFill>
              <a:srgbClr val="88A57F"/>
            </a:solid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410" name="Shape 1216"/>
            <p:cNvSpPr/>
            <p:nvPr/>
          </p:nvSpPr>
          <p:spPr>
            <a:xfrm>
              <a:off x="120877" y="89965"/>
              <a:ext cx="166627" cy="134380"/>
            </a:xfrm>
            <a:custGeom>
              <a:avLst/>
              <a:gdLst/>
              <a:ahLst/>
              <a:cxnLst>
                <a:cxn ang="0">
                  <a:pos x="wd2" y="hd2"/>
                </a:cxn>
                <a:cxn ang="5400000">
                  <a:pos x="wd2" y="hd2"/>
                </a:cxn>
                <a:cxn ang="10800000">
                  <a:pos x="wd2" y="hd2"/>
                </a:cxn>
                <a:cxn ang="16200000">
                  <a:pos x="wd2" y="hd2"/>
                </a:cxn>
              </a:cxnLst>
              <a:rect l="0" t="0" r="r" b="b"/>
              <a:pathLst>
                <a:path w="21354" h="21600" extrusionOk="0">
                  <a:moveTo>
                    <a:pt x="1883" y="21600"/>
                  </a:moveTo>
                  <a:cubicBezTo>
                    <a:pt x="11075" y="21600"/>
                    <a:pt x="11075" y="21600"/>
                    <a:pt x="11075" y="21600"/>
                  </a:cubicBezTo>
                  <a:cubicBezTo>
                    <a:pt x="11879" y="21600"/>
                    <a:pt x="12568" y="21024"/>
                    <a:pt x="12798" y="20160"/>
                  </a:cubicBezTo>
                  <a:cubicBezTo>
                    <a:pt x="14751" y="13680"/>
                    <a:pt x="17394" y="8208"/>
                    <a:pt x="20841" y="3888"/>
                  </a:cubicBezTo>
                  <a:cubicBezTo>
                    <a:pt x="21415" y="3168"/>
                    <a:pt x="21530" y="2016"/>
                    <a:pt x="21070" y="1008"/>
                  </a:cubicBezTo>
                  <a:cubicBezTo>
                    <a:pt x="20726" y="432"/>
                    <a:pt x="20036" y="0"/>
                    <a:pt x="19462" y="0"/>
                  </a:cubicBezTo>
                  <a:cubicBezTo>
                    <a:pt x="19232" y="0"/>
                    <a:pt x="19117" y="0"/>
                    <a:pt x="18887" y="144"/>
                  </a:cubicBezTo>
                  <a:cubicBezTo>
                    <a:pt x="13602" y="2304"/>
                    <a:pt x="8777" y="6192"/>
                    <a:pt x="4870" y="11088"/>
                  </a:cubicBezTo>
                  <a:cubicBezTo>
                    <a:pt x="3147" y="13248"/>
                    <a:pt x="1653" y="15552"/>
                    <a:pt x="275" y="18144"/>
                  </a:cubicBezTo>
                  <a:cubicBezTo>
                    <a:pt x="-70" y="18720"/>
                    <a:pt x="-70" y="19728"/>
                    <a:pt x="160" y="20448"/>
                  </a:cubicBezTo>
                  <a:cubicBezTo>
                    <a:pt x="504" y="21168"/>
                    <a:pt x="1194" y="21600"/>
                    <a:pt x="1883" y="21600"/>
                  </a:cubicBezTo>
                  <a:close/>
                </a:path>
              </a:pathLst>
            </a:custGeom>
            <a:solidFill>
              <a:srgbClr val="FFFFFF"/>
            </a:solid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411" name="Shape 1217"/>
            <p:cNvSpPr/>
            <p:nvPr/>
          </p:nvSpPr>
          <p:spPr>
            <a:xfrm>
              <a:off x="74781" y="236871"/>
              <a:ext cx="132482" cy="119196"/>
            </a:xfrm>
            <a:custGeom>
              <a:avLst/>
              <a:gdLst/>
              <a:ahLst/>
              <a:cxnLst>
                <a:cxn ang="0">
                  <a:pos x="wd2" y="hd2"/>
                </a:cxn>
                <a:cxn ang="5400000">
                  <a:pos x="wd2" y="hd2"/>
                </a:cxn>
                <a:cxn ang="10800000">
                  <a:pos x="wd2" y="hd2"/>
                </a:cxn>
                <a:cxn ang="16200000">
                  <a:pos x="wd2" y="hd2"/>
                </a:cxn>
              </a:cxnLst>
              <a:rect l="0" t="0" r="r" b="b"/>
              <a:pathLst>
                <a:path w="21600" h="21600" extrusionOk="0">
                  <a:moveTo>
                    <a:pt x="2335" y="21600"/>
                  </a:moveTo>
                  <a:cubicBezTo>
                    <a:pt x="17076" y="21600"/>
                    <a:pt x="17076" y="21600"/>
                    <a:pt x="17076" y="21600"/>
                  </a:cubicBezTo>
                  <a:cubicBezTo>
                    <a:pt x="18243" y="21600"/>
                    <a:pt x="19265" y="20463"/>
                    <a:pt x="19411" y="19164"/>
                  </a:cubicBezTo>
                  <a:cubicBezTo>
                    <a:pt x="19703" y="13642"/>
                    <a:pt x="20286" y="8445"/>
                    <a:pt x="21600" y="3411"/>
                  </a:cubicBezTo>
                  <a:cubicBezTo>
                    <a:pt x="21600" y="3086"/>
                    <a:pt x="21600" y="2923"/>
                    <a:pt x="21600" y="2598"/>
                  </a:cubicBezTo>
                  <a:cubicBezTo>
                    <a:pt x="21600" y="1137"/>
                    <a:pt x="20578" y="0"/>
                    <a:pt x="19265" y="0"/>
                  </a:cubicBezTo>
                  <a:cubicBezTo>
                    <a:pt x="5984" y="0"/>
                    <a:pt x="5984" y="0"/>
                    <a:pt x="5984" y="0"/>
                  </a:cubicBezTo>
                  <a:cubicBezTo>
                    <a:pt x="5108" y="0"/>
                    <a:pt x="4232" y="650"/>
                    <a:pt x="3941" y="1624"/>
                  </a:cubicBezTo>
                  <a:cubicBezTo>
                    <a:pt x="1751" y="6983"/>
                    <a:pt x="438" y="12830"/>
                    <a:pt x="0" y="18839"/>
                  </a:cubicBezTo>
                  <a:cubicBezTo>
                    <a:pt x="0" y="19489"/>
                    <a:pt x="146" y="20138"/>
                    <a:pt x="584" y="20788"/>
                  </a:cubicBezTo>
                  <a:cubicBezTo>
                    <a:pt x="1022" y="21275"/>
                    <a:pt x="1605" y="21600"/>
                    <a:pt x="2335" y="21600"/>
                  </a:cubicBezTo>
                  <a:close/>
                </a:path>
              </a:pathLst>
            </a:custGeom>
            <a:solidFill>
              <a:srgbClr val="FFFFFF"/>
            </a:solid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412" name="Shape 1218"/>
            <p:cNvSpPr/>
            <p:nvPr/>
          </p:nvSpPr>
          <p:spPr>
            <a:xfrm>
              <a:off x="75540" y="367074"/>
              <a:ext cx="131163" cy="119196"/>
            </a:xfrm>
            <a:custGeom>
              <a:avLst/>
              <a:gdLst/>
              <a:ahLst/>
              <a:cxnLst>
                <a:cxn ang="0">
                  <a:pos x="wd2" y="hd2"/>
                </a:cxn>
                <a:cxn ang="5400000">
                  <a:pos x="wd2" y="hd2"/>
                </a:cxn>
                <a:cxn ang="10800000">
                  <a:pos x="wd2" y="hd2"/>
                </a:cxn>
                <a:cxn ang="16200000">
                  <a:pos x="wd2" y="hd2"/>
                </a:cxn>
              </a:cxnLst>
              <a:rect l="0" t="0" r="r" b="b"/>
              <a:pathLst>
                <a:path w="21508" h="21600" extrusionOk="0">
                  <a:moveTo>
                    <a:pt x="21012" y="20626"/>
                  </a:moveTo>
                  <a:cubicBezTo>
                    <a:pt x="21453" y="19976"/>
                    <a:pt x="21600" y="19164"/>
                    <a:pt x="21453" y="18352"/>
                  </a:cubicBezTo>
                  <a:cubicBezTo>
                    <a:pt x="20278" y="13317"/>
                    <a:pt x="19690" y="7958"/>
                    <a:pt x="19543" y="2598"/>
                  </a:cubicBezTo>
                  <a:cubicBezTo>
                    <a:pt x="19396" y="1137"/>
                    <a:pt x="18367" y="0"/>
                    <a:pt x="17192" y="0"/>
                  </a:cubicBezTo>
                  <a:cubicBezTo>
                    <a:pt x="2351" y="0"/>
                    <a:pt x="2351" y="0"/>
                    <a:pt x="2351" y="0"/>
                  </a:cubicBezTo>
                  <a:cubicBezTo>
                    <a:pt x="1763" y="0"/>
                    <a:pt x="1176" y="325"/>
                    <a:pt x="588" y="812"/>
                  </a:cubicBezTo>
                  <a:cubicBezTo>
                    <a:pt x="147" y="1462"/>
                    <a:pt x="0" y="2111"/>
                    <a:pt x="0" y="2923"/>
                  </a:cubicBezTo>
                  <a:cubicBezTo>
                    <a:pt x="441" y="8770"/>
                    <a:pt x="1763" y="14617"/>
                    <a:pt x="3967" y="20138"/>
                  </a:cubicBezTo>
                  <a:cubicBezTo>
                    <a:pt x="4408" y="20950"/>
                    <a:pt x="5143" y="21600"/>
                    <a:pt x="6171" y="21600"/>
                  </a:cubicBezTo>
                  <a:cubicBezTo>
                    <a:pt x="19102" y="21600"/>
                    <a:pt x="19102" y="21600"/>
                    <a:pt x="19102" y="21600"/>
                  </a:cubicBezTo>
                  <a:cubicBezTo>
                    <a:pt x="19837" y="21600"/>
                    <a:pt x="20424" y="21275"/>
                    <a:pt x="21012" y="20626"/>
                  </a:cubicBezTo>
                  <a:close/>
                </a:path>
              </a:pathLst>
            </a:custGeom>
            <a:solidFill>
              <a:srgbClr val="FFFFFF"/>
            </a:solid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413" name="Shape 1219"/>
            <p:cNvSpPr/>
            <p:nvPr/>
          </p:nvSpPr>
          <p:spPr>
            <a:xfrm>
              <a:off x="120877" y="500314"/>
              <a:ext cx="159029" cy="132103"/>
            </a:xfrm>
            <a:custGeom>
              <a:avLst/>
              <a:gdLst/>
              <a:ahLst/>
              <a:cxnLst>
                <a:cxn ang="0">
                  <a:pos x="wd2" y="hd2"/>
                </a:cxn>
                <a:cxn ang="5400000">
                  <a:pos x="wd2" y="hd2"/>
                </a:cxn>
                <a:cxn ang="10800000">
                  <a:pos x="wd2" y="hd2"/>
                </a:cxn>
                <a:cxn ang="16200000">
                  <a:pos x="wd2" y="hd2"/>
                </a:cxn>
              </a:cxnLst>
              <a:rect l="0" t="0" r="r" b="b"/>
              <a:pathLst>
                <a:path w="21392" h="21600" extrusionOk="0">
                  <a:moveTo>
                    <a:pt x="13201" y="2351"/>
                  </a:moveTo>
                  <a:cubicBezTo>
                    <a:pt x="13201" y="2057"/>
                    <a:pt x="13080" y="1763"/>
                    <a:pt x="12959" y="1469"/>
                  </a:cubicBezTo>
                  <a:cubicBezTo>
                    <a:pt x="12718" y="588"/>
                    <a:pt x="11994" y="0"/>
                    <a:pt x="11149" y="0"/>
                  </a:cubicBezTo>
                  <a:cubicBezTo>
                    <a:pt x="1978" y="0"/>
                    <a:pt x="1978" y="0"/>
                    <a:pt x="1978" y="0"/>
                  </a:cubicBezTo>
                  <a:cubicBezTo>
                    <a:pt x="1254" y="0"/>
                    <a:pt x="530" y="441"/>
                    <a:pt x="168" y="1176"/>
                  </a:cubicBezTo>
                  <a:cubicBezTo>
                    <a:pt x="-73" y="1910"/>
                    <a:pt x="-73" y="2939"/>
                    <a:pt x="289" y="3673"/>
                  </a:cubicBezTo>
                  <a:cubicBezTo>
                    <a:pt x="1737" y="6171"/>
                    <a:pt x="3306" y="8522"/>
                    <a:pt x="5116" y="10727"/>
                  </a:cubicBezTo>
                  <a:cubicBezTo>
                    <a:pt x="8977" y="15429"/>
                    <a:pt x="13683" y="19102"/>
                    <a:pt x="18752" y="21453"/>
                  </a:cubicBezTo>
                  <a:cubicBezTo>
                    <a:pt x="18993" y="21600"/>
                    <a:pt x="19234" y="21600"/>
                    <a:pt x="19476" y="21600"/>
                  </a:cubicBezTo>
                  <a:cubicBezTo>
                    <a:pt x="20079" y="21600"/>
                    <a:pt x="20682" y="21306"/>
                    <a:pt x="21044" y="20571"/>
                  </a:cubicBezTo>
                  <a:cubicBezTo>
                    <a:pt x="21527" y="19690"/>
                    <a:pt x="21527" y="18514"/>
                    <a:pt x="20924" y="17633"/>
                  </a:cubicBezTo>
                  <a:cubicBezTo>
                    <a:pt x="17666" y="13665"/>
                    <a:pt x="15131" y="8376"/>
                    <a:pt x="13201" y="2351"/>
                  </a:cubicBezTo>
                  <a:close/>
                </a:path>
              </a:pathLst>
            </a:custGeom>
            <a:solidFill>
              <a:srgbClr val="FFFFFF"/>
            </a:solid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414" name="Shape 1220"/>
            <p:cNvSpPr/>
            <p:nvPr/>
          </p:nvSpPr>
          <p:spPr>
            <a:xfrm>
              <a:off x="232860" y="500314"/>
              <a:ext cx="122447" cy="140074"/>
            </a:xfrm>
            <a:custGeom>
              <a:avLst/>
              <a:gdLst/>
              <a:ahLst/>
              <a:cxnLst>
                <a:cxn ang="0">
                  <a:pos x="wd2" y="hd2"/>
                </a:cxn>
                <a:cxn ang="5400000">
                  <a:pos x="wd2" y="hd2"/>
                </a:cxn>
                <a:cxn ang="10800000">
                  <a:pos x="wd2" y="hd2"/>
                </a:cxn>
                <a:cxn ang="16200000">
                  <a:pos x="wd2" y="hd2"/>
                </a:cxn>
              </a:cxnLst>
              <a:rect l="0" t="0" r="r" b="b"/>
              <a:pathLst>
                <a:path w="21504" h="21600" extrusionOk="0">
                  <a:moveTo>
                    <a:pt x="18981" y="0"/>
                  </a:moveTo>
                  <a:cubicBezTo>
                    <a:pt x="2584" y="0"/>
                    <a:pt x="2584" y="0"/>
                    <a:pt x="2584" y="0"/>
                  </a:cubicBezTo>
                  <a:cubicBezTo>
                    <a:pt x="1638" y="0"/>
                    <a:pt x="850" y="277"/>
                    <a:pt x="377" y="969"/>
                  </a:cubicBezTo>
                  <a:cubicBezTo>
                    <a:pt x="-96" y="1523"/>
                    <a:pt x="-96" y="2354"/>
                    <a:pt x="219" y="3046"/>
                  </a:cubicBezTo>
                  <a:cubicBezTo>
                    <a:pt x="4161" y="11492"/>
                    <a:pt x="10310" y="17862"/>
                    <a:pt x="17878" y="21323"/>
                  </a:cubicBezTo>
                  <a:cubicBezTo>
                    <a:pt x="18193" y="21462"/>
                    <a:pt x="18666" y="21600"/>
                    <a:pt x="18981" y="21600"/>
                  </a:cubicBezTo>
                  <a:cubicBezTo>
                    <a:pt x="19454" y="21600"/>
                    <a:pt x="19927" y="21462"/>
                    <a:pt x="20400" y="21185"/>
                  </a:cubicBezTo>
                  <a:cubicBezTo>
                    <a:pt x="21031" y="20908"/>
                    <a:pt x="21504" y="20077"/>
                    <a:pt x="21504" y="19385"/>
                  </a:cubicBezTo>
                  <a:cubicBezTo>
                    <a:pt x="21504" y="2215"/>
                    <a:pt x="21504" y="2215"/>
                    <a:pt x="21504" y="2215"/>
                  </a:cubicBezTo>
                  <a:cubicBezTo>
                    <a:pt x="21504" y="969"/>
                    <a:pt x="20400" y="0"/>
                    <a:pt x="18981" y="0"/>
                  </a:cubicBezTo>
                  <a:close/>
                </a:path>
              </a:pathLst>
            </a:custGeom>
            <a:solidFill>
              <a:srgbClr val="FFFFFF"/>
            </a:solid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415" name="Shape 1221"/>
            <p:cNvSpPr/>
            <p:nvPr/>
          </p:nvSpPr>
          <p:spPr>
            <a:xfrm>
              <a:off x="206503" y="367074"/>
              <a:ext cx="148804" cy="119196"/>
            </a:xfrm>
            <a:custGeom>
              <a:avLst/>
              <a:gdLst/>
              <a:ahLst/>
              <a:cxnLst>
                <a:cxn ang="0">
                  <a:pos x="wd2" y="hd2"/>
                </a:cxn>
                <a:cxn ang="5400000">
                  <a:pos x="wd2" y="hd2"/>
                </a:cxn>
                <a:cxn ang="10800000">
                  <a:pos x="wd2" y="hd2"/>
                </a:cxn>
                <a:cxn ang="16200000">
                  <a:pos x="wd2" y="hd2"/>
                </a:cxn>
              </a:cxnLst>
              <a:rect l="0" t="0" r="r" b="b"/>
              <a:pathLst>
                <a:path w="21600" h="21600" extrusionOk="0">
                  <a:moveTo>
                    <a:pt x="19518" y="0"/>
                  </a:moveTo>
                  <a:cubicBezTo>
                    <a:pt x="2082" y="0"/>
                    <a:pt x="2082" y="0"/>
                    <a:pt x="2082" y="0"/>
                  </a:cubicBezTo>
                  <a:cubicBezTo>
                    <a:pt x="1431" y="0"/>
                    <a:pt x="911" y="325"/>
                    <a:pt x="520" y="812"/>
                  </a:cubicBezTo>
                  <a:cubicBezTo>
                    <a:pt x="130" y="1299"/>
                    <a:pt x="0" y="2111"/>
                    <a:pt x="0" y="2761"/>
                  </a:cubicBezTo>
                  <a:cubicBezTo>
                    <a:pt x="130" y="8608"/>
                    <a:pt x="781" y="14292"/>
                    <a:pt x="1952" y="19651"/>
                  </a:cubicBezTo>
                  <a:cubicBezTo>
                    <a:pt x="2212" y="20788"/>
                    <a:pt x="2993" y="21600"/>
                    <a:pt x="3904" y="21600"/>
                  </a:cubicBezTo>
                  <a:cubicBezTo>
                    <a:pt x="19518" y="21600"/>
                    <a:pt x="19518" y="21600"/>
                    <a:pt x="19518" y="21600"/>
                  </a:cubicBezTo>
                  <a:cubicBezTo>
                    <a:pt x="20689" y="21600"/>
                    <a:pt x="21600" y="20463"/>
                    <a:pt x="21600" y="19002"/>
                  </a:cubicBezTo>
                  <a:cubicBezTo>
                    <a:pt x="21600" y="2598"/>
                    <a:pt x="21600" y="2598"/>
                    <a:pt x="21600" y="2598"/>
                  </a:cubicBezTo>
                  <a:cubicBezTo>
                    <a:pt x="21600" y="1299"/>
                    <a:pt x="20689" y="0"/>
                    <a:pt x="19518" y="0"/>
                  </a:cubicBezTo>
                  <a:close/>
                </a:path>
              </a:pathLst>
            </a:custGeom>
            <a:solidFill>
              <a:srgbClr val="FFFFFF"/>
            </a:solid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416" name="Shape 1222"/>
            <p:cNvSpPr/>
            <p:nvPr/>
          </p:nvSpPr>
          <p:spPr>
            <a:xfrm>
              <a:off x="206503" y="236871"/>
              <a:ext cx="148804" cy="119196"/>
            </a:xfrm>
            <a:custGeom>
              <a:avLst/>
              <a:gdLst/>
              <a:ahLst/>
              <a:cxnLst>
                <a:cxn ang="0">
                  <a:pos x="wd2" y="hd2"/>
                </a:cxn>
                <a:cxn ang="5400000">
                  <a:pos x="wd2" y="hd2"/>
                </a:cxn>
                <a:cxn ang="10800000">
                  <a:pos x="wd2" y="hd2"/>
                </a:cxn>
                <a:cxn ang="16200000">
                  <a:pos x="wd2" y="hd2"/>
                </a:cxn>
              </a:cxnLst>
              <a:rect l="0" t="0" r="r" b="b"/>
              <a:pathLst>
                <a:path w="21600" h="21600" extrusionOk="0">
                  <a:moveTo>
                    <a:pt x="19518" y="0"/>
                  </a:moveTo>
                  <a:cubicBezTo>
                    <a:pt x="4294" y="0"/>
                    <a:pt x="4294" y="0"/>
                    <a:pt x="4294" y="0"/>
                  </a:cubicBezTo>
                  <a:cubicBezTo>
                    <a:pt x="3383" y="0"/>
                    <a:pt x="2602" y="812"/>
                    <a:pt x="2342" y="1949"/>
                  </a:cubicBezTo>
                  <a:cubicBezTo>
                    <a:pt x="1041" y="7308"/>
                    <a:pt x="260" y="12992"/>
                    <a:pt x="0" y="18839"/>
                  </a:cubicBezTo>
                  <a:cubicBezTo>
                    <a:pt x="0" y="19489"/>
                    <a:pt x="260" y="20301"/>
                    <a:pt x="651" y="20788"/>
                  </a:cubicBezTo>
                  <a:cubicBezTo>
                    <a:pt x="1041" y="21275"/>
                    <a:pt x="1561" y="21600"/>
                    <a:pt x="2082" y="21600"/>
                  </a:cubicBezTo>
                  <a:cubicBezTo>
                    <a:pt x="19518" y="21600"/>
                    <a:pt x="19518" y="21600"/>
                    <a:pt x="19518" y="21600"/>
                  </a:cubicBezTo>
                  <a:cubicBezTo>
                    <a:pt x="20689" y="21600"/>
                    <a:pt x="21600" y="20463"/>
                    <a:pt x="21600" y="19002"/>
                  </a:cubicBezTo>
                  <a:cubicBezTo>
                    <a:pt x="21600" y="2598"/>
                    <a:pt x="21600" y="2598"/>
                    <a:pt x="21600" y="2598"/>
                  </a:cubicBezTo>
                  <a:cubicBezTo>
                    <a:pt x="21600" y="1137"/>
                    <a:pt x="20689" y="0"/>
                    <a:pt x="19518" y="0"/>
                  </a:cubicBezTo>
                  <a:close/>
                </a:path>
              </a:pathLst>
            </a:custGeom>
            <a:solidFill>
              <a:srgbClr val="FFFFFF"/>
            </a:solid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417" name="Shape 1223"/>
            <p:cNvSpPr/>
            <p:nvPr/>
          </p:nvSpPr>
          <p:spPr>
            <a:xfrm>
              <a:off x="236655" y="87308"/>
              <a:ext cx="118652" cy="137037"/>
            </a:xfrm>
            <a:custGeom>
              <a:avLst/>
              <a:gdLst/>
              <a:ahLst/>
              <a:cxnLst>
                <a:cxn ang="0">
                  <a:pos x="wd2" y="hd2"/>
                </a:cxn>
                <a:cxn ang="5400000">
                  <a:pos x="wd2" y="hd2"/>
                </a:cxn>
                <a:cxn ang="10800000">
                  <a:pos x="wd2" y="hd2"/>
                </a:cxn>
                <a:cxn ang="16200000">
                  <a:pos x="wd2" y="hd2"/>
                </a:cxn>
              </a:cxnLst>
              <a:rect l="0" t="0" r="r" b="b"/>
              <a:pathLst>
                <a:path w="21502" h="21600" extrusionOk="0">
                  <a:moveTo>
                    <a:pt x="20203" y="282"/>
                  </a:moveTo>
                  <a:cubicBezTo>
                    <a:pt x="19878" y="0"/>
                    <a:pt x="19391" y="0"/>
                    <a:pt x="18904" y="0"/>
                  </a:cubicBezTo>
                  <a:cubicBezTo>
                    <a:pt x="18579" y="0"/>
                    <a:pt x="18091" y="0"/>
                    <a:pt x="17604" y="282"/>
                  </a:cubicBezTo>
                  <a:cubicBezTo>
                    <a:pt x="10296" y="4094"/>
                    <a:pt x="4287" y="10306"/>
                    <a:pt x="227" y="18494"/>
                  </a:cubicBezTo>
                  <a:cubicBezTo>
                    <a:pt x="-98" y="19200"/>
                    <a:pt x="-98" y="20047"/>
                    <a:pt x="389" y="20612"/>
                  </a:cubicBezTo>
                  <a:cubicBezTo>
                    <a:pt x="876" y="21318"/>
                    <a:pt x="1688" y="21600"/>
                    <a:pt x="2663" y="21600"/>
                  </a:cubicBezTo>
                  <a:cubicBezTo>
                    <a:pt x="18904" y="21600"/>
                    <a:pt x="18904" y="21600"/>
                    <a:pt x="18904" y="21600"/>
                  </a:cubicBezTo>
                  <a:cubicBezTo>
                    <a:pt x="20365" y="21600"/>
                    <a:pt x="21502" y="20612"/>
                    <a:pt x="21502" y="19341"/>
                  </a:cubicBezTo>
                  <a:cubicBezTo>
                    <a:pt x="21502" y="2259"/>
                    <a:pt x="21502" y="2259"/>
                    <a:pt x="21502" y="2259"/>
                  </a:cubicBezTo>
                  <a:cubicBezTo>
                    <a:pt x="21502" y="1412"/>
                    <a:pt x="21015" y="706"/>
                    <a:pt x="20203" y="282"/>
                  </a:cubicBezTo>
                  <a:close/>
                </a:path>
              </a:pathLst>
            </a:custGeom>
            <a:solidFill>
              <a:srgbClr val="FFFFFF"/>
            </a:solid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418" name="Shape 1224"/>
            <p:cNvSpPr/>
            <p:nvPr/>
          </p:nvSpPr>
          <p:spPr>
            <a:xfrm>
              <a:off x="438294" y="500314"/>
              <a:ext cx="166398" cy="134760"/>
            </a:xfrm>
            <a:custGeom>
              <a:avLst/>
              <a:gdLst/>
              <a:ahLst/>
              <a:cxnLst>
                <a:cxn ang="0">
                  <a:pos x="wd2" y="hd2"/>
                </a:cxn>
                <a:cxn ang="5400000">
                  <a:pos x="wd2" y="hd2"/>
                </a:cxn>
                <a:cxn ang="10800000">
                  <a:pos x="wd2" y="hd2"/>
                </a:cxn>
                <a:cxn ang="16200000">
                  <a:pos x="wd2" y="hd2"/>
                </a:cxn>
              </a:cxnLst>
              <a:rect l="0" t="0" r="r" b="b"/>
              <a:pathLst>
                <a:path w="21325" h="21600" extrusionOk="0">
                  <a:moveTo>
                    <a:pt x="19471" y="0"/>
                  </a:moveTo>
                  <a:cubicBezTo>
                    <a:pt x="10279" y="0"/>
                    <a:pt x="10279" y="0"/>
                    <a:pt x="10279" y="0"/>
                  </a:cubicBezTo>
                  <a:cubicBezTo>
                    <a:pt x="9475" y="0"/>
                    <a:pt x="8786" y="576"/>
                    <a:pt x="8556" y="1440"/>
                  </a:cubicBezTo>
                  <a:cubicBezTo>
                    <a:pt x="6603" y="7920"/>
                    <a:pt x="3845" y="13392"/>
                    <a:pt x="513" y="17712"/>
                  </a:cubicBezTo>
                  <a:cubicBezTo>
                    <a:pt x="-61" y="18432"/>
                    <a:pt x="-176" y="19728"/>
                    <a:pt x="284" y="20592"/>
                  </a:cubicBezTo>
                  <a:cubicBezTo>
                    <a:pt x="628" y="21312"/>
                    <a:pt x="1203" y="21600"/>
                    <a:pt x="1892" y="21600"/>
                  </a:cubicBezTo>
                  <a:cubicBezTo>
                    <a:pt x="2007" y="21600"/>
                    <a:pt x="2237" y="21600"/>
                    <a:pt x="2467" y="21456"/>
                  </a:cubicBezTo>
                  <a:cubicBezTo>
                    <a:pt x="7637" y="19296"/>
                    <a:pt x="12462" y="15408"/>
                    <a:pt x="16484" y="10512"/>
                  </a:cubicBezTo>
                  <a:cubicBezTo>
                    <a:pt x="18092" y="8352"/>
                    <a:pt x="19701" y="6048"/>
                    <a:pt x="20964" y="3600"/>
                  </a:cubicBezTo>
                  <a:cubicBezTo>
                    <a:pt x="21424" y="2880"/>
                    <a:pt x="21424" y="1872"/>
                    <a:pt x="21079" y="1152"/>
                  </a:cubicBezTo>
                  <a:cubicBezTo>
                    <a:pt x="20735" y="432"/>
                    <a:pt x="20160" y="0"/>
                    <a:pt x="19471" y="0"/>
                  </a:cubicBezTo>
                  <a:close/>
                </a:path>
              </a:pathLst>
            </a:custGeom>
            <a:solidFill>
              <a:srgbClr val="FFFFFF"/>
            </a:solid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419" name="Shape 1225"/>
            <p:cNvSpPr/>
            <p:nvPr/>
          </p:nvSpPr>
          <p:spPr>
            <a:xfrm>
              <a:off x="515300" y="367074"/>
              <a:ext cx="133060" cy="119196"/>
            </a:xfrm>
            <a:custGeom>
              <a:avLst/>
              <a:gdLst/>
              <a:ahLst/>
              <a:cxnLst>
                <a:cxn ang="0">
                  <a:pos x="wd2" y="hd2"/>
                </a:cxn>
                <a:cxn ang="5400000">
                  <a:pos x="wd2" y="hd2"/>
                </a:cxn>
                <a:cxn ang="10800000">
                  <a:pos x="wd2" y="hd2"/>
                </a:cxn>
                <a:cxn ang="16200000">
                  <a:pos x="wd2" y="hd2"/>
                </a:cxn>
              </a:cxnLst>
              <a:rect l="0" t="0" r="r" b="b"/>
              <a:pathLst>
                <a:path w="21509" h="21600" extrusionOk="0">
                  <a:moveTo>
                    <a:pt x="19190" y="0"/>
                  </a:moveTo>
                  <a:cubicBezTo>
                    <a:pt x="4548" y="0"/>
                    <a:pt x="4548" y="0"/>
                    <a:pt x="4548" y="0"/>
                  </a:cubicBezTo>
                  <a:cubicBezTo>
                    <a:pt x="3388" y="0"/>
                    <a:pt x="2373" y="1137"/>
                    <a:pt x="2228" y="2598"/>
                  </a:cubicBezTo>
                  <a:cubicBezTo>
                    <a:pt x="1939" y="7958"/>
                    <a:pt x="1214" y="13317"/>
                    <a:pt x="54" y="18352"/>
                  </a:cubicBezTo>
                  <a:cubicBezTo>
                    <a:pt x="-91" y="19164"/>
                    <a:pt x="54" y="19976"/>
                    <a:pt x="489" y="20626"/>
                  </a:cubicBezTo>
                  <a:cubicBezTo>
                    <a:pt x="924" y="21275"/>
                    <a:pt x="1649" y="21600"/>
                    <a:pt x="2373" y="21600"/>
                  </a:cubicBezTo>
                  <a:cubicBezTo>
                    <a:pt x="15565" y="21600"/>
                    <a:pt x="15565" y="21600"/>
                    <a:pt x="15565" y="21600"/>
                  </a:cubicBezTo>
                  <a:cubicBezTo>
                    <a:pt x="16435" y="21600"/>
                    <a:pt x="17305" y="20950"/>
                    <a:pt x="17595" y="20138"/>
                  </a:cubicBezTo>
                  <a:cubicBezTo>
                    <a:pt x="19769" y="14617"/>
                    <a:pt x="21074" y="8932"/>
                    <a:pt x="21509" y="2923"/>
                  </a:cubicBezTo>
                  <a:cubicBezTo>
                    <a:pt x="21509" y="2923"/>
                    <a:pt x="21509" y="2761"/>
                    <a:pt x="21509" y="2598"/>
                  </a:cubicBezTo>
                  <a:cubicBezTo>
                    <a:pt x="21509" y="1299"/>
                    <a:pt x="20494" y="0"/>
                    <a:pt x="19190" y="0"/>
                  </a:cubicBezTo>
                  <a:close/>
                </a:path>
              </a:pathLst>
            </a:custGeom>
            <a:solidFill>
              <a:srgbClr val="FFFFFF"/>
            </a:solid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420" name="Shape 1226"/>
            <p:cNvSpPr/>
            <p:nvPr/>
          </p:nvSpPr>
          <p:spPr>
            <a:xfrm>
              <a:off x="516438" y="236871"/>
              <a:ext cx="131163" cy="119196"/>
            </a:xfrm>
            <a:custGeom>
              <a:avLst/>
              <a:gdLst/>
              <a:ahLst/>
              <a:cxnLst>
                <a:cxn ang="0">
                  <a:pos x="wd2" y="hd2"/>
                </a:cxn>
                <a:cxn ang="5400000">
                  <a:pos x="wd2" y="hd2"/>
                </a:cxn>
                <a:cxn ang="10800000">
                  <a:pos x="wd2" y="hd2"/>
                </a:cxn>
                <a:cxn ang="16200000">
                  <a:pos x="wd2" y="hd2"/>
                </a:cxn>
              </a:cxnLst>
              <a:rect l="0" t="0" r="r" b="b"/>
              <a:pathLst>
                <a:path w="21508" h="21600" extrusionOk="0">
                  <a:moveTo>
                    <a:pt x="496" y="974"/>
                  </a:moveTo>
                  <a:cubicBezTo>
                    <a:pt x="55" y="1624"/>
                    <a:pt x="-92" y="2436"/>
                    <a:pt x="55" y="3248"/>
                  </a:cubicBezTo>
                  <a:cubicBezTo>
                    <a:pt x="1230" y="8283"/>
                    <a:pt x="1818" y="13642"/>
                    <a:pt x="1965" y="19002"/>
                  </a:cubicBezTo>
                  <a:cubicBezTo>
                    <a:pt x="2112" y="20463"/>
                    <a:pt x="3141" y="21600"/>
                    <a:pt x="4316" y="21600"/>
                  </a:cubicBezTo>
                  <a:cubicBezTo>
                    <a:pt x="19157" y="21600"/>
                    <a:pt x="19157" y="21600"/>
                    <a:pt x="19157" y="21600"/>
                  </a:cubicBezTo>
                  <a:cubicBezTo>
                    <a:pt x="19745" y="21600"/>
                    <a:pt x="20332" y="21275"/>
                    <a:pt x="20773" y="20788"/>
                  </a:cubicBezTo>
                  <a:cubicBezTo>
                    <a:pt x="21214" y="20138"/>
                    <a:pt x="21508" y="19489"/>
                    <a:pt x="21508" y="18839"/>
                  </a:cubicBezTo>
                  <a:cubicBezTo>
                    <a:pt x="21067" y="12830"/>
                    <a:pt x="19745" y="6983"/>
                    <a:pt x="17541" y="1624"/>
                  </a:cubicBezTo>
                  <a:cubicBezTo>
                    <a:pt x="17100" y="650"/>
                    <a:pt x="16365" y="0"/>
                    <a:pt x="15337" y="0"/>
                  </a:cubicBezTo>
                  <a:cubicBezTo>
                    <a:pt x="2406" y="0"/>
                    <a:pt x="2406" y="0"/>
                    <a:pt x="2406" y="0"/>
                  </a:cubicBezTo>
                  <a:cubicBezTo>
                    <a:pt x="1671" y="0"/>
                    <a:pt x="937" y="325"/>
                    <a:pt x="496" y="974"/>
                  </a:cubicBezTo>
                  <a:close/>
                </a:path>
              </a:pathLst>
            </a:custGeom>
            <a:solidFill>
              <a:srgbClr val="FFFFFF"/>
            </a:solid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421" name="Shape 1227"/>
            <p:cNvSpPr/>
            <p:nvPr/>
          </p:nvSpPr>
          <p:spPr>
            <a:xfrm>
              <a:off x="440951" y="92622"/>
              <a:ext cx="158893" cy="131723"/>
            </a:xfrm>
            <a:custGeom>
              <a:avLst/>
              <a:gdLst/>
              <a:ahLst/>
              <a:cxnLst>
                <a:cxn ang="0">
                  <a:pos x="wd2" y="hd2"/>
                </a:cxn>
                <a:cxn ang="5400000">
                  <a:pos x="wd2" y="hd2"/>
                </a:cxn>
                <a:cxn ang="10800000">
                  <a:pos x="wd2" y="hd2"/>
                </a:cxn>
                <a:cxn ang="16200000">
                  <a:pos x="wd2" y="hd2"/>
                </a:cxn>
              </a:cxnLst>
              <a:rect l="0" t="0" r="r" b="b"/>
              <a:pathLst>
                <a:path w="21274" h="21600" extrusionOk="0">
                  <a:moveTo>
                    <a:pt x="8096" y="19249"/>
                  </a:moveTo>
                  <a:cubicBezTo>
                    <a:pt x="8096" y="19543"/>
                    <a:pt x="8216" y="19837"/>
                    <a:pt x="8336" y="20131"/>
                  </a:cubicBezTo>
                  <a:cubicBezTo>
                    <a:pt x="8576" y="21012"/>
                    <a:pt x="9296" y="21600"/>
                    <a:pt x="10136" y="21600"/>
                  </a:cubicBezTo>
                  <a:cubicBezTo>
                    <a:pt x="19376" y="21600"/>
                    <a:pt x="19376" y="21600"/>
                    <a:pt x="19376" y="21600"/>
                  </a:cubicBezTo>
                  <a:cubicBezTo>
                    <a:pt x="20096" y="21600"/>
                    <a:pt x="20696" y="21159"/>
                    <a:pt x="21056" y="20424"/>
                  </a:cubicBezTo>
                  <a:cubicBezTo>
                    <a:pt x="21416" y="19690"/>
                    <a:pt x="21296" y="18661"/>
                    <a:pt x="20936" y="18073"/>
                  </a:cubicBezTo>
                  <a:cubicBezTo>
                    <a:pt x="19496" y="15429"/>
                    <a:pt x="17936" y="13078"/>
                    <a:pt x="16136" y="10873"/>
                  </a:cubicBezTo>
                  <a:cubicBezTo>
                    <a:pt x="12296" y="6171"/>
                    <a:pt x="7616" y="2498"/>
                    <a:pt x="2576" y="147"/>
                  </a:cubicBezTo>
                  <a:cubicBezTo>
                    <a:pt x="2336" y="0"/>
                    <a:pt x="2096" y="0"/>
                    <a:pt x="1856" y="0"/>
                  </a:cubicBezTo>
                  <a:cubicBezTo>
                    <a:pt x="1256" y="0"/>
                    <a:pt x="656" y="294"/>
                    <a:pt x="296" y="1029"/>
                  </a:cubicBezTo>
                  <a:cubicBezTo>
                    <a:pt x="-184" y="1910"/>
                    <a:pt x="-64" y="3086"/>
                    <a:pt x="536" y="3967"/>
                  </a:cubicBezTo>
                  <a:cubicBezTo>
                    <a:pt x="3656" y="8082"/>
                    <a:pt x="6176" y="13224"/>
                    <a:pt x="8096" y="19249"/>
                  </a:cubicBezTo>
                  <a:close/>
                </a:path>
              </a:pathLst>
            </a:custGeom>
            <a:solidFill>
              <a:srgbClr val="FFFFFF"/>
            </a:solid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422" name="Shape 1228"/>
            <p:cNvSpPr/>
            <p:nvPr/>
          </p:nvSpPr>
          <p:spPr>
            <a:xfrm>
              <a:off x="367833" y="84651"/>
              <a:ext cx="122070" cy="139694"/>
            </a:xfrm>
            <a:custGeom>
              <a:avLst/>
              <a:gdLst/>
              <a:ahLst/>
              <a:cxnLst>
                <a:cxn ang="0">
                  <a:pos x="wd2" y="hd2"/>
                </a:cxn>
                <a:cxn ang="5400000">
                  <a:pos x="wd2" y="hd2"/>
                </a:cxn>
                <a:cxn ang="10800000">
                  <a:pos x="wd2" y="hd2"/>
                </a:cxn>
                <a:cxn ang="16200000">
                  <a:pos x="wd2" y="hd2"/>
                </a:cxn>
              </a:cxnLst>
              <a:rect l="0" t="0" r="r" b="b"/>
              <a:pathLst>
                <a:path w="21504" h="21600" extrusionOk="0">
                  <a:moveTo>
                    <a:pt x="2523" y="21600"/>
                  </a:moveTo>
                  <a:cubicBezTo>
                    <a:pt x="18920" y="21600"/>
                    <a:pt x="18920" y="21600"/>
                    <a:pt x="18920" y="21600"/>
                  </a:cubicBezTo>
                  <a:cubicBezTo>
                    <a:pt x="19866" y="21600"/>
                    <a:pt x="20654" y="21323"/>
                    <a:pt x="21127" y="20631"/>
                  </a:cubicBezTo>
                  <a:cubicBezTo>
                    <a:pt x="21600" y="20077"/>
                    <a:pt x="21600" y="19246"/>
                    <a:pt x="21285" y="18554"/>
                  </a:cubicBezTo>
                  <a:cubicBezTo>
                    <a:pt x="17343" y="10108"/>
                    <a:pt x="11194" y="3738"/>
                    <a:pt x="3626" y="277"/>
                  </a:cubicBezTo>
                  <a:cubicBezTo>
                    <a:pt x="3311" y="138"/>
                    <a:pt x="2838" y="0"/>
                    <a:pt x="2523" y="0"/>
                  </a:cubicBezTo>
                  <a:cubicBezTo>
                    <a:pt x="2050" y="0"/>
                    <a:pt x="1577" y="138"/>
                    <a:pt x="1104" y="415"/>
                  </a:cubicBezTo>
                  <a:cubicBezTo>
                    <a:pt x="315" y="831"/>
                    <a:pt x="0" y="1523"/>
                    <a:pt x="0" y="2215"/>
                  </a:cubicBezTo>
                  <a:cubicBezTo>
                    <a:pt x="0" y="19385"/>
                    <a:pt x="0" y="19385"/>
                    <a:pt x="0" y="19385"/>
                  </a:cubicBezTo>
                  <a:cubicBezTo>
                    <a:pt x="0" y="20631"/>
                    <a:pt x="1104" y="21600"/>
                    <a:pt x="2523" y="21600"/>
                  </a:cubicBezTo>
                  <a:close/>
                </a:path>
              </a:pathLst>
            </a:custGeom>
            <a:solidFill>
              <a:srgbClr val="FFFFFF"/>
            </a:solid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423" name="Shape 1229"/>
            <p:cNvSpPr/>
            <p:nvPr/>
          </p:nvSpPr>
          <p:spPr>
            <a:xfrm>
              <a:off x="367833" y="236871"/>
              <a:ext cx="148805" cy="119196"/>
            </a:xfrm>
            <a:custGeom>
              <a:avLst/>
              <a:gdLst/>
              <a:ahLst/>
              <a:cxnLst>
                <a:cxn ang="0">
                  <a:pos x="wd2" y="hd2"/>
                </a:cxn>
                <a:cxn ang="5400000">
                  <a:pos x="wd2" y="hd2"/>
                </a:cxn>
                <a:cxn ang="10800000">
                  <a:pos x="wd2" y="hd2"/>
                </a:cxn>
                <a:cxn ang="16200000">
                  <a:pos x="wd2" y="hd2"/>
                </a:cxn>
              </a:cxnLst>
              <a:rect l="0" t="0" r="r" b="b"/>
              <a:pathLst>
                <a:path w="21600" h="21600" extrusionOk="0">
                  <a:moveTo>
                    <a:pt x="2082" y="21600"/>
                  </a:moveTo>
                  <a:cubicBezTo>
                    <a:pt x="19518" y="21600"/>
                    <a:pt x="19518" y="21600"/>
                    <a:pt x="19518" y="21600"/>
                  </a:cubicBezTo>
                  <a:cubicBezTo>
                    <a:pt x="20169" y="21600"/>
                    <a:pt x="20689" y="21275"/>
                    <a:pt x="21080" y="20788"/>
                  </a:cubicBezTo>
                  <a:cubicBezTo>
                    <a:pt x="21470" y="20301"/>
                    <a:pt x="21600" y="19651"/>
                    <a:pt x="21600" y="18839"/>
                  </a:cubicBezTo>
                  <a:cubicBezTo>
                    <a:pt x="21470" y="12992"/>
                    <a:pt x="20819" y="7308"/>
                    <a:pt x="19648" y="1949"/>
                  </a:cubicBezTo>
                  <a:cubicBezTo>
                    <a:pt x="19388" y="812"/>
                    <a:pt x="18607" y="0"/>
                    <a:pt x="17696" y="0"/>
                  </a:cubicBezTo>
                  <a:cubicBezTo>
                    <a:pt x="2082" y="0"/>
                    <a:pt x="2082" y="0"/>
                    <a:pt x="2082" y="0"/>
                  </a:cubicBezTo>
                  <a:cubicBezTo>
                    <a:pt x="911" y="0"/>
                    <a:pt x="0" y="1137"/>
                    <a:pt x="0" y="2598"/>
                  </a:cubicBezTo>
                  <a:cubicBezTo>
                    <a:pt x="0" y="19002"/>
                    <a:pt x="0" y="19002"/>
                    <a:pt x="0" y="19002"/>
                  </a:cubicBezTo>
                  <a:cubicBezTo>
                    <a:pt x="0" y="20463"/>
                    <a:pt x="911" y="21600"/>
                    <a:pt x="2082" y="21600"/>
                  </a:cubicBezTo>
                  <a:close/>
                </a:path>
              </a:pathLst>
            </a:custGeom>
            <a:solidFill>
              <a:srgbClr val="FFFFFF"/>
            </a:solid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424" name="Shape 1230"/>
            <p:cNvSpPr/>
            <p:nvPr/>
          </p:nvSpPr>
          <p:spPr>
            <a:xfrm>
              <a:off x="367833" y="367074"/>
              <a:ext cx="148805" cy="119196"/>
            </a:xfrm>
            <a:custGeom>
              <a:avLst/>
              <a:gdLst/>
              <a:ahLst/>
              <a:cxnLst>
                <a:cxn ang="0">
                  <a:pos x="wd2" y="hd2"/>
                </a:cxn>
                <a:cxn ang="5400000">
                  <a:pos x="wd2" y="hd2"/>
                </a:cxn>
                <a:cxn ang="10800000">
                  <a:pos x="wd2" y="hd2"/>
                </a:cxn>
                <a:cxn ang="16200000">
                  <a:pos x="wd2" y="hd2"/>
                </a:cxn>
              </a:cxnLst>
              <a:rect l="0" t="0" r="r" b="b"/>
              <a:pathLst>
                <a:path w="21600" h="21600" extrusionOk="0">
                  <a:moveTo>
                    <a:pt x="2082" y="21600"/>
                  </a:moveTo>
                  <a:cubicBezTo>
                    <a:pt x="17306" y="21600"/>
                    <a:pt x="17306" y="21600"/>
                    <a:pt x="17306" y="21600"/>
                  </a:cubicBezTo>
                  <a:cubicBezTo>
                    <a:pt x="18217" y="21600"/>
                    <a:pt x="18998" y="20788"/>
                    <a:pt x="19258" y="19814"/>
                  </a:cubicBezTo>
                  <a:cubicBezTo>
                    <a:pt x="20559" y="14454"/>
                    <a:pt x="21340" y="8770"/>
                    <a:pt x="21600" y="2923"/>
                  </a:cubicBezTo>
                  <a:cubicBezTo>
                    <a:pt x="21600" y="2761"/>
                    <a:pt x="21600" y="2761"/>
                    <a:pt x="21600" y="2598"/>
                  </a:cubicBezTo>
                  <a:cubicBezTo>
                    <a:pt x="21600" y="1299"/>
                    <a:pt x="20689" y="0"/>
                    <a:pt x="19518" y="0"/>
                  </a:cubicBezTo>
                  <a:cubicBezTo>
                    <a:pt x="2082" y="0"/>
                    <a:pt x="2082" y="0"/>
                    <a:pt x="2082" y="0"/>
                  </a:cubicBezTo>
                  <a:cubicBezTo>
                    <a:pt x="911" y="0"/>
                    <a:pt x="0" y="1299"/>
                    <a:pt x="0" y="2598"/>
                  </a:cubicBezTo>
                  <a:cubicBezTo>
                    <a:pt x="0" y="19002"/>
                    <a:pt x="0" y="19002"/>
                    <a:pt x="0" y="19002"/>
                  </a:cubicBezTo>
                  <a:cubicBezTo>
                    <a:pt x="0" y="20463"/>
                    <a:pt x="911" y="21600"/>
                    <a:pt x="2082" y="21600"/>
                  </a:cubicBezTo>
                  <a:close/>
                </a:path>
              </a:pathLst>
            </a:custGeom>
            <a:solidFill>
              <a:srgbClr val="FFFFFF"/>
            </a:solid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425" name="Shape 1231"/>
            <p:cNvSpPr/>
            <p:nvPr/>
          </p:nvSpPr>
          <p:spPr>
            <a:xfrm>
              <a:off x="367833" y="500314"/>
              <a:ext cx="118437" cy="138176"/>
            </a:xfrm>
            <a:custGeom>
              <a:avLst/>
              <a:gdLst/>
              <a:ahLst/>
              <a:cxnLst>
                <a:cxn ang="0">
                  <a:pos x="wd2" y="hd2"/>
                </a:cxn>
                <a:cxn ang="5400000">
                  <a:pos x="wd2" y="hd2"/>
                </a:cxn>
                <a:cxn ang="10800000">
                  <a:pos x="wd2" y="hd2"/>
                </a:cxn>
                <a:cxn ang="16200000">
                  <a:pos x="wd2" y="hd2"/>
                </a:cxn>
              </a:cxnLst>
              <a:rect l="0" t="0" r="r" b="b"/>
              <a:pathLst>
                <a:path w="21600" h="21600" extrusionOk="0">
                  <a:moveTo>
                    <a:pt x="21600" y="2244"/>
                  </a:moveTo>
                  <a:cubicBezTo>
                    <a:pt x="21600" y="982"/>
                    <a:pt x="20455" y="0"/>
                    <a:pt x="18982" y="0"/>
                  </a:cubicBezTo>
                  <a:cubicBezTo>
                    <a:pt x="2618" y="0"/>
                    <a:pt x="2618" y="0"/>
                    <a:pt x="2618" y="0"/>
                  </a:cubicBezTo>
                  <a:cubicBezTo>
                    <a:pt x="1145" y="0"/>
                    <a:pt x="0" y="982"/>
                    <a:pt x="0" y="2244"/>
                  </a:cubicBezTo>
                  <a:cubicBezTo>
                    <a:pt x="0" y="19356"/>
                    <a:pt x="0" y="19356"/>
                    <a:pt x="0" y="19356"/>
                  </a:cubicBezTo>
                  <a:cubicBezTo>
                    <a:pt x="0" y="20057"/>
                    <a:pt x="491" y="20899"/>
                    <a:pt x="1309" y="21179"/>
                  </a:cubicBezTo>
                  <a:cubicBezTo>
                    <a:pt x="1636" y="21460"/>
                    <a:pt x="2127" y="21600"/>
                    <a:pt x="2618" y="21600"/>
                  </a:cubicBezTo>
                  <a:cubicBezTo>
                    <a:pt x="2945" y="21600"/>
                    <a:pt x="3436" y="21460"/>
                    <a:pt x="3927" y="21179"/>
                  </a:cubicBezTo>
                  <a:cubicBezTo>
                    <a:pt x="11291" y="17532"/>
                    <a:pt x="17345" y="11221"/>
                    <a:pt x="21436" y="3226"/>
                  </a:cubicBezTo>
                  <a:cubicBezTo>
                    <a:pt x="21600" y="2945"/>
                    <a:pt x="21600" y="2525"/>
                    <a:pt x="21600" y="2244"/>
                  </a:cubicBezTo>
                  <a:close/>
                </a:path>
              </a:pathLst>
            </a:custGeom>
            <a:solidFill>
              <a:srgbClr val="FFFFFF"/>
            </a:solid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426" name="Shape 1232"/>
            <p:cNvSpPr/>
            <p:nvPr/>
          </p:nvSpPr>
          <p:spPr>
            <a:xfrm>
              <a:off x="31506" y="31506"/>
              <a:ext cx="660128" cy="660128"/>
            </a:xfrm>
            <a:custGeom>
              <a:avLst/>
              <a:gdLst/>
              <a:ahLst/>
              <a:cxnLst>
                <a:cxn ang="0">
                  <a:pos x="wd2" y="hd2"/>
                </a:cxn>
                <a:cxn ang="5400000">
                  <a:pos x="wd2" y="hd2"/>
                </a:cxn>
                <a:cxn ang="10800000">
                  <a:pos x="wd2" y="hd2"/>
                </a:cxn>
                <a:cxn ang="16200000">
                  <a:pos x="wd2" y="hd2"/>
                </a:cxn>
              </a:cxnLst>
              <a:rect l="0" t="0" r="r" b="b"/>
              <a:pathLst>
                <a:path w="21600" h="21600" extrusionOk="0">
                  <a:moveTo>
                    <a:pt x="10800" y="704"/>
                  </a:moveTo>
                  <a:cubicBezTo>
                    <a:pt x="16376" y="704"/>
                    <a:pt x="20896" y="5224"/>
                    <a:pt x="20896" y="10800"/>
                  </a:cubicBezTo>
                  <a:cubicBezTo>
                    <a:pt x="20896" y="16376"/>
                    <a:pt x="16376" y="20896"/>
                    <a:pt x="10800" y="20896"/>
                  </a:cubicBezTo>
                  <a:cubicBezTo>
                    <a:pt x="5224" y="20896"/>
                    <a:pt x="704" y="16376"/>
                    <a:pt x="704" y="10800"/>
                  </a:cubicBezTo>
                  <a:cubicBezTo>
                    <a:pt x="704" y="5224"/>
                    <a:pt x="5224" y="704"/>
                    <a:pt x="10800" y="704"/>
                  </a:cubicBezTo>
                  <a:moveTo>
                    <a:pt x="10800" y="0"/>
                  </a:moveTo>
                  <a:cubicBezTo>
                    <a:pt x="4842" y="0"/>
                    <a:pt x="0" y="4842"/>
                    <a:pt x="0" y="10800"/>
                  </a:cubicBezTo>
                  <a:cubicBezTo>
                    <a:pt x="0" y="16758"/>
                    <a:pt x="4842" y="21600"/>
                    <a:pt x="10800" y="21600"/>
                  </a:cubicBezTo>
                  <a:cubicBezTo>
                    <a:pt x="16758" y="21600"/>
                    <a:pt x="21600" y="16758"/>
                    <a:pt x="21600" y="10800"/>
                  </a:cubicBezTo>
                  <a:cubicBezTo>
                    <a:pt x="21600" y="4842"/>
                    <a:pt x="16758" y="0"/>
                    <a:pt x="10800" y="0"/>
                  </a:cubicBezTo>
                  <a:close/>
                </a:path>
              </a:pathLst>
            </a:custGeom>
            <a:solidFill>
              <a:srgbClr val="FFFFFF"/>
            </a:solid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427" name="Shape 1233"/>
            <p:cNvSpPr/>
            <p:nvPr/>
          </p:nvSpPr>
          <p:spPr>
            <a:xfrm>
              <a:off x="82686" y="23535"/>
              <a:ext cx="234728" cy="223966"/>
            </a:xfrm>
            <a:custGeom>
              <a:avLst/>
              <a:gdLst/>
              <a:ahLst/>
              <a:cxnLst>
                <a:cxn ang="0">
                  <a:pos x="wd2" y="hd2"/>
                </a:cxn>
                <a:cxn ang="5400000">
                  <a:pos x="wd2" y="hd2"/>
                </a:cxn>
                <a:cxn ang="10800000">
                  <a:pos x="wd2" y="hd2"/>
                </a:cxn>
                <a:cxn ang="16200000">
                  <a:pos x="wd2" y="hd2"/>
                </a:cxn>
              </a:cxnLst>
              <a:rect l="0" t="0" r="r" b="b"/>
              <a:pathLst>
                <a:path w="21404" h="21600" extrusionOk="0">
                  <a:moveTo>
                    <a:pt x="16675" y="21600"/>
                  </a:moveTo>
                  <a:cubicBezTo>
                    <a:pt x="16511" y="21600"/>
                    <a:pt x="16429" y="21600"/>
                    <a:pt x="16266" y="21514"/>
                  </a:cubicBezTo>
                  <a:cubicBezTo>
                    <a:pt x="10702" y="18403"/>
                    <a:pt x="10702" y="18403"/>
                    <a:pt x="10702" y="18403"/>
                  </a:cubicBezTo>
                  <a:cubicBezTo>
                    <a:pt x="5138" y="21514"/>
                    <a:pt x="5138" y="21514"/>
                    <a:pt x="5138" y="21514"/>
                  </a:cubicBezTo>
                  <a:cubicBezTo>
                    <a:pt x="4975" y="21600"/>
                    <a:pt x="4893" y="21600"/>
                    <a:pt x="4729" y="21600"/>
                  </a:cubicBezTo>
                  <a:cubicBezTo>
                    <a:pt x="4484" y="21600"/>
                    <a:pt x="4320" y="21514"/>
                    <a:pt x="4157" y="21427"/>
                  </a:cubicBezTo>
                  <a:cubicBezTo>
                    <a:pt x="3829" y="21168"/>
                    <a:pt x="3666" y="20736"/>
                    <a:pt x="3747" y="20390"/>
                  </a:cubicBezTo>
                  <a:cubicBezTo>
                    <a:pt x="4811" y="13824"/>
                    <a:pt x="4811" y="13824"/>
                    <a:pt x="4811" y="13824"/>
                  </a:cubicBezTo>
                  <a:cubicBezTo>
                    <a:pt x="311" y="9245"/>
                    <a:pt x="311" y="9245"/>
                    <a:pt x="311" y="9245"/>
                  </a:cubicBezTo>
                  <a:cubicBezTo>
                    <a:pt x="66" y="8986"/>
                    <a:pt x="-98" y="8554"/>
                    <a:pt x="66" y="8208"/>
                  </a:cubicBezTo>
                  <a:cubicBezTo>
                    <a:pt x="147" y="7776"/>
                    <a:pt x="475" y="7517"/>
                    <a:pt x="884" y="7517"/>
                  </a:cubicBezTo>
                  <a:cubicBezTo>
                    <a:pt x="7020" y="6566"/>
                    <a:pt x="7020" y="6566"/>
                    <a:pt x="7020" y="6566"/>
                  </a:cubicBezTo>
                  <a:cubicBezTo>
                    <a:pt x="9802" y="605"/>
                    <a:pt x="9802" y="605"/>
                    <a:pt x="9802" y="605"/>
                  </a:cubicBezTo>
                  <a:cubicBezTo>
                    <a:pt x="9966" y="259"/>
                    <a:pt x="10293" y="0"/>
                    <a:pt x="10702" y="0"/>
                  </a:cubicBezTo>
                  <a:cubicBezTo>
                    <a:pt x="11111" y="0"/>
                    <a:pt x="11438" y="259"/>
                    <a:pt x="11602" y="605"/>
                  </a:cubicBezTo>
                  <a:cubicBezTo>
                    <a:pt x="14384" y="6566"/>
                    <a:pt x="14384" y="6566"/>
                    <a:pt x="14384" y="6566"/>
                  </a:cubicBezTo>
                  <a:cubicBezTo>
                    <a:pt x="20520" y="7517"/>
                    <a:pt x="20520" y="7517"/>
                    <a:pt x="20520" y="7517"/>
                  </a:cubicBezTo>
                  <a:cubicBezTo>
                    <a:pt x="20929" y="7517"/>
                    <a:pt x="21257" y="7776"/>
                    <a:pt x="21338" y="8208"/>
                  </a:cubicBezTo>
                  <a:cubicBezTo>
                    <a:pt x="21502" y="8554"/>
                    <a:pt x="21338" y="8986"/>
                    <a:pt x="21093" y="9245"/>
                  </a:cubicBezTo>
                  <a:cubicBezTo>
                    <a:pt x="16593" y="13824"/>
                    <a:pt x="16593" y="13824"/>
                    <a:pt x="16593" y="13824"/>
                  </a:cubicBezTo>
                  <a:cubicBezTo>
                    <a:pt x="17657" y="20390"/>
                    <a:pt x="17657" y="20390"/>
                    <a:pt x="17657" y="20390"/>
                  </a:cubicBezTo>
                  <a:cubicBezTo>
                    <a:pt x="17738" y="20736"/>
                    <a:pt x="17575" y="21168"/>
                    <a:pt x="17247" y="21427"/>
                  </a:cubicBezTo>
                  <a:cubicBezTo>
                    <a:pt x="17084" y="21514"/>
                    <a:pt x="16920" y="21600"/>
                    <a:pt x="16675" y="21600"/>
                  </a:cubicBezTo>
                  <a:close/>
                </a:path>
              </a:pathLst>
            </a:custGeom>
            <a:solidFill>
              <a:srgbClr val="FFFFFF"/>
            </a:solid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428" name="Shape 1234"/>
            <p:cNvSpPr/>
            <p:nvPr/>
          </p:nvSpPr>
          <p:spPr>
            <a:xfrm>
              <a:off x="72119" y="12906"/>
              <a:ext cx="255862" cy="245603"/>
            </a:xfrm>
            <a:custGeom>
              <a:avLst/>
              <a:gdLst/>
              <a:ahLst/>
              <a:cxnLst>
                <a:cxn ang="0">
                  <a:pos x="wd2" y="hd2"/>
                </a:cxn>
                <a:cxn ang="5400000">
                  <a:pos x="wd2" y="hd2"/>
                </a:cxn>
                <a:cxn ang="10800000">
                  <a:pos x="wd2" y="hd2"/>
                </a:cxn>
                <a:cxn ang="16200000">
                  <a:pos x="wd2" y="hd2"/>
                </a:cxn>
              </a:cxnLst>
              <a:rect l="0" t="0" r="r" b="b"/>
              <a:pathLst>
                <a:path w="21410" h="21600" extrusionOk="0">
                  <a:moveTo>
                    <a:pt x="10705" y="1892"/>
                  </a:moveTo>
                  <a:cubicBezTo>
                    <a:pt x="13480" y="7726"/>
                    <a:pt x="13480" y="7726"/>
                    <a:pt x="13480" y="7726"/>
                  </a:cubicBezTo>
                  <a:cubicBezTo>
                    <a:pt x="19630" y="8672"/>
                    <a:pt x="19630" y="8672"/>
                    <a:pt x="19630" y="8672"/>
                  </a:cubicBezTo>
                  <a:cubicBezTo>
                    <a:pt x="15130" y="13244"/>
                    <a:pt x="15130" y="13244"/>
                    <a:pt x="15130" y="13244"/>
                  </a:cubicBezTo>
                  <a:cubicBezTo>
                    <a:pt x="16180" y="19708"/>
                    <a:pt x="16180" y="19708"/>
                    <a:pt x="16180" y="19708"/>
                  </a:cubicBezTo>
                  <a:cubicBezTo>
                    <a:pt x="10705" y="16634"/>
                    <a:pt x="10705" y="16634"/>
                    <a:pt x="10705" y="16634"/>
                  </a:cubicBezTo>
                  <a:cubicBezTo>
                    <a:pt x="5230" y="19708"/>
                    <a:pt x="5230" y="19708"/>
                    <a:pt x="5230" y="19708"/>
                  </a:cubicBezTo>
                  <a:cubicBezTo>
                    <a:pt x="6280" y="13244"/>
                    <a:pt x="6280" y="13244"/>
                    <a:pt x="6280" y="13244"/>
                  </a:cubicBezTo>
                  <a:cubicBezTo>
                    <a:pt x="1780" y="8672"/>
                    <a:pt x="1780" y="8672"/>
                    <a:pt x="1780" y="8672"/>
                  </a:cubicBezTo>
                  <a:cubicBezTo>
                    <a:pt x="7930" y="7726"/>
                    <a:pt x="7930" y="7726"/>
                    <a:pt x="7930" y="7726"/>
                  </a:cubicBezTo>
                  <a:cubicBezTo>
                    <a:pt x="10705" y="1892"/>
                    <a:pt x="10705" y="1892"/>
                    <a:pt x="10705" y="1892"/>
                  </a:cubicBezTo>
                  <a:moveTo>
                    <a:pt x="10705" y="0"/>
                  </a:moveTo>
                  <a:cubicBezTo>
                    <a:pt x="10030" y="0"/>
                    <a:pt x="9430" y="394"/>
                    <a:pt x="9055" y="1104"/>
                  </a:cubicBezTo>
                  <a:cubicBezTo>
                    <a:pt x="6730" y="6070"/>
                    <a:pt x="6730" y="6070"/>
                    <a:pt x="6730" y="6070"/>
                  </a:cubicBezTo>
                  <a:cubicBezTo>
                    <a:pt x="1555" y="6858"/>
                    <a:pt x="1555" y="6858"/>
                    <a:pt x="1555" y="6858"/>
                  </a:cubicBezTo>
                  <a:cubicBezTo>
                    <a:pt x="880" y="6937"/>
                    <a:pt x="280" y="7410"/>
                    <a:pt x="55" y="8120"/>
                  </a:cubicBezTo>
                  <a:cubicBezTo>
                    <a:pt x="-95" y="8829"/>
                    <a:pt x="55" y="9539"/>
                    <a:pt x="580" y="10091"/>
                  </a:cubicBezTo>
                  <a:cubicBezTo>
                    <a:pt x="4330" y="13953"/>
                    <a:pt x="4330" y="13953"/>
                    <a:pt x="4330" y="13953"/>
                  </a:cubicBezTo>
                  <a:cubicBezTo>
                    <a:pt x="3430" y="19393"/>
                    <a:pt x="3430" y="19393"/>
                    <a:pt x="3430" y="19393"/>
                  </a:cubicBezTo>
                  <a:cubicBezTo>
                    <a:pt x="3280" y="20102"/>
                    <a:pt x="3580" y="20812"/>
                    <a:pt x="4180" y="21206"/>
                  </a:cubicBezTo>
                  <a:cubicBezTo>
                    <a:pt x="4480" y="21442"/>
                    <a:pt x="4855" y="21600"/>
                    <a:pt x="5230" y="21600"/>
                  </a:cubicBezTo>
                  <a:cubicBezTo>
                    <a:pt x="5455" y="21600"/>
                    <a:pt x="5755" y="21521"/>
                    <a:pt x="6055" y="21364"/>
                  </a:cubicBezTo>
                  <a:cubicBezTo>
                    <a:pt x="10705" y="18841"/>
                    <a:pt x="10705" y="18841"/>
                    <a:pt x="10705" y="18841"/>
                  </a:cubicBezTo>
                  <a:cubicBezTo>
                    <a:pt x="15355" y="21364"/>
                    <a:pt x="15355" y="21364"/>
                    <a:pt x="15355" y="21364"/>
                  </a:cubicBezTo>
                  <a:cubicBezTo>
                    <a:pt x="15655" y="21521"/>
                    <a:pt x="15955" y="21600"/>
                    <a:pt x="16180" y="21600"/>
                  </a:cubicBezTo>
                  <a:cubicBezTo>
                    <a:pt x="16555" y="21600"/>
                    <a:pt x="16930" y="21442"/>
                    <a:pt x="17230" y="21206"/>
                  </a:cubicBezTo>
                  <a:cubicBezTo>
                    <a:pt x="17830" y="20812"/>
                    <a:pt x="18130" y="20102"/>
                    <a:pt x="17980" y="19393"/>
                  </a:cubicBezTo>
                  <a:cubicBezTo>
                    <a:pt x="17080" y="13953"/>
                    <a:pt x="17080" y="13953"/>
                    <a:pt x="17080" y="13953"/>
                  </a:cubicBezTo>
                  <a:cubicBezTo>
                    <a:pt x="20830" y="10091"/>
                    <a:pt x="20830" y="10091"/>
                    <a:pt x="20830" y="10091"/>
                  </a:cubicBezTo>
                  <a:cubicBezTo>
                    <a:pt x="21355" y="9539"/>
                    <a:pt x="21505" y="8829"/>
                    <a:pt x="21355" y="8120"/>
                  </a:cubicBezTo>
                  <a:cubicBezTo>
                    <a:pt x="21130" y="7410"/>
                    <a:pt x="20530" y="6937"/>
                    <a:pt x="19855" y="6858"/>
                  </a:cubicBezTo>
                  <a:cubicBezTo>
                    <a:pt x="14680" y="6070"/>
                    <a:pt x="14680" y="6070"/>
                    <a:pt x="14680" y="6070"/>
                  </a:cubicBezTo>
                  <a:cubicBezTo>
                    <a:pt x="12355" y="1104"/>
                    <a:pt x="12355" y="1104"/>
                    <a:pt x="12355" y="1104"/>
                  </a:cubicBezTo>
                  <a:cubicBezTo>
                    <a:pt x="11980" y="394"/>
                    <a:pt x="11380" y="0"/>
                    <a:pt x="10705" y="0"/>
                  </a:cubicBezTo>
                  <a:close/>
                </a:path>
              </a:pathLst>
            </a:custGeom>
            <a:solidFill>
              <a:srgbClr val="45B40F"/>
            </a:solid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429" name="Shape 1235"/>
            <p:cNvSpPr/>
            <p:nvPr/>
          </p:nvSpPr>
          <p:spPr>
            <a:xfrm>
              <a:off x="407245" y="161710"/>
              <a:ext cx="234728" cy="223966"/>
            </a:xfrm>
            <a:custGeom>
              <a:avLst/>
              <a:gdLst/>
              <a:ahLst/>
              <a:cxnLst>
                <a:cxn ang="0">
                  <a:pos x="wd2" y="hd2"/>
                </a:cxn>
                <a:cxn ang="5400000">
                  <a:pos x="wd2" y="hd2"/>
                </a:cxn>
                <a:cxn ang="10800000">
                  <a:pos x="wd2" y="hd2"/>
                </a:cxn>
                <a:cxn ang="16200000">
                  <a:pos x="wd2" y="hd2"/>
                </a:cxn>
              </a:cxnLst>
              <a:rect l="0" t="0" r="r" b="b"/>
              <a:pathLst>
                <a:path w="21404" h="21600" extrusionOk="0">
                  <a:moveTo>
                    <a:pt x="16675" y="21600"/>
                  </a:moveTo>
                  <a:cubicBezTo>
                    <a:pt x="16511" y="21600"/>
                    <a:pt x="16429" y="21600"/>
                    <a:pt x="16266" y="21514"/>
                  </a:cubicBezTo>
                  <a:cubicBezTo>
                    <a:pt x="10702" y="18403"/>
                    <a:pt x="10702" y="18403"/>
                    <a:pt x="10702" y="18403"/>
                  </a:cubicBezTo>
                  <a:cubicBezTo>
                    <a:pt x="5138" y="21514"/>
                    <a:pt x="5138" y="21514"/>
                    <a:pt x="5138" y="21514"/>
                  </a:cubicBezTo>
                  <a:cubicBezTo>
                    <a:pt x="4975" y="21600"/>
                    <a:pt x="4893" y="21600"/>
                    <a:pt x="4729" y="21600"/>
                  </a:cubicBezTo>
                  <a:cubicBezTo>
                    <a:pt x="4484" y="21600"/>
                    <a:pt x="4320" y="21514"/>
                    <a:pt x="4157" y="21427"/>
                  </a:cubicBezTo>
                  <a:cubicBezTo>
                    <a:pt x="3829" y="21168"/>
                    <a:pt x="3666" y="20736"/>
                    <a:pt x="3747" y="20390"/>
                  </a:cubicBezTo>
                  <a:cubicBezTo>
                    <a:pt x="4811" y="13824"/>
                    <a:pt x="4811" y="13824"/>
                    <a:pt x="4811" y="13824"/>
                  </a:cubicBezTo>
                  <a:cubicBezTo>
                    <a:pt x="311" y="9245"/>
                    <a:pt x="311" y="9245"/>
                    <a:pt x="311" y="9245"/>
                  </a:cubicBezTo>
                  <a:cubicBezTo>
                    <a:pt x="66" y="8986"/>
                    <a:pt x="-98" y="8554"/>
                    <a:pt x="66" y="8208"/>
                  </a:cubicBezTo>
                  <a:cubicBezTo>
                    <a:pt x="147" y="7776"/>
                    <a:pt x="475" y="7517"/>
                    <a:pt x="884" y="7517"/>
                  </a:cubicBezTo>
                  <a:cubicBezTo>
                    <a:pt x="7020" y="6566"/>
                    <a:pt x="7020" y="6566"/>
                    <a:pt x="7020" y="6566"/>
                  </a:cubicBezTo>
                  <a:cubicBezTo>
                    <a:pt x="9802" y="605"/>
                    <a:pt x="9802" y="605"/>
                    <a:pt x="9802" y="605"/>
                  </a:cubicBezTo>
                  <a:cubicBezTo>
                    <a:pt x="9966" y="259"/>
                    <a:pt x="10293" y="0"/>
                    <a:pt x="10702" y="0"/>
                  </a:cubicBezTo>
                  <a:cubicBezTo>
                    <a:pt x="11111" y="0"/>
                    <a:pt x="11438" y="259"/>
                    <a:pt x="11602" y="605"/>
                  </a:cubicBezTo>
                  <a:cubicBezTo>
                    <a:pt x="14384" y="6566"/>
                    <a:pt x="14384" y="6566"/>
                    <a:pt x="14384" y="6566"/>
                  </a:cubicBezTo>
                  <a:cubicBezTo>
                    <a:pt x="20520" y="7517"/>
                    <a:pt x="20520" y="7517"/>
                    <a:pt x="20520" y="7517"/>
                  </a:cubicBezTo>
                  <a:cubicBezTo>
                    <a:pt x="20929" y="7517"/>
                    <a:pt x="21257" y="7776"/>
                    <a:pt x="21338" y="8208"/>
                  </a:cubicBezTo>
                  <a:cubicBezTo>
                    <a:pt x="21502" y="8554"/>
                    <a:pt x="21338" y="8986"/>
                    <a:pt x="21093" y="9245"/>
                  </a:cubicBezTo>
                  <a:cubicBezTo>
                    <a:pt x="16593" y="13824"/>
                    <a:pt x="16593" y="13824"/>
                    <a:pt x="16593" y="13824"/>
                  </a:cubicBezTo>
                  <a:cubicBezTo>
                    <a:pt x="17657" y="20390"/>
                    <a:pt x="17657" y="20390"/>
                    <a:pt x="17657" y="20390"/>
                  </a:cubicBezTo>
                  <a:cubicBezTo>
                    <a:pt x="17738" y="20736"/>
                    <a:pt x="17575" y="21168"/>
                    <a:pt x="17247" y="21427"/>
                  </a:cubicBezTo>
                  <a:cubicBezTo>
                    <a:pt x="17084" y="21514"/>
                    <a:pt x="16920" y="21600"/>
                    <a:pt x="16675" y="21600"/>
                  </a:cubicBezTo>
                  <a:close/>
                </a:path>
              </a:pathLst>
            </a:custGeom>
            <a:solidFill>
              <a:srgbClr val="FFFFFF"/>
            </a:solid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430" name="Shape 1236"/>
            <p:cNvSpPr/>
            <p:nvPr/>
          </p:nvSpPr>
          <p:spPr>
            <a:xfrm>
              <a:off x="396678" y="150701"/>
              <a:ext cx="255862" cy="245603"/>
            </a:xfrm>
            <a:custGeom>
              <a:avLst/>
              <a:gdLst/>
              <a:ahLst/>
              <a:cxnLst>
                <a:cxn ang="0">
                  <a:pos x="wd2" y="hd2"/>
                </a:cxn>
                <a:cxn ang="5400000">
                  <a:pos x="wd2" y="hd2"/>
                </a:cxn>
                <a:cxn ang="10800000">
                  <a:pos x="wd2" y="hd2"/>
                </a:cxn>
                <a:cxn ang="16200000">
                  <a:pos x="wd2" y="hd2"/>
                </a:cxn>
              </a:cxnLst>
              <a:rect l="0" t="0" r="r" b="b"/>
              <a:pathLst>
                <a:path w="21410" h="21600" extrusionOk="0">
                  <a:moveTo>
                    <a:pt x="10705" y="1892"/>
                  </a:moveTo>
                  <a:cubicBezTo>
                    <a:pt x="13480" y="7726"/>
                    <a:pt x="13480" y="7726"/>
                    <a:pt x="13480" y="7726"/>
                  </a:cubicBezTo>
                  <a:cubicBezTo>
                    <a:pt x="19630" y="8672"/>
                    <a:pt x="19630" y="8672"/>
                    <a:pt x="19630" y="8672"/>
                  </a:cubicBezTo>
                  <a:cubicBezTo>
                    <a:pt x="15130" y="13244"/>
                    <a:pt x="15130" y="13244"/>
                    <a:pt x="15130" y="13244"/>
                  </a:cubicBezTo>
                  <a:cubicBezTo>
                    <a:pt x="16180" y="19708"/>
                    <a:pt x="16180" y="19708"/>
                    <a:pt x="16180" y="19708"/>
                  </a:cubicBezTo>
                  <a:cubicBezTo>
                    <a:pt x="10705" y="16634"/>
                    <a:pt x="10705" y="16634"/>
                    <a:pt x="10705" y="16634"/>
                  </a:cubicBezTo>
                  <a:cubicBezTo>
                    <a:pt x="5230" y="19708"/>
                    <a:pt x="5230" y="19708"/>
                    <a:pt x="5230" y="19708"/>
                  </a:cubicBezTo>
                  <a:cubicBezTo>
                    <a:pt x="6280" y="13244"/>
                    <a:pt x="6280" y="13244"/>
                    <a:pt x="6280" y="13244"/>
                  </a:cubicBezTo>
                  <a:cubicBezTo>
                    <a:pt x="1780" y="8672"/>
                    <a:pt x="1780" y="8672"/>
                    <a:pt x="1780" y="8672"/>
                  </a:cubicBezTo>
                  <a:cubicBezTo>
                    <a:pt x="7930" y="7726"/>
                    <a:pt x="7930" y="7726"/>
                    <a:pt x="7930" y="7726"/>
                  </a:cubicBezTo>
                  <a:cubicBezTo>
                    <a:pt x="10705" y="1892"/>
                    <a:pt x="10705" y="1892"/>
                    <a:pt x="10705" y="1892"/>
                  </a:cubicBezTo>
                  <a:moveTo>
                    <a:pt x="10705" y="0"/>
                  </a:moveTo>
                  <a:cubicBezTo>
                    <a:pt x="10030" y="0"/>
                    <a:pt x="9430" y="394"/>
                    <a:pt x="9055" y="1104"/>
                  </a:cubicBezTo>
                  <a:cubicBezTo>
                    <a:pt x="6730" y="6070"/>
                    <a:pt x="6730" y="6070"/>
                    <a:pt x="6730" y="6070"/>
                  </a:cubicBezTo>
                  <a:cubicBezTo>
                    <a:pt x="1555" y="6858"/>
                    <a:pt x="1555" y="6858"/>
                    <a:pt x="1555" y="6858"/>
                  </a:cubicBezTo>
                  <a:cubicBezTo>
                    <a:pt x="880" y="6937"/>
                    <a:pt x="280" y="7410"/>
                    <a:pt x="55" y="8120"/>
                  </a:cubicBezTo>
                  <a:cubicBezTo>
                    <a:pt x="-95" y="8829"/>
                    <a:pt x="55" y="9539"/>
                    <a:pt x="580" y="10091"/>
                  </a:cubicBezTo>
                  <a:cubicBezTo>
                    <a:pt x="4330" y="13953"/>
                    <a:pt x="4330" y="13953"/>
                    <a:pt x="4330" y="13953"/>
                  </a:cubicBezTo>
                  <a:cubicBezTo>
                    <a:pt x="3430" y="19393"/>
                    <a:pt x="3430" y="19393"/>
                    <a:pt x="3430" y="19393"/>
                  </a:cubicBezTo>
                  <a:cubicBezTo>
                    <a:pt x="3280" y="20102"/>
                    <a:pt x="3580" y="20812"/>
                    <a:pt x="4180" y="21206"/>
                  </a:cubicBezTo>
                  <a:cubicBezTo>
                    <a:pt x="4480" y="21442"/>
                    <a:pt x="4855" y="21600"/>
                    <a:pt x="5230" y="21600"/>
                  </a:cubicBezTo>
                  <a:cubicBezTo>
                    <a:pt x="5455" y="21600"/>
                    <a:pt x="5755" y="21521"/>
                    <a:pt x="6055" y="21364"/>
                  </a:cubicBezTo>
                  <a:cubicBezTo>
                    <a:pt x="10705" y="18841"/>
                    <a:pt x="10705" y="18841"/>
                    <a:pt x="10705" y="18841"/>
                  </a:cubicBezTo>
                  <a:cubicBezTo>
                    <a:pt x="15355" y="21364"/>
                    <a:pt x="15355" y="21364"/>
                    <a:pt x="15355" y="21364"/>
                  </a:cubicBezTo>
                  <a:cubicBezTo>
                    <a:pt x="15655" y="21521"/>
                    <a:pt x="15955" y="21600"/>
                    <a:pt x="16180" y="21600"/>
                  </a:cubicBezTo>
                  <a:cubicBezTo>
                    <a:pt x="16555" y="21600"/>
                    <a:pt x="16930" y="21442"/>
                    <a:pt x="17230" y="21206"/>
                  </a:cubicBezTo>
                  <a:cubicBezTo>
                    <a:pt x="17830" y="20812"/>
                    <a:pt x="18130" y="20102"/>
                    <a:pt x="17980" y="19393"/>
                  </a:cubicBezTo>
                  <a:cubicBezTo>
                    <a:pt x="17080" y="13953"/>
                    <a:pt x="17080" y="13953"/>
                    <a:pt x="17080" y="13953"/>
                  </a:cubicBezTo>
                  <a:cubicBezTo>
                    <a:pt x="20830" y="10091"/>
                    <a:pt x="20830" y="10091"/>
                    <a:pt x="20830" y="10091"/>
                  </a:cubicBezTo>
                  <a:cubicBezTo>
                    <a:pt x="21355" y="9539"/>
                    <a:pt x="21505" y="8829"/>
                    <a:pt x="21355" y="8120"/>
                  </a:cubicBezTo>
                  <a:cubicBezTo>
                    <a:pt x="21130" y="7410"/>
                    <a:pt x="20530" y="6937"/>
                    <a:pt x="19855" y="6858"/>
                  </a:cubicBezTo>
                  <a:cubicBezTo>
                    <a:pt x="14680" y="6070"/>
                    <a:pt x="14680" y="6070"/>
                    <a:pt x="14680" y="6070"/>
                  </a:cubicBezTo>
                  <a:cubicBezTo>
                    <a:pt x="12355" y="1104"/>
                    <a:pt x="12355" y="1104"/>
                    <a:pt x="12355" y="1104"/>
                  </a:cubicBezTo>
                  <a:cubicBezTo>
                    <a:pt x="11980" y="394"/>
                    <a:pt x="11380" y="0"/>
                    <a:pt x="10705" y="0"/>
                  </a:cubicBezTo>
                  <a:close/>
                </a:path>
              </a:pathLst>
            </a:custGeom>
            <a:solidFill>
              <a:srgbClr val="45B40F"/>
            </a:solid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431" name="Shape 1237"/>
            <p:cNvSpPr/>
            <p:nvPr/>
          </p:nvSpPr>
          <p:spPr>
            <a:xfrm>
              <a:off x="170752" y="373148"/>
              <a:ext cx="234352" cy="224345"/>
            </a:xfrm>
            <a:custGeom>
              <a:avLst/>
              <a:gdLst/>
              <a:ahLst/>
              <a:cxnLst>
                <a:cxn ang="0">
                  <a:pos x="wd2" y="hd2"/>
                </a:cxn>
                <a:cxn ang="5400000">
                  <a:pos x="wd2" y="hd2"/>
                </a:cxn>
                <a:cxn ang="10800000">
                  <a:pos x="wd2" y="hd2"/>
                </a:cxn>
                <a:cxn ang="16200000">
                  <a:pos x="wd2" y="hd2"/>
                </a:cxn>
              </a:cxnLst>
              <a:rect l="0" t="0" r="r" b="b"/>
              <a:pathLst>
                <a:path w="21404" h="21600" extrusionOk="0">
                  <a:moveTo>
                    <a:pt x="16675" y="21600"/>
                  </a:moveTo>
                  <a:cubicBezTo>
                    <a:pt x="16511" y="21600"/>
                    <a:pt x="16429" y="21600"/>
                    <a:pt x="16266" y="21514"/>
                  </a:cubicBezTo>
                  <a:cubicBezTo>
                    <a:pt x="10702" y="18403"/>
                    <a:pt x="10702" y="18403"/>
                    <a:pt x="10702" y="18403"/>
                  </a:cubicBezTo>
                  <a:cubicBezTo>
                    <a:pt x="5138" y="21514"/>
                    <a:pt x="5138" y="21514"/>
                    <a:pt x="5138" y="21514"/>
                  </a:cubicBezTo>
                  <a:cubicBezTo>
                    <a:pt x="4975" y="21600"/>
                    <a:pt x="4893" y="21600"/>
                    <a:pt x="4729" y="21600"/>
                  </a:cubicBezTo>
                  <a:cubicBezTo>
                    <a:pt x="4484" y="21600"/>
                    <a:pt x="4320" y="21514"/>
                    <a:pt x="4157" y="21427"/>
                  </a:cubicBezTo>
                  <a:cubicBezTo>
                    <a:pt x="3829" y="21168"/>
                    <a:pt x="3666" y="20736"/>
                    <a:pt x="3747" y="20390"/>
                  </a:cubicBezTo>
                  <a:cubicBezTo>
                    <a:pt x="4811" y="13824"/>
                    <a:pt x="4811" y="13824"/>
                    <a:pt x="4811" y="13824"/>
                  </a:cubicBezTo>
                  <a:cubicBezTo>
                    <a:pt x="311" y="9245"/>
                    <a:pt x="311" y="9245"/>
                    <a:pt x="311" y="9245"/>
                  </a:cubicBezTo>
                  <a:cubicBezTo>
                    <a:pt x="66" y="8986"/>
                    <a:pt x="-98" y="8554"/>
                    <a:pt x="66" y="8208"/>
                  </a:cubicBezTo>
                  <a:cubicBezTo>
                    <a:pt x="147" y="7776"/>
                    <a:pt x="475" y="7517"/>
                    <a:pt x="884" y="7517"/>
                  </a:cubicBezTo>
                  <a:cubicBezTo>
                    <a:pt x="7020" y="6566"/>
                    <a:pt x="7020" y="6566"/>
                    <a:pt x="7020" y="6566"/>
                  </a:cubicBezTo>
                  <a:cubicBezTo>
                    <a:pt x="9802" y="605"/>
                    <a:pt x="9802" y="605"/>
                    <a:pt x="9802" y="605"/>
                  </a:cubicBezTo>
                  <a:cubicBezTo>
                    <a:pt x="9966" y="259"/>
                    <a:pt x="10293" y="0"/>
                    <a:pt x="10702" y="0"/>
                  </a:cubicBezTo>
                  <a:cubicBezTo>
                    <a:pt x="11111" y="0"/>
                    <a:pt x="11438" y="259"/>
                    <a:pt x="11602" y="605"/>
                  </a:cubicBezTo>
                  <a:cubicBezTo>
                    <a:pt x="14384" y="6566"/>
                    <a:pt x="14384" y="6566"/>
                    <a:pt x="14384" y="6566"/>
                  </a:cubicBezTo>
                  <a:cubicBezTo>
                    <a:pt x="20520" y="7517"/>
                    <a:pt x="20520" y="7517"/>
                    <a:pt x="20520" y="7517"/>
                  </a:cubicBezTo>
                  <a:cubicBezTo>
                    <a:pt x="20929" y="7517"/>
                    <a:pt x="21257" y="7776"/>
                    <a:pt x="21338" y="8208"/>
                  </a:cubicBezTo>
                  <a:cubicBezTo>
                    <a:pt x="21502" y="8554"/>
                    <a:pt x="21338" y="8986"/>
                    <a:pt x="21093" y="9245"/>
                  </a:cubicBezTo>
                  <a:cubicBezTo>
                    <a:pt x="16593" y="13824"/>
                    <a:pt x="16593" y="13824"/>
                    <a:pt x="16593" y="13824"/>
                  </a:cubicBezTo>
                  <a:cubicBezTo>
                    <a:pt x="17657" y="20390"/>
                    <a:pt x="17657" y="20390"/>
                    <a:pt x="17657" y="20390"/>
                  </a:cubicBezTo>
                  <a:cubicBezTo>
                    <a:pt x="17738" y="20736"/>
                    <a:pt x="17575" y="21168"/>
                    <a:pt x="17247" y="21427"/>
                  </a:cubicBezTo>
                  <a:cubicBezTo>
                    <a:pt x="17084" y="21514"/>
                    <a:pt x="16920" y="21600"/>
                    <a:pt x="16675" y="21600"/>
                  </a:cubicBezTo>
                  <a:close/>
                </a:path>
              </a:pathLst>
            </a:custGeom>
            <a:solidFill>
              <a:srgbClr val="FFFFFF"/>
            </a:solidFill>
            <a:ln w="3175" cap="flat">
              <a:solidFill>
                <a:srgbClr val="88A57F"/>
              </a:solid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432" name="Shape 1238"/>
            <p:cNvSpPr/>
            <p:nvPr/>
          </p:nvSpPr>
          <p:spPr>
            <a:xfrm>
              <a:off x="160186" y="362519"/>
              <a:ext cx="255863" cy="245603"/>
            </a:xfrm>
            <a:custGeom>
              <a:avLst/>
              <a:gdLst/>
              <a:ahLst/>
              <a:cxnLst>
                <a:cxn ang="0">
                  <a:pos x="wd2" y="hd2"/>
                </a:cxn>
                <a:cxn ang="5400000">
                  <a:pos x="wd2" y="hd2"/>
                </a:cxn>
                <a:cxn ang="10800000">
                  <a:pos x="wd2" y="hd2"/>
                </a:cxn>
                <a:cxn ang="16200000">
                  <a:pos x="wd2" y="hd2"/>
                </a:cxn>
              </a:cxnLst>
              <a:rect l="0" t="0" r="r" b="b"/>
              <a:pathLst>
                <a:path w="21410" h="21600" extrusionOk="0">
                  <a:moveTo>
                    <a:pt x="10705" y="1892"/>
                  </a:moveTo>
                  <a:cubicBezTo>
                    <a:pt x="13480" y="7726"/>
                    <a:pt x="13480" y="7726"/>
                    <a:pt x="13480" y="7726"/>
                  </a:cubicBezTo>
                  <a:cubicBezTo>
                    <a:pt x="19630" y="8672"/>
                    <a:pt x="19630" y="8672"/>
                    <a:pt x="19630" y="8672"/>
                  </a:cubicBezTo>
                  <a:cubicBezTo>
                    <a:pt x="15130" y="13244"/>
                    <a:pt x="15130" y="13244"/>
                    <a:pt x="15130" y="13244"/>
                  </a:cubicBezTo>
                  <a:cubicBezTo>
                    <a:pt x="16180" y="19708"/>
                    <a:pt x="16180" y="19708"/>
                    <a:pt x="16180" y="19708"/>
                  </a:cubicBezTo>
                  <a:cubicBezTo>
                    <a:pt x="10705" y="16634"/>
                    <a:pt x="10705" y="16634"/>
                    <a:pt x="10705" y="16634"/>
                  </a:cubicBezTo>
                  <a:cubicBezTo>
                    <a:pt x="5230" y="19708"/>
                    <a:pt x="5230" y="19708"/>
                    <a:pt x="5230" y="19708"/>
                  </a:cubicBezTo>
                  <a:cubicBezTo>
                    <a:pt x="6280" y="13244"/>
                    <a:pt x="6280" y="13244"/>
                    <a:pt x="6280" y="13244"/>
                  </a:cubicBezTo>
                  <a:cubicBezTo>
                    <a:pt x="1780" y="8672"/>
                    <a:pt x="1780" y="8672"/>
                    <a:pt x="1780" y="8672"/>
                  </a:cubicBezTo>
                  <a:cubicBezTo>
                    <a:pt x="7930" y="7726"/>
                    <a:pt x="7930" y="7726"/>
                    <a:pt x="7930" y="7726"/>
                  </a:cubicBezTo>
                  <a:cubicBezTo>
                    <a:pt x="10705" y="1892"/>
                    <a:pt x="10705" y="1892"/>
                    <a:pt x="10705" y="1892"/>
                  </a:cubicBezTo>
                  <a:moveTo>
                    <a:pt x="10705" y="0"/>
                  </a:moveTo>
                  <a:cubicBezTo>
                    <a:pt x="10030" y="0"/>
                    <a:pt x="9430" y="394"/>
                    <a:pt x="9055" y="1104"/>
                  </a:cubicBezTo>
                  <a:cubicBezTo>
                    <a:pt x="6730" y="6070"/>
                    <a:pt x="6730" y="6070"/>
                    <a:pt x="6730" y="6070"/>
                  </a:cubicBezTo>
                  <a:cubicBezTo>
                    <a:pt x="1555" y="6858"/>
                    <a:pt x="1555" y="6858"/>
                    <a:pt x="1555" y="6858"/>
                  </a:cubicBezTo>
                  <a:cubicBezTo>
                    <a:pt x="880" y="6937"/>
                    <a:pt x="280" y="7410"/>
                    <a:pt x="55" y="8120"/>
                  </a:cubicBezTo>
                  <a:cubicBezTo>
                    <a:pt x="-95" y="8829"/>
                    <a:pt x="55" y="9539"/>
                    <a:pt x="580" y="10091"/>
                  </a:cubicBezTo>
                  <a:cubicBezTo>
                    <a:pt x="4330" y="13953"/>
                    <a:pt x="4330" y="13953"/>
                    <a:pt x="4330" y="13953"/>
                  </a:cubicBezTo>
                  <a:cubicBezTo>
                    <a:pt x="3430" y="19393"/>
                    <a:pt x="3430" y="19393"/>
                    <a:pt x="3430" y="19393"/>
                  </a:cubicBezTo>
                  <a:cubicBezTo>
                    <a:pt x="3280" y="20102"/>
                    <a:pt x="3580" y="20812"/>
                    <a:pt x="4180" y="21206"/>
                  </a:cubicBezTo>
                  <a:cubicBezTo>
                    <a:pt x="4480" y="21442"/>
                    <a:pt x="4855" y="21600"/>
                    <a:pt x="5230" y="21600"/>
                  </a:cubicBezTo>
                  <a:cubicBezTo>
                    <a:pt x="5455" y="21600"/>
                    <a:pt x="5755" y="21521"/>
                    <a:pt x="6055" y="21364"/>
                  </a:cubicBezTo>
                  <a:cubicBezTo>
                    <a:pt x="10705" y="18841"/>
                    <a:pt x="10705" y="18841"/>
                    <a:pt x="10705" y="18841"/>
                  </a:cubicBezTo>
                  <a:cubicBezTo>
                    <a:pt x="15355" y="21364"/>
                    <a:pt x="15355" y="21364"/>
                    <a:pt x="15355" y="21364"/>
                  </a:cubicBezTo>
                  <a:cubicBezTo>
                    <a:pt x="15655" y="21521"/>
                    <a:pt x="15955" y="21600"/>
                    <a:pt x="16180" y="21600"/>
                  </a:cubicBezTo>
                  <a:cubicBezTo>
                    <a:pt x="16555" y="21600"/>
                    <a:pt x="16930" y="21442"/>
                    <a:pt x="17230" y="21206"/>
                  </a:cubicBezTo>
                  <a:cubicBezTo>
                    <a:pt x="17830" y="20812"/>
                    <a:pt x="18130" y="20102"/>
                    <a:pt x="17980" y="19393"/>
                  </a:cubicBezTo>
                  <a:cubicBezTo>
                    <a:pt x="17080" y="13953"/>
                    <a:pt x="17080" y="13953"/>
                    <a:pt x="17080" y="13953"/>
                  </a:cubicBezTo>
                  <a:cubicBezTo>
                    <a:pt x="20830" y="10091"/>
                    <a:pt x="20830" y="10091"/>
                    <a:pt x="20830" y="10091"/>
                  </a:cubicBezTo>
                  <a:cubicBezTo>
                    <a:pt x="21355" y="9539"/>
                    <a:pt x="21505" y="8829"/>
                    <a:pt x="21355" y="8120"/>
                  </a:cubicBezTo>
                  <a:cubicBezTo>
                    <a:pt x="21130" y="7410"/>
                    <a:pt x="20530" y="6937"/>
                    <a:pt x="19855" y="6858"/>
                  </a:cubicBezTo>
                  <a:cubicBezTo>
                    <a:pt x="14680" y="6070"/>
                    <a:pt x="14680" y="6070"/>
                    <a:pt x="14680" y="6070"/>
                  </a:cubicBezTo>
                  <a:cubicBezTo>
                    <a:pt x="12355" y="1104"/>
                    <a:pt x="12355" y="1104"/>
                    <a:pt x="12355" y="1104"/>
                  </a:cubicBezTo>
                  <a:cubicBezTo>
                    <a:pt x="11980" y="394"/>
                    <a:pt x="11380" y="0"/>
                    <a:pt x="10705" y="0"/>
                  </a:cubicBezTo>
                  <a:close/>
                </a:path>
              </a:pathLst>
            </a:custGeom>
            <a:solidFill>
              <a:srgbClr val="45B40F"/>
            </a:solid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grpSp>
      <p:sp>
        <p:nvSpPr>
          <p:cNvPr id="433" name="TextBox 432"/>
          <p:cNvSpPr txBox="1"/>
          <p:nvPr/>
        </p:nvSpPr>
        <p:spPr>
          <a:xfrm>
            <a:off x="2075275" y="1974883"/>
            <a:ext cx="1149899" cy="318100"/>
          </a:xfrm>
          <a:prstGeom prst="rect">
            <a:avLst/>
          </a:prstGeom>
          <a:solidFill>
            <a:schemeClr val="bg1"/>
          </a:solidFill>
        </p:spPr>
        <p:txBody>
          <a:bodyPr wrap="square" rtlCol="0">
            <a:spAutoFit/>
          </a:bodyPr>
          <a:lstStyle/>
          <a:p>
            <a:pPr algn="ctr" defTabSz="609585" fontAlgn="base">
              <a:spcBef>
                <a:spcPct val="0"/>
              </a:spcBef>
              <a:spcAft>
                <a:spcPct val="0"/>
              </a:spcAft>
            </a:pPr>
            <a:r>
              <a:rPr lang="en-US" sz="1467" dirty="0">
                <a:solidFill>
                  <a:srgbClr val="FAA634"/>
                </a:solidFill>
                <a:latin typeface="Arial"/>
                <a:cs typeface="Arial"/>
              </a:rPr>
              <a:t>Databases</a:t>
            </a:r>
          </a:p>
        </p:txBody>
      </p:sp>
      <p:sp>
        <p:nvSpPr>
          <p:cNvPr id="434" name="TextBox 433"/>
          <p:cNvSpPr txBox="1"/>
          <p:nvPr/>
        </p:nvSpPr>
        <p:spPr>
          <a:xfrm>
            <a:off x="3697142" y="1974874"/>
            <a:ext cx="998865" cy="318100"/>
          </a:xfrm>
          <a:prstGeom prst="rect">
            <a:avLst/>
          </a:prstGeom>
          <a:solidFill>
            <a:schemeClr val="bg1"/>
          </a:solidFill>
        </p:spPr>
        <p:txBody>
          <a:bodyPr wrap="square" rtlCol="0">
            <a:spAutoFit/>
          </a:bodyPr>
          <a:lstStyle/>
          <a:p>
            <a:pPr algn="ctr" defTabSz="609585" fontAlgn="base">
              <a:spcBef>
                <a:spcPct val="0"/>
              </a:spcBef>
              <a:spcAft>
                <a:spcPct val="0"/>
              </a:spcAft>
            </a:pPr>
            <a:r>
              <a:rPr lang="en-US" sz="1467" dirty="0">
                <a:solidFill>
                  <a:srgbClr val="FAA634"/>
                </a:solidFill>
                <a:latin typeface="Arial"/>
                <a:cs typeface="Arial"/>
              </a:rPr>
              <a:t>Analytics</a:t>
            </a:r>
          </a:p>
        </p:txBody>
      </p:sp>
      <p:sp>
        <p:nvSpPr>
          <p:cNvPr id="435" name="TextBox 434"/>
          <p:cNvSpPr txBox="1"/>
          <p:nvPr/>
        </p:nvSpPr>
        <p:spPr>
          <a:xfrm>
            <a:off x="5213741" y="1974881"/>
            <a:ext cx="1420139" cy="318100"/>
          </a:xfrm>
          <a:prstGeom prst="rect">
            <a:avLst/>
          </a:prstGeom>
          <a:solidFill>
            <a:schemeClr val="bg1"/>
          </a:solidFill>
        </p:spPr>
        <p:txBody>
          <a:bodyPr wrap="square" rtlCol="0">
            <a:spAutoFit/>
          </a:bodyPr>
          <a:lstStyle/>
          <a:p>
            <a:pPr algn="ctr" defTabSz="609585" fontAlgn="base">
              <a:spcBef>
                <a:spcPct val="0"/>
              </a:spcBef>
              <a:spcAft>
                <a:spcPct val="0"/>
              </a:spcAft>
            </a:pPr>
            <a:r>
              <a:rPr lang="en-US" sz="1467" dirty="0">
                <a:solidFill>
                  <a:srgbClr val="FAA634"/>
                </a:solidFill>
                <a:latin typeface="Arial"/>
                <a:cs typeface="Arial"/>
              </a:rPr>
              <a:t>App Services</a:t>
            </a:r>
          </a:p>
        </p:txBody>
      </p:sp>
      <p:sp>
        <p:nvSpPr>
          <p:cNvPr id="436" name="TextBox 435"/>
          <p:cNvSpPr txBox="1"/>
          <p:nvPr/>
        </p:nvSpPr>
        <p:spPr>
          <a:xfrm>
            <a:off x="6884369" y="1974881"/>
            <a:ext cx="2604631" cy="543867"/>
          </a:xfrm>
          <a:prstGeom prst="rect">
            <a:avLst/>
          </a:prstGeom>
          <a:solidFill>
            <a:schemeClr val="bg1"/>
          </a:solidFill>
        </p:spPr>
        <p:txBody>
          <a:bodyPr wrap="square" rtlCol="0">
            <a:spAutoFit/>
          </a:bodyPr>
          <a:lstStyle/>
          <a:p>
            <a:pPr algn="ctr" defTabSz="609585" fontAlgn="base">
              <a:spcBef>
                <a:spcPct val="0"/>
              </a:spcBef>
              <a:spcAft>
                <a:spcPct val="0"/>
              </a:spcAft>
            </a:pPr>
            <a:r>
              <a:rPr lang="en-US" sz="1467" dirty="0">
                <a:solidFill>
                  <a:srgbClr val="FAA634"/>
                </a:solidFill>
                <a:latin typeface="Arial"/>
                <a:cs typeface="Arial"/>
              </a:rPr>
              <a:t>Deployment and Management</a:t>
            </a:r>
          </a:p>
        </p:txBody>
      </p:sp>
      <p:sp>
        <p:nvSpPr>
          <p:cNvPr id="437" name="TextBox 436"/>
          <p:cNvSpPr txBox="1"/>
          <p:nvPr/>
        </p:nvSpPr>
        <p:spPr>
          <a:xfrm>
            <a:off x="9728818" y="1974879"/>
            <a:ext cx="1686241" cy="318100"/>
          </a:xfrm>
          <a:prstGeom prst="rect">
            <a:avLst/>
          </a:prstGeom>
          <a:solidFill>
            <a:schemeClr val="bg1"/>
          </a:solidFill>
        </p:spPr>
        <p:txBody>
          <a:bodyPr wrap="square" rtlCol="0">
            <a:spAutoFit/>
          </a:bodyPr>
          <a:lstStyle/>
          <a:p>
            <a:pPr algn="ctr" defTabSz="609585" fontAlgn="base">
              <a:spcBef>
                <a:spcPct val="0"/>
              </a:spcBef>
              <a:spcAft>
                <a:spcPct val="0"/>
              </a:spcAft>
            </a:pPr>
            <a:r>
              <a:rPr lang="en-US" sz="1467" dirty="0">
                <a:solidFill>
                  <a:srgbClr val="FAA634"/>
                </a:solidFill>
                <a:latin typeface="Arial"/>
                <a:cs typeface="Arial"/>
              </a:rPr>
              <a:t>Mobile Services</a:t>
            </a:r>
          </a:p>
        </p:txBody>
      </p:sp>
      <p:sp>
        <p:nvSpPr>
          <p:cNvPr id="236" name="TextBox 235"/>
          <p:cNvSpPr txBox="1"/>
          <p:nvPr/>
        </p:nvSpPr>
        <p:spPr>
          <a:xfrm>
            <a:off x="9056458" y="5090115"/>
            <a:ext cx="2242205" cy="502766"/>
          </a:xfrm>
          <a:prstGeom prst="rect">
            <a:avLst/>
          </a:prstGeom>
          <a:solidFill>
            <a:schemeClr val="bg1"/>
          </a:solidFill>
        </p:spPr>
        <p:txBody>
          <a:bodyPr wrap="square" rtlCol="0">
            <a:spAutoFit/>
          </a:bodyPr>
          <a:lstStyle/>
          <a:p>
            <a:pPr defTabSz="609585" fontAlgn="base">
              <a:spcBef>
                <a:spcPct val="0"/>
              </a:spcBef>
              <a:spcAft>
                <a:spcPct val="0"/>
              </a:spcAft>
            </a:pPr>
            <a:r>
              <a:rPr lang="en-US" sz="1467" dirty="0">
                <a:solidFill>
                  <a:srgbClr val="636466"/>
                </a:solidFill>
                <a:latin typeface="Arial"/>
                <a:cs typeface="Arial"/>
              </a:rPr>
              <a:t>Storage</a:t>
            </a:r>
          </a:p>
          <a:p>
            <a:pPr defTabSz="609585" fontAlgn="base">
              <a:spcBef>
                <a:spcPct val="0"/>
              </a:spcBef>
              <a:spcAft>
                <a:spcPct val="0"/>
              </a:spcAft>
            </a:pPr>
            <a:r>
              <a:rPr lang="en-US" sz="1200" dirty="0">
                <a:solidFill>
                  <a:srgbClr val="636466"/>
                </a:solidFill>
                <a:latin typeface="Arial"/>
                <a:cs typeface="Arial"/>
              </a:rPr>
              <a:t>(Object, Block and Archive)</a:t>
            </a:r>
          </a:p>
        </p:txBody>
      </p:sp>
      <p:sp>
        <p:nvSpPr>
          <p:cNvPr id="2" name="Rounded Rectangle 1"/>
          <p:cNvSpPr/>
          <p:nvPr/>
        </p:nvSpPr>
        <p:spPr>
          <a:xfrm>
            <a:off x="2498540" y="5111649"/>
            <a:ext cx="845467" cy="669572"/>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pic>
        <p:nvPicPr>
          <p:cNvPr id="2050" name="Picture 2" descr="product-category-icons_compute_24x2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26615" y="5151847"/>
            <a:ext cx="578076" cy="578076"/>
          </a:xfrm>
          <a:prstGeom prst="rect">
            <a:avLst/>
          </a:prstGeom>
          <a:noFill/>
          <a:extLst>
            <a:ext uri="{909E8E84-426E-40DD-AFC4-6F175D3DCCD1}">
              <a14:hiddenFill xmlns:a14="http://schemas.microsoft.com/office/drawing/2010/main">
                <a:solidFill>
                  <a:srgbClr val="FFFFFF"/>
                </a:solidFill>
              </a14:hiddenFill>
            </a:ext>
          </a:extLst>
        </p:spPr>
      </p:pic>
      <p:sp>
        <p:nvSpPr>
          <p:cNvPr id="241" name="Rounded Rectangle 240"/>
          <p:cNvSpPr/>
          <p:nvPr/>
        </p:nvSpPr>
        <p:spPr>
          <a:xfrm>
            <a:off x="5680973" y="5097865"/>
            <a:ext cx="845467" cy="669572"/>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pic>
        <p:nvPicPr>
          <p:cNvPr id="2052" name="Picture 4" descr="product-category-icons_networking-content-delivery_24x2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814323" y="5160408"/>
            <a:ext cx="569515" cy="569515"/>
          </a:xfrm>
          <a:prstGeom prst="rect">
            <a:avLst/>
          </a:prstGeom>
          <a:noFill/>
          <a:extLst>
            <a:ext uri="{909E8E84-426E-40DD-AFC4-6F175D3DCCD1}">
              <a14:hiddenFill xmlns:a14="http://schemas.microsoft.com/office/drawing/2010/main">
                <a:solidFill>
                  <a:srgbClr val="FFFFFF"/>
                </a:solidFill>
              </a14:hiddenFill>
            </a:ext>
          </a:extLst>
        </p:spPr>
      </p:pic>
      <p:sp>
        <p:nvSpPr>
          <p:cNvPr id="253" name="Rounded Rectangle 252"/>
          <p:cNvSpPr/>
          <p:nvPr/>
        </p:nvSpPr>
        <p:spPr>
          <a:xfrm>
            <a:off x="8227171" y="5081339"/>
            <a:ext cx="845467" cy="669572"/>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pic>
        <p:nvPicPr>
          <p:cNvPr id="2054" name="Picture 6" descr="product-category-icons_storage_24x2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376665" y="5124423"/>
            <a:ext cx="589971" cy="5899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945004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Diagram 7"/>
          <p:cNvGraphicFramePr/>
          <p:nvPr>
            <p:extLst/>
          </p:nvPr>
        </p:nvGraphicFramePr>
        <p:xfrm>
          <a:off x="365016" y="520346"/>
          <a:ext cx="11466681" cy="578922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257" name="Group 918"/>
          <p:cNvGrpSpPr/>
          <p:nvPr/>
        </p:nvGrpSpPr>
        <p:grpSpPr>
          <a:xfrm>
            <a:off x="12477101" y="753091"/>
            <a:ext cx="347561" cy="1233515"/>
            <a:chOff x="0" y="0"/>
            <a:chExt cx="864960" cy="864960"/>
          </a:xfrm>
          <a:solidFill>
            <a:schemeClr val="bg1"/>
          </a:solidFill>
        </p:grpSpPr>
        <p:sp>
          <p:nvSpPr>
            <p:cNvPr id="258" name="Shape 892"/>
            <p:cNvSpPr/>
            <p:nvPr/>
          </p:nvSpPr>
          <p:spPr>
            <a:xfrm>
              <a:off x="0" y="0"/>
              <a:ext cx="864961" cy="864961"/>
            </a:xfrm>
            <a:custGeom>
              <a:avLst/>
              <a:gdLst/>
              <a:ahLst/>
              <a:cxnLst>
                <a:cxn ang="0">
                  <a:pos x="wd2" y="hd2"/>
                </a:cxn>
                <a:cxn ang="5400000">
                  <a:pos x="wd2" y="hd2"/>
                </a:cxn>
                <a:cxn ang="10800000">
                  <a:pos x="wd2" y="hd2"/>
                </a:cxn>
                <a:cxn ang="16200000">
                  <a:pos x="wd2" y="hd2"/>
                </a:cxn>
              </a:cxnLst>
              <a:rect l="0" t="0" r="r" b="b"/>
              <a:pathLst>
                <a:path w="21600" h="21600" extrusionOk="0">
                  <a:moveTo>
                    <a:pt x="20048" y="0"/>
                  </a:moveTo>
                  <a:cubicBezTo>
                    <a:pt x="1552" y="0"/>
                    <a:pt x="1552" y="0"/>
                    <a:pt x="1552" y="0"/>
                  </a:cubicBezTo>
                  <a:cubicBezTo>
                    <a:pt x="696" y="0"/>
                    <a:pt x="0" y="696"/>
                    <a:pt x="0" y="1552"/>
                  </a:cubicBezTo>
                  <a:cubicBezTo>
                    <a:pt x="0" y="20048"/>
                    <a:pt x="0" y="20048"/>
                    <a:pt x="0" y="20048"/>
                  </a:cubicBezTo>
                  <a:cubicBezTo>
                    <a:pt x="0" y="20904"/>
                    <a:pt x="696" y="21600"/>
                    <a:pt x="1552" y="21600"/>
                  </a:cubicBezTo>
                  <a:cubicBezTo>
                    <a:pt x="5300" y="21600"/>
                    <a:pt x="5300" y="21600"/>
                    <a:pt x="5300" y="21600"/>
                  </a:cubicBezTo>
                  <a:cubicBezTo>
                    <a:pt x="6049" y="21600"/>
                    <a:pt x="6049" y="21600"/>
                    <a:pt x="6049" y="21600"/>
                  </a:cubicBezTo>
                  <a:cubicBezTo>
                    <a:pt x="6745" y="21600"/>
                    <a:pt x="6745" y="21600"/>
                    <a:pt x="6745" y="21600"/>
                  </a:cubicBezTo>
                  <a:cubicBezTo>
                    <a:pt x="7682" y="21600"/>
                    <a:pt x="7682" y="21600"/>
                    <a:pt x="7682" y="21600"/>
                  </a:cubicBezTo>
                  <a:cubicBezTo>
                    <a:pt x="8859" y="21600"/>
                    <a:pt x="8859" y="21600"/>
                    <a:pt x="8859" y="21600"/>
                  </a:cubicBezTo>
                  <a:cubicBezTo>
                    <a:pt x="10171" y="21600"/>
                    <a:pt x="10171" y="21600"/>
                    <a:pt x="10171" y="21600"/>
                  </a:cubicBezTo>
                  <a:cubicBezTo>
                    <a:pt x="20048" y="21600"/>
                    <a:pt x="20048" y="21600"/>
                    <a:pt x="20048" y="21600"/>
                  </a:cubicBezTo>
                  <a:cubicBezTo>
                    <a:pt x="20904" y="21600"/>
                    <a:pt x="21600" y="20904"/>
                    <a:pt x="21600" y="20048"/>
                  </a:cubicBezTo>
                  <a:cubicBezTo>
                    <a:pt x="21600" y="18683"/>
                    <a:pt x="21600" y="18683"/>
                    <a:pt x="21600" y="18683"/>
                  </a:cubicBezTo>
                  <a:cubicBezTo>
                    <a:pt x="21600" y="10760"/>
                    <a:pt x="21600" y="10760"/>
                    <a:pt x="21600" y="10760"/>
                  </a:cubicBezTo>
                  <a:cubicBezTo>
                    <a:pt x="21600" y="9877"/>
                    <a:pt x="21600" y="9877"/>
                    <a:pt x="21600" y="9877"/>
                  </a:cubicBezTo>
                  <a:cubicBezTo>
                    <a:pt x="21600" y="7655"/>
                    <a:pt x="21600" y="7655"/>
                    <a:pt x="21600" y="7655"/>
                  </a:cubicBezTo>
                  <a:cubicBezTo>
                    <a:pt x="21600" y="7414"/>
                    <a:pt x="21600" y="7414"/>
                    <a:pt x="21600" y="7414"/>
                  </a:cubicBezTo>
                  <a:cubicBezTo>
                    <a:pt x="21600" y="6397"/>
                    <a:pt x="21600" y="6397"/>
                    <a:pt x="21600" y="6397"/>
                  </a:cubicBezTo>
                  <a:cubicBezTo>
                    <a:pt x="21600" y="1552"/>
                    <a:pt x="21600" y="1552"/>
                    <a:pt x="21600" y="1552"/>
                  </a:cubicBezTo>
                  <a:cubicBezTo>
                    <a:pt x="21600" y="696"/>
                    <a:pt x="20904" y="0"/>
                    <a:pt x="20048" y="0"/>
                  </a:cubicBezTo>
                  <a:close/>
                  <a:moveTo>
                    <a:pt x="4336" y="15765"/>
                  </a:moveTo>
                  <a:cubicBezTo>
                    <a:pt x="4336" y="15765"/>
                    <a:pt x="4336" y="15765"/>
                    <a:pt x="4336" y="15765"/>
                  </a:cubicBezTo>
                  <a:cubicBezTo>
                    <a:pt x="4256" y="15685"/>
                    <a:pt x="4256" y="15685"/>
                    <a:pt x="4256" y="15685"/>
                  </a:cubicBezTo>
                  <a:lnTo>
                    <a:pt x="4336" y="15765"/>
                  </a:ln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259" name="Shape 893"/>
            <p:cNvSpPr/>
            <p:nvPr/>
          </p:nvSpPr>
          <p:spPr>
            <a:xfrm>
              <a:off x="678542" y="526142"/>
              <a:ext cx="145598" cy="266701"/>
            </a:xfrm>
            <a:custGeom>
              <a:avLst/>
              <a:gdLst/>
              <a:ahLst/>
              <a:cxnLst>
                <a:cxn ang="0">
                  <a:pos x="wd2" y="hd2"/>
                </a:cxn>
                <a:cxn ang="5400000">
                  <a:pos x="wd2" y="hd2"/>
                </a:cxn>
                <a:cxn ang="10800000">
                  <a:pos x="wd2" y="hd2"/>
                </a:cxn>
                <a:cxn ang="16200000">
                  <a:pos x="wd2" y="hd2"/>
                </a:cxn>
              </a:cxnLst>
              <a:rect l="0" t="0" r="r" b="b"/>
              <a:pathLst>
                <a:path w="21600" h="21600" extrusionOk="0">
                  <a:moveTo>
                    <a:pt x="20647" y="87"/>
                  </a:moveTo>
                  <a:cubicBezTo>
                    <a:pt x="20488" y="0"/>
                    <a:pt x="20171" y="0"/>
                    <a:pt x="20012" y="0"/>
                  </a:cubicBezTo>
                  <a:cubicBezTo>
                    <a:pt x="19694" y="0"/>
                    <a:pt x="19376" y="0"/>
                    <a:pt x="19059" y="173"/>
                  </a:cubicBezTo>
                  <a:cubicBezTo>
                    <a:pt x="794" y="7027"/>
                    <a:pt x="794" y="7027"/>
                    <a:pt x="794" y="7027"/>
                  </a:cubicBezTo>
                  <a:cubicBezTo>
                    <a:pt x="318" y="7200"/>
                    <a:pt x="0" y="7460"/>
                    <a:pt x="0" y="7720"/>
                  </a:cubicBezTo>
                  <a:cubicBezTo>
                    <a:pt x="0" y="20733"/>
                    <a:pt x="0" y="20733"/>
                    <a:pt x="0" y="20733"/>
                  </a:cubicBezTo>
                  <a:cubicBezTo>
                    <a:pt x="0" y="21080"/>
                    <a:pt x="476" y="21340"/>
                    <a:pt x="953" y="21513"/>
                  </a:cubicBezTo>
                  <a:cubicBezTo>
                    <a:pt x="1112" y="21600"/>
                    <a:pt x="1429" y="21600"/>
                    <a:pt x="1747" y="21600"/>
                  </a:cubicBezTo>
                  <a:cubicBezTo>
                    <a:pt x="2065" y="21600"/>
                    <a:pt x="2224" y="21513"/>
                    <a:pt x="2541" y="21427"/>
                  </a:cubicBezTo>
                  <a:cubicBezTo>
                    <a:pt x="20806" y="14660"/>
                    <a:pt x="20806" y="14660"/>
                    <a:pt x="20806" y="14660"/>
                  </a:cubicBezTo>
                  <a:cubicBezTo>
                    <a:pt x="21282" y="14487"/>
                    <a:pt x="21600" y="14227"/>
                    <a:pt x="21600" y="13880"/>
                  </a:cubicBezTo>
                  <a:cubicBezTo>
                    <a:pt x="21600" y="867"/>
                    <a:pt x="21600" y="867"/>
                    <a:pt x="21600" y="867"/>
                  </a:cubicBezTo>
                  <a:cubicBezTo>
                    <a:pt x="21600" y="520"/>
                    <a:pt x="21282" y="260"/>
                    <a:pt x="20647" y="87"/>
                  </a:cubicBezTo>
                  <a:close/>
                  <a:moveTo>
                    <a:pt x="20012" y="13880"/>
                  </a:moveTo>
                  <a:cubicBezTo>
                    <a:pt x="1747" y="20733"/>
                    <a:pt x="1747" y="20733"/>
                    <a:pt x="1747" y="20733"/>
                  </a:cubicBezTo>
                  <a:cubicBezTo>
                    <a:pt x="1747" y="7720"/>
                    <a:pt x="1747" y="7720"/>
                    <a:pt x="1747" y="7720"/>
                  </a:cubicBezTo>
                  <a:cubicBezTo>
                    <a:pt x="20012" y="867"/>
                    <a:pt x="20012" y="867"/>
                    <a:pt x="20012" y="867"/>
                  </a:cubicBezTo>
                  <a:lnTo>
                    <a:pt x="20012" y="13880"/>
                  </a:ln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260" name="Shape 894"/>
            <p:cNvSpPr/>
            <p:nvPr/>
          </p:nvSpPr>
          <p:spPr>
            <a:xfrm>
              <a:off x="688067" y="532492"/>
              <a:ext cx="127455" cy="25400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14117"/>
                  </a:lnTo>
                  <a:lnTo>
                    <a:pt x="21600" y="0"/>
                  </a:lnTo>
                  <a:lnTo>
                    <a:pt x="0" y="7483"/>
                  </a:lnTo>
                  <a:lnTo>
                    <a:pt x="0" y="21600"/>
                  </a:ln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261" name="Shape 895"/>
            <p:cNvSpPr/>
            <p:nvPr/>
          </p:nvSpPr>
          <p:spPr>
            <a:xfrm>
              <a:off x="498475" y="434067"/>
              <a:ext cx="305369" cy="167369"/>
            </a:xfrm>
            <a:custGeom>
              <a:avLst/>
              <a:gdLst/>
              <a:ahLst/>
              <a:cxnLst>
                <a:cxn ang="0">
                  <a:pos x="wd2" y="hd2"/>
                </a:cxn>
                <a:cxn ang="5400000">
                  <a:pos x="wd2" y="hd2"/>
                </a:cxn>
                <a:cxn ang="10800000">
                  <a:pos x="wd2" y="hd2"/>
                </a:cxn>
                <a:cxn ang="16200000">
                  <a:pos x="wd2" y="hd2"/>
                </a:cxn>
              </a:cxnLst>
              <a:rect l="0" t="0" r="r" b="b"/>
              <a:pathLst>
                <a:path w="21544" h="21600" extrusionOk="0">
                  <a:moveTo>
                    <a:pt x="21524" y="9000"/>
                  </a:moveTo>
                  <a:cubicBezTo>
                    <a:pt x="21524" y="8585"/>
                    <a:pt x="21298" y="8031"/>
                    <a:pt x="21071" y="7892"/>
                  </a:cubicBezTo>
                  <a:cubicBezTo>
                    <a:pt x="10196" y="138"/>
                    <a:pt x="10196" y="138"/>
                    <a:pt x="10196" y="138"/>
                  </a:cubicBezTo>
                  <a:cubicBezTo>
                    <a:pt x="10120" y="138"/>
                    <a:pt x="10045" y="0"/>
                    <a:pt x="9894" y="0"/>
                  </a:cubicBezTo>
                  <a:cubicBezTo>
                    <a:pt x="9818" y="0"/>
                    <a:pt x="9667" y="138"/>
                    <a:pt x="9516" y="277"/>
                  </a:cubicBezTo>
                  <a:cubicBezTo>
                    <a:pt x="378" y="10938"/>
                    <a:pt x="378" y="10938"/>
                    <a:pt x="378" y="10938"/>
                  </a:cubicBezTo>
                  <a:cubicBezTo>
                    <a:pt x="76" y="11215"/>
                    <a:pt x="0" y="11769"/>
                    <a:pt x="0" y="12323"/>
                  </a:cubicBezTo>
                  <a:cubicBezTo>
                    <a:pt x="0" y="12877"/>
                    <a:pt x="227" y="13292"/>
                    <a:pt x="453" y="13431"/>
                  </a:cubicBezTo>
                  <a:cubicBezTo>
                    <a:pt x="11782" y="21462"/>
                    <a:pt x="11782" y="21462"/>
                    <a:pt x="11782" y="21462"/>
                  </a:cubicBezTo>
                  <a:cubicBezTo>
                    <a:pt x="11857" y="21462"/>
                    <a:pt x="12008" y="21600"/>
                    <a:pt x="12084" y="21600"/>
                  </a:cubicBezTo>
                  <a:cubicBezTo>
                    <a:pt x="12235" y="21600"/>
                    <a:pt x="12386" y="21462"/>
                    <a:pt x="12537" y="21323"/>
                  </a:cubicBezTo>
                  <a:cubicBezTo>
                    <a:pt x="21222" y="10385"/>
                    <a:pt x="21222" y="10385"/>
                    <a:pt x="21222" y="10385"/>
                  </a:cubicBezTo>
                  <a:cubicBezTo>
                    <a:pt x="21449" y="10108"/>
                    <a:pt x="21600" y="9554"/>
                    <a:pt x="21524" y="9000"/>
                  </a:cubicBezTo>
                  <a:close/>
                  <a:moveTo>
                    <a:pt x="12084" y="20215"/>
                  </a:moveTo>
                  <a:cubicBezTo>
                    <a:pt x="755" y="12185"/>
                    <a:pt x="755" y="12185"/>
                    <a:pt x="755" y="12185"/>
                  </a:cubicBezTo>
                  <a:cubicBezTo>
                    <a:pt x="9894" y="1385"/>
                    <a:pt x="9894" y="1385"/>
                    <a:pt x="9894" y="1385"/>
                  </a:cubicBezTo>
                  <a:cubicBezTo>
                    <a:pt x="20769" y="9138"/>
                    <a:pt x="20769" y="9138"/>
                    <a:pt x="20769" y="9138"/>
                  </a:cubicBezTo>
                  <a:lnTo>
                    <a:pt x="12084" y="20215"/>
                  </a:ln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262" name="Shape 896"/>
            <p:cNvSpPr/>
            <p:nvPr/>
          </p:nvSpPr>
          <p:spPr>
            <a:xfrm>
              <a:off x="507092" y="443592"/>
              <a:ext cx="288926" cy="147866"/>
            </a:xfrm>
            <a:custGeom>
              <a:avLst/>
              <a:gdLst/>
              <a:ahLst/>
              <a:cxnLst>
                <a:cxn ang="0">
                  <a:pos x="wd2" y="hd2"/>
                </a:cxn>
                <a:cxn ang="5400000">
                  <a:pos x="wd2" y="hd2"/>
                </a:cxn>
                <a:cxn ang="10800000">
                  <a:pos x="wd2" y="hd2"/>
                </a:cxn>
                <a:cxn ang="16200000">
                  <a:pos x="wd2" y="hd2"/>
                </a:cxn>
              </a:cxnLst>
              <a:rect l="0" t="0" r="r" b="b"/>
              <a:pathLst>
                <a:path w="21600" h="21600" extrusionOk="0">
                  <a:moveTo>
                    <a:pt x="0" y="12390"/>
                  </a:moveTo>
                  <a:lnTo>
                    <a:pt x="12173" y="21600"/>
                  </a:lnTo>
                  <a:lnTo>
                    <a:pt x="21600" y="8945"/>
                  </a:lnTo>
                  <a:lnTo>
                    <a:pt x="9834" y="0"/>
                  </a:lnTo>
                  <a:lnTo>
                    <a:pt x="0" y="12390"/>
                  </a:ln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263" name="Shape 897"/>
            <p:cNvSpPr/>
            <p:nvPr/>
          </p:nvSpPr>
          <p:spPr>
            <a:xfrm>
              <a:off x="490764" y="551089"/>
              <a:ext cx="174626" cy="246290"/>
            </a:xfrm>
            <a:custGeom>
              <a:avLst/>
              <a:gdLst/>
              <a:ahLst/>
              <a:cxnLst>
                <a:cxn ang="0">
                  <a:pos x="wd2" y="hd2"/>
                </a:cxn>
                <a:cxn ang="5400000">
                  <a:pos x="wd2" y="hd2"/>
                </a:cxn>
                <a:cxn ang="10800000">
                  <a:pos x="wd2" y="hd2"/>
                </a:cxn>
                <a:cxn ang="16200000">
                  <a:pos x="wd2" y="hd2"/>
                </a:cxn>
              </a:cxnLst>
              <a:rect l="0" t="0" r="r" b="b"/>
              <a:pathLst>
                <a:path w="21600" h="21600" extrusionOk="0">
                  <a:moveTo>
                    <a:pt x="20672" y="5353"/>
                  </a:moveTo>
                  <a:cubicBezTo>
                    <a:pt x="1723" y="94"/>
                    <a:pt x="1723" y="94"/>
                    <a:pt x="1723" y="94"/>
                  </a:cubicBezTo>
                  <a:cubicBezTo>
                    <a:pt x="1590" y="0"/>
                    <a:pt x="1458" y="0"/>
                    <a:pt x="1325" y="0"/>
                  </a:cubicBezTo>
                  <a:cubicBezTo>
                    <a:pt x="1060" y="0"/>
                    <a:pt x="795" y="94"/>
                    <a:pt x="530" y="188"/>
                  </a:cubicBezTo>
                  <a:cubicBezTo>
                    <a:pt x="133" y="376"/>
                    <a:pt x="0" y="657"/>
                    <a:pt x="0" y="939"/>
                  </a:cubicBezTo>
                  <a:cubicBezTo>
                    <a:pt x="0" y="15496"/>
                    <a:pt x="0" y="15496"/>
                    <a:pt x="0" y="15496"/>
                  </a:cubicBezTo>
                  <a:cubicBezTo>
                    <a:pt x="0" y="15871"/>
                    <a:pt x="265" y="16153"/>
                    <a:pt x="795" y="16341"/>
                  </a:cubicBezTo>
                  <a:cubicBezTo>
                    <a:pt x="19745" y="21506"/>
                    <a:pt x="19745" y="21506"/>
                    <a:pt x="19745" y="21506"/>
                  </a:cubicBezTo>
                  <a:cubicBezTo>
                    <a:pt x="19877" y="21600"/>
                    <a:pt x="20010" y="21600"/>
                    <a:pt x="20275" y="21600"/>
                  </a:cubicBezTo>
                  <a:cubicBezTo>
                    <a:pt x="20540" y="21600"/>
                    <a:pt x="20805" y="21506"/>
                    <a:pt x="20937" y="21412"/>
                  </a:cubicBezTo>
                  <a:cubicBezTo>
                    <a:pt x="21335" y="21224"/>
                    <a:pt x="21600" y="20943"/>
                    <a:pt x="21600" y="20661"/>
                  </a:cubicBezTo>
                  <a:cubicBezTo>
                    <a:pt x="21600" y="6198"/>
                    <a:pt x="21600" y="6198"/>
                    <a:pt x="21600" y="6198"/>
                  </a:cubicBezTo>
                  <a:cubicBezTo>
                    <a:pt x="21600" y="5823"/>
                    <a:pt x="21202" y="5447"/>
                    <a:pt x="20672" y="5353"/>
                  </a:cubicBezTo>
                  <a:close/>
                  <a:moveTo>
                    <a:pt x="20275" y="20661"/>
                  </a:moveTo>
                  <a:cubicBezTo>
                    <a:pt x="1325" y="15496"/>
                    <a:pt x="1325" y="15496"/>
                    <a:pt x="1325" y="15496"/>
                  </a:cubicBezTo>
                  <a:cubicBezTo>
                    <a:pt x="1325" y="939"/>
                    <a:pt x="1325" y="939"/>
                    <a:pt x="1325" y="939"/>
                  </a:cubicBezTo>
                  <a:cubicBezTo>
                    <a:pt x="20275" y="6198"/>
                    <a:pt x="20275" y="6198"/>
                    <a:pt x="20275" y="6198"/>
                  </a:cubicBezTo>
                  <a:lnTo>
                    <a:pt x="20275" y="20661"/>
                  </a:ln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264" name="Shape 898"/>
            <p:cNvSpPr/>
            <p:nvPr/>
          </p:nvSpPr>
          <p:spPr>
            <a:xfrm>
              <a:off x="499382" y="559253"/>
              <a:ext cx="156483" cy="229508"/>
            </a:xfrm>
            <a:custGeom>
              <a:avLst/>
              <a:gdLst/>
              <a:ahLst/>
              <a:cxnLst>
                <a:cxn ang="0">
                  <a:pos x="wd2" y="hd2"/>
                </a:cxn>
                <a:cxn ang="5400000">
                  <a:pos x="wd2" y="hd2"/>
                </a:cxn>
                <a:cxn ang="10800000">
                  <a:pos x="wd2" y="hd2"/>
                </a:cxn>
                <a:cxn ang="16200000">
                  <a:pos x="wd2" y="hd2"/>
                </a:cxn>
              </a:cxnLst>
              <a:rect l="0" t="0" r="r" b="b"/>
              <a:pathLst>
                <a:path w="21600" h="21600" extrusionOk="0">
                  <a:moveTo>
                    <a:pt x="0" y="15965"/>
                  </a:moveTo>
                  <a:lnTo>
                    <a:pt x="21600" y="21600"/>
                  </a:lnTo>
                  <a:lnTo>
                    <a:pt x="21600" y="5763"/>
                  </a:lnTo>
                  <a:lnTo>
                    <a:pt x="0" y="0"/>
                  </a:lnTo>
                  <a:lnTo>
                    <a:pt x="0" y="15965"/>
                  </a:ln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265" name="Shape 899"/>
            <p:cNvSpPr/>
            <p:nvPr/>
          </p:nvSpPr>
          <p:spPr>
            <a:xfrm>
              <a:off x="502557" y="438603"/>
              <a:ext cx="136072" cy="145598"/>
            </a:xfrm>
            <a:custGeom>
              <a:avLst/>
              <a:gdLst/>
              <a:ahLst/>
              <a:cxnLst>
                <a:cxn ang="0">
                  <a:pos x="wd2" y="hd2"/>
                </a:cxn>
                <a:cxn ang="5400000">
                  <a:pos x="wd2" y="hd2"/>
                </a:cxn>
                <a:cxn ang="10800000">
                  <a:pos x="wd2" y="hd2"/>
                </a:cxn>
                <a:cxn ang="16200000">
                  <a:pos x="wd2" y="hd2"/>
                </a:cxn>
              </a:cxnLst>
              <a:rect l="0" t="0" r="r" b="b"/>
              <a:pathLst>
                <a:path w="21600" h="21600" extrusionOk="0">
                  <a:moveTo>
                    <a:pt x="21600" y="269"/>
                  </a:moveTo>
                  <a:lnTo>
                    <a:pt x="21600" y="21600"/>
                  </a:lnTo>
                  <a:lnTo>
                    <a:pt x="720" y="14131"/>
                  </a:lnTo>
                  <a:lnTo>
                    <a:pt x="0" y="13189"/>
                  </a:lnTo>
                  <a:lnTo>
                    <a:pt x="21240" y="0"/>
                  </a:lnTo>
                  <a:lnTo>
                    <a:pt x="21600" y="269"/>
                  </a:ln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266" name="Shape 900"/>
            <p:cNvSpPr/>
            <p:nvPr/>
          </p:nvSpPr>
          <p:spPr>
            <a:xfrm>
              <a:off x="268967" y="137432"/>
              <a:ext cx="128816" cy="235404"/>
            </a:xfrm>
            <a:custGeom>
              <a:avLst/>
              <a:gdLst/>
              <a:ahLst/>
              <a:cxnLst>
                <a:cxn ang="0">
                  <a:pos x="wd2" y="hd2"/>
                </a:cxn>
                <a:cxn ang="5400000">
                  <a:pos x="wd2" y="hd2"/>
                </a:cxn>
                <a:cxn ang="10800000">
                  <a:pos x="wd2" y="hd2"/>
                </a:cxn>
                <a:cxn ang="16200000">
                  <a:pos x="wd2" y="hd2"/>
                </a:cxn>
              </a:cxnLst>
              <a:rect l="0" t="0" r="r" b="b"/>
              <a:pathLst>
                <a:path w="21600" h="21600" extrusionOk="0">
                  <a:moveTo>
                    <a:pt x="20700" y="98"/>
                  </a:moveTo>
                  <a:cubicBezTo>
                    <a:pt x="20520" y="0"/>
                    <a:pt x="20160" y="0"/>
                    <a:pt x="19980" y="0"/>
                  </a:cubicBezTo>
                  <a:cubicBezTo>
                    <a:pt x="19620" y="0"/>
                    <a:pt x="19260" y="0"/>
                    <a:pt x="19080" y="98"/>
                  </a:cubicBezTo>
                  <a:cubicBezTo>
                    <a:pt x="720" y="6971"/>
                    <a:pt x="720" y="6971"/>
                    <a:pt x="720" y="6971"/>
                  </a:cubicBezTo>
                  <a:cubicBezTo>
                    <a:pt x="360" y="7167"/>
                    <a:pt x="0" y="7462"/>
                    <a:pt x="0" y="7658"/>
                  </a:cubicBezTo>
                  <a:cubicBezTo>
                    <a:pt x="0" y="20716"/>
                    <a:pt x="0" y="20716"/>
                    <a:pt x="0" y="20716"/>
                  </a:cubicBezTo>
                  <a:cubicBezTo>
                    <a:pt x="0" y="21011"/>
                    <a:pt x="360" y="21305"/>
                    <a:pt x="900" y="21502"/>
                  </a:cubicBezTo>
                  <a:cubicBezTo>
                    <a:pt x="1080" y="21502"/>
                    <a:pt x="1440" y="21600"/>
                    <a:pt x="1620" y="21600"/>
                  </a:cubicBezTo>
                  <a:cubicBezTo>
                    <a:pt x="1980" y="21600"/>
                    <a:pt x="2340" y="21502"/>
                    <a:pt x="2520" y="21404"/>
                  </a:cubicBezTo>
                  <a:cubicBezTo>
                    <a:pt x="20880" y="14629"/>
                    <a:pt x="20880" y="14629"/>
                    <a:pt x="20880" y="14629"/>
                  </a:cubicBezTo>
                  <a:cubicBezTo>
                    <a:pt x="21240" y="14433"/>
                    <a:pt x="21600" y="14138"/>
                    <a:pt x="21600" y="13844"/>
                  </a:cubicBezTo>
                  <a:cubicBezTo>
                    <a:pt x="21600" y="785"/>
                    <a:pt x="21600" y="785"/>
                    <a:pt x="21600" y="785"/>
                  </a:cubicBezTo>
                  <a:cubicBezTo>
                    <a:pt x="21600" y="491"/>
                    <a:pt x="21240" y="196"/>
                    <a:pt x="20700" y="98"/>
                  </a:cubicBezTo>
                  <a:close/>
                  <a:moveTo>
                    <a:pt x="19980" y="13844"/>
                  </a:moveTo>
                  <a:cubicBezTo>
                    <a:pt x="1620" y="20716"/>
                    <a:pt x="1620" y="20716"/>
                    <a:pt x="1620" y="20716"/>
                  </a:cubicBezTo>
                  <a:cubicBezTo>
                    <a:pt x="1620" y="7658"/>
                    <a:pt x="1620" y="7658"/>
                    <a:pt x="1620" y="7658"/>
                  </a:cubicBezTo>
                  <a:cubicBezTo>
                    <a:pt x="19980" y="785"/>
                    <a:pt x="19980" y="785"/>
                    <a:pt x="19980" y="785"/>
                  </a:cubicBezTo>
                  <a:lnTo>
                    <a:pt x="19980" y="13844"/>
                  </a:ln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267" name="Shape 901"/>
            <p:cNvSpPr/>
            <p:nvPr/>
          </p:nvSpPr>
          <p:spPr>
            <a:xfrm>
              <a:off x="276678" y="142875"/>
              <a:ext cx="113394" cy="22361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14152"/>
                  </a:lnTo>
                  <a:lnTo>
                    <a:pt x="21600" y="0"/>
                  </a:lnTo>
                  <a:lnTo>
                    <a:pt x="0" y="7448"/>
                  </a:lnTo>
                  <a:lnTo>
                    <a:pt x="0" y="21600"/>
                  </a:ln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268" name="Shape 902"/>
            <p:cNvSpPr/>
            <p:nvPr/>
          </p:nvSpPr>
          <p:spPr>
            <a:xfrm>
              <a:off x="109310" y="55789"/>
              <a:ext cx="270444" cy="146958"/>
            </a:xfrm>
            <a:custGeom>
              <a:avLst/>
              <a:gdLst/>
              <a:ahLst/>
              <a:cxnLst>
                <a:cxn ang="0">
                  <a:pos x="wd2" y="hd2"/>
                </a:cxn>
                <a:cxn ang="5400000">
                  <a:pos x="wd2" y="hd2"/>
                </a:cxn>
                <a:cxn ang="10800000">
                  <a:pos x="wd2" y="hd2"/>
                </a:cxn>
                <a:cxn ang="16200000">
                  <a:pos x="wd2" y="hd2"/>
                </a:cxn>
              </a:cxnLst>
              <a:rect l="0" t="0" r="r" b="b"/>
              <a:pathLst>
                <a:path w="21537" h="21600" extrusionOk="0">
                  <a:moveTo>
                    <a:pt x="21515" y="8987"/>
                  </a:moveTo>
                  <a:cubicBezTo>
                    <a:pt x="21515" y="8514"/>
                    <a:pt x="21344" y="8041"/>
                    <a:pt x="21088" y="7883"/>
                  </a:cubicBezTo>
                  <a:cubicBezTo>
                    <a:pt x="10245" y="158"/>
                    <a:pt x="10245" y="158"/>
                    <a:pt x="10245" y="158"/>
                  </a:cubicBezTo>
                  <a:cubicBezTo>
                    <a:pt x="10160" y="0"/>
                    <a:pt x="9989" y="0"/>
                    <a:pt x="9904" y="0"/>
                  </a:cubicBezTo>
                  <a:cubicBezTo>
                    <a:pt x="9818" y="0"/>
                    <a:pt x="9647" y="0"/>
                    <a:pt x="9562" y="158"/>
                  </a:cubicBezTo>
                  <a:cubicBezTo>
                    <a:pt x="342" y="11036"/>
                    <a:pt x="342" y="11036"/>
                    <a:pt x="342" y="11036"/>
                  </a:cubicBezTo>
                  <a:cubicBezTo>
                    <a:pt x="85" y="11352"/>
                    <a:pt x="0" y="11825"/>
                    <a:pt x="0" y="12298"/>
                  </a:cubicBezTo>
                  <a:cubicBezTo>
                    <a:pt x="85" y="12928"/>
                    <a:pt x="256" y="13244"/>
                    <a:pt x="512" y="13559"/>
                  </a:cubicBezTo>
                  <a:cubicBezTo>
                    <a:pt x="11782" y="21600"/>
                    <a:pt x="11782" y="21600"/>
                    <a:pt x="11782" y="21600"/>
                  </a:cubicBezTo>
                  <a:cubicBezTo>
                    <a:pt x="11867" y="21600"/>
                    <a:pt x="11953" y="21600"/>
                    <a:pt x="12123" y="21600"/>
                  </a:cubicBezTo>
                  <a:cubicBezTo>
                    <a:pt x="12209" y="21600"/>
                    <a:pt x="12379" y="21600"/>
                    <a:pt x="12550" y="21442"/>
                  </a:cubicBezTo>
                  <a:cubicBezTo>
                    <a:pt x="21173" y="10406"/>
                    <a:pt x="21173" y="10406"/>
                    <a:pt x="21173" y="10406"/>
                  </a:cubicBezTo>
                  <a:cubicBezTo>
                    <a:pt x="21429" y="10091"/>
                    <a:pt x="21600" y="9618"/>
                    <a:pt x="21515" y="8987"/>
                  </a:cubicBezTo>
                  <a:close/>
                  <a:moveTo>
                    <a:pt x="12123" y="20181"/>
                  </a:moveTo>
                  <a:cubicBezTo>
                    <a:pt x="768" y="12140"/>
                    <a:pt x="768" y="12140"/>
                    <a:pt x="768" y="12140"/>
                  </a:cubicBezTo>
                  <a:cubicBezTo>
                    <a:pt x="9904" y="1419"/>
                    <a:pt x="9904" y="1419"/>
                    <a:pt x="9904" y="1419"/>
                  </a:cubicBezTo>
                  <a:cubicBezTo>
                    <a:pt x="20746" y="9145"/>
                    <a:pt x="20746" y="9145"/>
                    <a:pt x="20746" y="9145"/>
                  </a:cubicBezTo>
                  <a:lnTo>
                    <a:pt x="12123" y="20181"/>
                  </a:ln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269" name="Shape 903"/>
            <p:cNvSpPr/>
            <p:nvPr/>
          </p:nvSpPr>
          <p:spPr>
            <a:xfrm>
              <a:off x="117021" y="64407"/>
              <a:ext cx="255815" cy="130629"/>
            </a:xfrm>
            <a:custGeom>
              <a:avLst/>
              <a:gdLst/>
              <a:ahLst/>
              <a:cxnLst>
                <a:cxn ang="0">
                  <a:pos x="wd2" y="hd2"/>
                </a:cxn>
                <a:cxn ang="5400000">
                  <a:pos x="wd2" y="hd2"/>
                </a:cxn>
                <a:cxn ang="10800000">
                  <a:pos x="wd2" y="hd2"/>
                </a:cxn>
                <a:cxn ang="16200000">
                  <a:pos x="wd2" y="hd2"/>
                </a:cxn>
              </a:cxnLst>
              <a:rect l="0" t="0" r="r" b="b"/>
              <a:pathLst>
                <a:path w="21600" h="21600" extrusionOk="0">
                  <a:moveTo>
                    <a:pt x="0" y="12450"/>
                  </a:moveTo>
                  <a:lnTo>
                    <a:pt x="12217" y="21600"/>
                  </a:lnTo>
                  <a:lnTo>
                    <a:pt x="21600" y="8850"/>
                  </a:lnTo>
                  <a:lnTo>
                    <a:pt x="9843" y="0"/>
                  </a:lnTo>
                  <a:lnTo>
                    <a:pt x="0" y="12450"/>
                  </a:ln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270" name="Shape 904"/>
            <p:cNvSpPr/>
            <p:nvPr/>
          </p:nvSpPr>
          <p:spPr>
            <a:xfrm>
              <a:off x="102960" y="158750"/>
              <a:ext cx="154216" cy="217715"/>
            </a:xfrm>
            <a:custGeom>
              <a:avLst/>
              <a:gdLst/>
              <a:ahLst/>
              <a:cxnLst>
                <a:cxn ang="0">
                  <a:pos x="wd2" y="hd2"/>
                </a:cxn>
                <a:cxn ang="5400000">
                  <a:pos x="wd2" y="hd2"/>
                </a:cxn>
                <a:cxn ang="10800000">
                  <a:pos x="wd2" y="hd2"/>
                </a:cxn>
                <a:cxn ang="16200000">
                  <a:pos x="wd2" y="hd2"/>
                </a:cxn>
              </a:cxnLst>
              <a:rect l="0" t="0" r="r" b="b"/>
              <a:pathLst>
                <a:path w="21600" h="21600" extrusionOk="0">
                  <a:moveTo>
                    <a:pt x="20700" y="5320"/>
                  </a:moveTo>
                  <a:cubicBezTo>
                    <a:pt x="1800" y="106"/>
                    <a:pt x="1800" y="106"/>
                    <a:pt x="1800" y="106"/>
                  </a:cubicBezTo>
                  <a:cubicBezTo>
                    <a:pt x="1650" y="0"/>
                    <a:pt x="1500" y="0"/>
                    <a:pt x="1350" y="0"/>
                  </a:cubicBezTo>
                  <a:cubicBezTo>
                    <a:pt x="1050" y="0"/>
                    <a:pt x="750" y="106"/>
                    <a:pt x="600" y="213"/>
                  </a:cubicBezTo>
                  <a:cubicBezTo>
                    <a:pt x="150" y="319"/>
                    <a:pt x="0" y="638"/>
                    <a:pt x="0" y="958"/>
                  </a:cubicBezTo>
                  <a:cubicBezTo>
                    <a:pt x="0" y="15535"/>
                    <a:pt x="0" y="15535"/>
                    <a:pt x="0" y="15535"/>
                  </a:cubicBezTo>
                  <a:cubicBezTo>
                    <a:pt x="0" y="15854"/>
                    <a:pt x="300" y="16280"/>
                    <a:pt x="750" y="16386"/>
                  </a:cubicBezTo>
                  <a:cubicBezTo>
                    <a:pt x="19800" y="21600"/>
                    <a:pt x="19800" y="21600"/>
                    <a:pt x="19800" y="21600"/>
                  </a:cubicBezTo>
                  <a:cubicBezTo>
                    <a:pt x="19950" y="21600"/>
                    <a:pt x="20100" y="21600"/>
                    <a:pt x="20250" y="21600"/>
                  </a:cubicBezTo>
                  <a:cubicBezTo>
                    <a:pt x="20550" y="21600"/>
                    <a:pt x="20700" y="21600"/>
                    <a:pt x="21000" y="21494"/>
                  </a:cubicBezTo>
                  <a:cubicBezTo>
                    <a:pt x="21300" y="21281"/>
                    <a:pt x="21600" y="21068"/>
                    <a:pt x="21600" y="20749"/>
                  </a:cubicBezTo>
                  <a:cubicBezTo>
                    <a:pt x="21600" y="6278"/>
                    <a:pt x="21600" y="6278"/>
                    <a:pt x="21600" y="6278"/>
                  </a:cubicBezTo>
                  <a:cubicBezTo>
                    <a:pt x="21600" y="5852"/>
                    <a:pt x="21300" y="5533"/>
                    <a:pt x="20700" y="5320"/>
                  </a:cubicBezTo>
                  <a:close/>
                  <a:moveTo>
                    <a:pt x="20250" y="20749"/>
                  </a:moveTo>
                  <a:cubicBezTo>
                    <a:pt x="1350" y="15535"/>
                    <a:pt x="1350" y="15535"/>
                    <a:pt x="1350" y="15535"/>
                  </a:cubicBezTo>
                  <a:cubicBezTo>
                    <a:pt x="1350" y="958"/>
                    <a:pt x="1350" y="958"/>
                    <a:pt x="1350" y="958"/>
                  </a:cubicBezTo>
                  <a:cubicBezTo>
                    <a:pt x="20250" y="6278"/>
                    <a:pt x="20250" y="6278"/>
                    <a:pt x="20250" y="6278"/>
                  </a:cubicBezTo>
                  <a:lnTo>
                    <a:pt x="20250" y="20749"/>
                  </a:ln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271" name="Shape 905"/>
            <p:cNvSpPr/>
            <p:nvPr/>
          </p:nvSpPr>
          <p:spPr>
            <a:xfrm>
              <a:off x="110671" y="166460"/>
              <a:ext cx="137887" cy="203201"/>
            </a:xfrm>
            <a:custGeom>
              <a:avLst/>
              <a:gdLst/>
              <a:ahLst/>
              <a:cxnLst>
                <a:cxn ang="0">
                  <a:pos x="wd2" y="hd2"/>
                </a:cxn>
                <a:cxn ang="5400000">
                  <a:pos x="wd2" y="hd2"/>
                </a:cxn>
                <a:cxn ang="10800000">
                  <a:pos x="wd2" y="hd2"/>
                </a:cxn>
                <a:cxn ang="16200000">
                  <a:pos x="wd2" y="hd2"/>
                </a:cxn>
              </a:cxnLst>
              <a:rect l="0" t="0" r="r" b="b"/>
              <a:pathLst>
                <a:path w="21600" h="21600" extrusionOk="0">
                  <a:moveTo>
                    <a:pt x="0" y="15911"/>
                  </a:moveTo>
                  <a:lnTo>
                    <a:pt x="21600" y="21600"/>
                  </a:lnTo>
                  <a:lnTo>
                    <a:pt x="21600" y="5786"/>
                  </a:lnTo>
                  <a:lnTo>
                    <a:pt x="0" y="0"/>
                  </a:lnTo>
                  <a:lnTo>
                    <a:pt x="0" y="15911"/>
                  </a:ln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272" name="Shape 906"/>
            <p:cNvSpPr/>
            <p:nvPr/>
          </p:nvSpPr>
          <p:spPr>
            <a:xfrm>
              <a:off x="112485" y="60324"/>
              <a:ext cx="121105" cy="128362"/>
            </a:xfrm>
            <a:custGeom>
              <a:avLst/>
              <a:gdLst/>
              <a:ahLst/>
              <a:cxnLst>
                <a:cxn ang="0">
                  <a:pos x="wd2" y="hd2"/>
                </a:cxn>
                <a:cxn ang="5400000">
                  <a:pos x="wd2" y="hd2"/>
                </a:cxn>
                <a:cxn ang="10800000">
                  <a:pos x="wd2" y="hd2"/>
                </a:cxn>
                <a:cxn ang="16200000">
                  <a:pos x="wd2" y="hd2"/>
                </a:cxn>
              </a:cxnLst>
              <a:rect l="0" t="0" r="r" b="b"/>
              <a:pathLst>
                <a:path w="21600" h="21600" extrusionOk="0">
                  <a:moveTo>
                    <a:pt x="21600" y="153"/>
                  </a:moveTo>
                  <a:lnTo>
                    <a:pt x="21600" y="21600"/>
                  </a:lnTo>
                  <a:lnTo>
                    <a:pt x="809" y="14044"/>
                  </a:lnTo>
                  <a:lnTo>
                    <a:pt x="0" y="12975"/>
                  </a:lnTo>
                  <a:lnTo>
                    <a:pt x="21438" y="0"/>
                  </a:lnTo>
                  <a:lnTo>
                    <a:pt x="21600" y="153"/>
                  </a:ln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273" name="Shape 907"/>
            <p:cNvSpPr/>
            <p:nvPr/>
          </p:nvSpPr>
          <p:spPr>
            <a:xfrm>
              <a:off x="342900" y="643164"/>
              <a:ext cx="99786" cy="71665"/>
            </a:xfrm>
            <a:custGeom>
              <a:avLst/>
              <a:gdLst/>
              <a:ahLst/>
              <a:cxnLst>
                <a:cxn ang="0">
                  <a:pos x="wd2" y="hd2"/>
                </a:cxn>
                <a:cxn ang="5400000">
                  <a:pos x="wd2" y="hd2"/>
                </a:cxn>
                <a:cxn ang="10800000">
                  <a:pos x="wd2" y="hd2"/>
                </a:cxn>
                <a:cxn ang="16200000">
                  <a:pos x="wd2" y="hd2"/>
                </a:cxn>
              </a:cxnLst>
              <a:rect l="0" t="0" r="r" b="b"/>
              <a:pathLst>
                <a:path w="21600" h="21600" extrusionOk="0">
                  <a:moveTo>
                    <a:pt x="10452" y="15797"/>
                  </a:moveTo>
                  <a:cubicBezTo>
                    <a:pt x="8361" y="15797"/>
                    <a:pt x="6735" y="13540"/>
                    <a:pt x="6735" y="10961"/>
                  </a:cubicBezTo>
                  <a:cubicBezTo>
                    <a:pt x="6735" y="8060"/>
                    <a:pt x="8361" y="5803"/>
                    <a:pt x="10452" y="5803"/>
                  </a:cubicBezTo>
                  <a:cubicBezTo>
                    <a:pt x="21600" y="5803"/>
                    <a:pt x="21600" y="5803"/>
                    <a:pt x="21600" y="5803"/>
                  </a:cubicBezTo>
                  <a:cubicBezTo>
                    <a:pt x="21600" y="0"/>
                    <a:pt x="21600" y="0"/>
                    <a:pt x="21600" y="0"/>
                  </a:cubicBezTo>
                  <a:cubicBezTo>
                    <a:pt x="3716" y="0"/>
                    <a:pt x="3716" y="0"/>
                    <a:pt x="3716" y="0"/>
                  </a:cubicBezTo>
                  <a:cubicBezTo>
                    <a:pt x="1626" y="0"/>
                    <a:pt x="0" y="2257"/>
                    <a:pt x="0" y="5158"/>
                  </a:cubicBezTo>
                  <a:cubicBezTo>
                    <a:pt x="0" y="16442"/>
                    <a:pt x="0" y="16442"/>
                    <a:pt x="0" y="16442"/>
                  </a:cubicBezTo>
                  <a:cubicBezTo>
                    <a:pt x="0" y="19343"/>
                    <a:pt x="1626" y="21600"/>
                    <a:pt x="3716" y="21600"/>
                  </a:cubicBezTo>
                  <a:cubicBezTo>
                    <a:pt x="21600" y="21600"/>
                    <a:pt x="21600" y="21600"/>
                    <a:pt x="21600" y="21600"/>
                  </a:cubicBezTo>
                  <a:cubicBezTo>
                    <a:pt x="21600" y="15797"/>
                    <a:pt x="21600" y="15797"/>
                    <a:pt x="21600" y="15797"/>
                  </a:cubicBezTo>
                  <a:lnTo>
                    <a:pt x="10452" y="15797"/>
                  </a:ln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274" name="Shape 908"/>
            <p:cNvSpPr/>
            <p:nvPr/>
          </p:nvSpPr>
          <p:spPr>
            <a:xfrm>
              <a:off x="382814" y="669925"/>
              <a:ext cx="59872" cy="18143"/>
            </a:xfrm>
            <a:custGeom>
              <a:avLst/>
              <a:gdLst/>
              <a:ahLst/>
              <a:cxnLst>
                <a:cxn ang="0">
                  <a:pos x="wd2" y="hd2"/>
                </a:cxn>
                <a:cxn ang="5400000">
                  <a:pos x="wd2" y="hd2"/>
                </a:cxn>
                <a:cxn ang="10800000">
                  <a:pos x="wd2" y="hd2"/>
                </a:cxn>
                <a:cxn ang="16200000">
                  <a:pos x="wd2" y="hd2"/>
                </a:cxn>
              </a:cxnLst>
              <a:rect l="0" t="0" r="r" b="b"/>
              <a:pathLst>
                <a:path w="21600" h="21600" extrusionOk="0">
                  <a:moveTo>
                    <a:pt x="0" y="11435"/>
                  </a:moveTo>
                  <a:cubicBezTo>
                    <a:pt x="0" y="16518"/>
                    <a:pt x="1157" y="21600"/>
                    <a:pt x="3086" y="21600"/>
                  </a:cubicBezTo>
                  <a:cubicBezTo>
                    <a:pt x="21600" y="21600"/>
                    <a:pt x="21600" y="21600"/>
                    <a:pt x="21600" y="21600"/>
                  </a:cubicBezTo>
                  <a:cubicBezTo>
                    <a:pt x="21600" y="0"/>
                    <a:pt x="21600" y="0"/>
                    <a:pt x="21600" y="0"/>
                  </a:cubicBezTo>
                  <a:cubicBezTo>
                    <a:pt x="3086" y="0"/>
                    <a:pt x="3086" y="0"/>
                    <a:pt x="3086" y="0"/>
                  </a:cubicBezTo>
                  <a:cubicBezTo>
                    <a:pt x="1157" y="0"/>
                    <a:pt x="0" y="5082"/>
                    <a:pt x="0" y="11435"/>
                  </a:cubicBez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275" name="Shape 909"/>
            <p:cNvSpPr/>
            <p:nvPr/>
          </p:nvSpPr>
          <p:spPr>
            <a:xfrm>
              <a:off x="446767" y="653596"/>
              <a:ext cx="14062" cy="50347"/>
            </a:xfrm>
            <a:prstGeom prst="rect">
              <a:avLst/>
            </a:pr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276" name="Shape 910"/>
            <p:cNvSpPr/>
            <p:nvPr/>
          </p:nvSpPr>
          <p:spPr>
            <a:xfrm>
              <a:off x="324757" y="664482"/>
              <a:ext cx="12701" cy="29029"/>
            </a:xfrm>
            <a:prstGeom prst="rect">
              <a:avLst/>
            </a:pr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277" name="Shape 911"/>
            <p:cNvSpPr/>
            <p:nvPr/>
          </p:nvSpPr>
          <p:spPr>
            <a:xfrm>
              <a:off x="306614" y="664482"/>
              <a:ext cx="14061" cy="29029"/>
            </a:xfrm>
            <a:prstGeom prst="rect">
              <a:avLst/>
            </a:pr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278" name="Shape 912"/>
            <p:cNvSpPr/>
            <p:nvPr/>
          </p:nvSpPr>
          <p:spPr>
            <a:xfrm>
              <a:off x="449035" y="194128"/>
              <a:ext cx="98426" cy="70758"/>
            </a:xfrm>
            <a:custGeom>
              <a:avLst/>
              <a:gdLst/>
              <a:ahLst/>
              <a:cxnLst>
                <a:cxn ang="0">
                  <a:pos x="wd2" y="hd2"/>
                </a:cxn>
                <a:cxn ang="5400000">
                  <a:pos x="wd2" y="hd2"/>
                </a:cxn>
                <a:cxn ang="10800000">
                  <a:pos x="wd2" y="hd2"/>
                </a:cxn>
                <a:cxn ang="16200000">
                  <a:pos x="wd2" y="hd2"/>
                </a:cxn>
              </a:cxnLst>
              <a:rect l="0" t="0" r="r" b="b"/>
              <a:pathLst>
                <a:path w="21600" h="21600" extrusionOk="0">
                  <a:moveTo>
                    <a:pt x="11270" y="5891"/>
                  </a:moveTo>
                  <a:cubicBezTo>
                    <a:pt x="13148" y="5891"/>
                    <a:pt x="14791" y="8182"/>
                    <a:pt x="14791" y="10800"/>
                  </a:cubicBezTo>
                  <a:cubicBezTo>
                    <a:pt x="14791" y="13418"/>
                    <a:pt x="13148" y="15709"/>
                    <a:pt x="11270" y="15709"/>
                  </a:cubicBezTo>
                  <a:cubicBezTo>
                    <a:pt x="0" y="15709"/>
                    <a:pt x="0" y="15709"/>
                    <a:pt x="0" y="15709"/>
                  </a:cubicBezTo>
                  <a:cubicBezTo>
                    <a:pt x="0" y="21600"/>
                    <a:pt x="0" y="21600"/>
                    <a:pt x="0" y="21600"/>
                  </a:cubicBezTo>
                  <a:cubicBezTo>
                    <a:pt x="17843" y="21600"/>
                    <a:pt x="17843" y="21600"/>
                    <a:pt x="17843" y="21600"/>
                  </a:cubicBezTo>
                  <a:cubicBezTo>
                    <a:pt x="19957" y="21600"/>
                    <a:pt x="21600" y="19309"/>
                    <a:pt x="21600" y="16691"/>
                  </a:cubicBezTo>
                  <a:cubicBezTo>
                    <a:pt x="21600" y="4909"/>
                    <a:pt x="21600" y="4909"/>
                    <a:pt x="21600" y="4909"/>
                  </a:cubicBezTo>
                  <a:cubicBezTo>
                    <a:pt x="21600" y="2291"/>
                    <a:pt x="19957" y="0"/>
                    <a:pt x="17843" y="0"/>
                  </a:cubicBezTo>
                  <a:cubicBezTo>
                    <a:pt x="0" y="0"/>
                    <a:pt x="0" y="0"/>
                    <a:pt x="0" y="0"/>
                  </a:cubicBezTo>
                  <a:cubicBezTo>
                    <a:pt x="0" y="5891"/>
                    <a:pt x="0" y="5891"/>
                    <a:pt x="0" y="5891"/>
                  </a:cubicBezTo>
                  <a:lnTo>
                    <a:pt x="11270" y="5891"/>
                  </a:ln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279" name="Shape 913"/>
            <p:cNvSpPr/>
            <p:nvPr/>
          </p:nvSpPr>
          <p:spPr>
            <a:xfrm>
              <a:off x="449035" y="220889"/>
              <a:ext cx="59873" cy="17236"/>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5400"/>
                    <a:pt x="20057" y="0"/>
                    <a:pt x="18514" y="0"/>
                  </a:cubicBezTo>
                  <a:cubicBezTo>
                    <a:pt x="0" y="0"/>
                    <a:pt x="0" y="0"/>
                    <a:pt x="0" y="0"/>
                  </a:cubicBezTo>
                  <a:cubicBezTo>
                    <a:pt x="0" y="21600"/>
                    <a:pt x="0" y="21600"/>
                    <a:pt x="0" y="21600"/>
                  </a:cubicBezTo>
                  <a:cubicBezTo>
                    <a:pt x="18514" y="21600"/>
                    <a:pt x="18514" y="21600"/>
                    <a:pt x="18514" y="21600"/>
                  </a:cubicBezTo>
                  <a:cubicBezTo>
                    <a:pt x="20057" y="21600"/>
                    <a:pt x="21600" y="16200"/>
                    <a:pt x="21600" y="10800"/>
                  </a:cubicBez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280" name="Shape 914"/>
            <p:cNvSpPr/>
            <p:nvPr/>
          </p:nvSpPr>
          <p:spPr>
            <a:xfrm>
              <a:off x="430892" y="203653"/>
              <a:ext cx="12701" cy="51708"/>
            </a:xfrm>
            <a:prstGeom prst="rect">
              <a:avLst/>
            </a:pr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281" name="Shape 915"/>
            <p:cNvSpPr/>
            <p:nvPr/>
          </p:nvSpPr>
          <p:spPr>
            <a:xfrm>
              <a:off x="552903" y="215446"/>
              <a:ext cx="13155" cy="28122"/>
            </a:xfrm>
            <a:prstGeom prst="rect">
              <a:avLst/>
            </a:pr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282" name="Shape 916"/>
            <p:cNvSpPr/>
            <p:nvPr/>
          </p:nvSpPr>
          <p:spPr>
            <a:xfrm>
              <a:off x="570139" y="215446"/>
              <a:ext cx="14061" cy="28122"/>
            </a:xfrm>
            <a:prstGeom prst="rect">
              <a:avLst/>
            </a:pr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sp>
          <p:nvSpPr>
            <p:cNvPr id="283" name="Shape 917"/>
            <p:cNvSpPr/>
            <p:nvPr/>
          </p:nvSpPr>
          <p:spPr>
            <a:xfrm>
              <a:off x="31187" y="216807"/>
              <a:ext cx="719130" cy="474436"/>
            </a:xfrm>
            <a:custGeom>
              <a:avLst/>
              <a:gdLst/>
              <a:ahLst/>
              <a:cxnLst>
                <a:cxn ang="0">
                  <a:pos x="wd2" y="hd2"/>
                </a:cxn>
                <a:cxn ang="5400000">
                  <a:pos x="wd2" y="hd2"/>
                </a:cxn>
                <a:cxn ang="10800000">
                  <a:pos x="wd2" y="hd2"/>
                </a:cxn>
                <a:cxn ang="16200000">
                  <a:pos x="wd2" y="hd2"/>
                </a:cxn>
              </a:cxnLst>
              <a:rect l="0" t="0" r="r" b="b"/>
              <a:pathLst>
                <a:path w="21552" h="21600" extrusionOk="0">
                  <a:moveTo>
                    <a:pt x="21544" y="439"/>
                  </a:moveTo>
                  <a:cubicBezTo>
                    <a:pt x="21480" y="195"/>
                    <a:pt x="21319" y="0"/>
                    <a:pt x="21159" y="0"/>
                  </a:cubicBezTo>
                  <a:cubicBezTo>
                    <a:pt x="16184" y="0"/>
                    <a:pt x="16184" y="0"/>
                    <a:pt x="16184" y="0"/>
                  </a:cubicBezTo>
                  <a:cubicBezTo>
                    <a:pt x="16184" y="0"/>
                    <a:pt x="16152" y="0"/>
                    <a:pt x="16152" y="0"/>
                  </a:cubicBezTo>
                  <a:cubicBezTo>
                    <a:pt x="16152" y="1170"/>
                    <a:pt x="16152" y="1170"/>
                    <a:pt x="16152" y="1170"/>
                  </a:cubicBezTo>
                  <a:cubicBezTo>
                    <a:pt x="16152" y="1170"/>
                    <a:pt x="16184" y="1170"/>
                    <a:pt x="16184" y="1170"/>
                  </a:cubicBezTo>
                  <a:cubicBezTo>
                    <a:pt x="19843" y="1170"/>
                    <a:pt x="19843" y="1170"/>
                    <a:pt x="19843" y="1170"/>
                  </a:cubicBezTo>
                  <a:cubicBezTo>
                    <a:pt x="169" y="20527"/>
                    <a:pt x="169" y="20527"/>
                    <a:pt x="169" y="20527"/>
                  </a:cubicBezTo>
                  <a:cubicBezTo>
                    <a:pt x="40" y="20674"/>
                    <a:pt x="-24" y="20917"/>
                    <a:pt x="8" y="21161"/>
                  </a:cubicBezTo>
                  <a:cubicBezTo>
                    <a:pt x="72" y="21454"/>
                    <a:pt x="233" y="21600"/>
                    <a:pt x="393" y="21600"/>
                  </a:cubicBezTo>
                  <a:cubicBezTo>
                    <a:pt x="8481" y="21600"/>
                    <a:pt x="8481" y="21600"/>
                    <a:pt x="8481" y="21600"/>
                  </a:cubicBezTo>
                  <a:cubicBezTo>
                    <a:pt x="8481" y="20430"/>
                    <a:pt x="8481" y="20430"/>
                    <a:pt x="8481" y="20430"/>
                  </a:cubicBezTo>
                  <a:cubicBezTo>
                    <a:pt x="1709" y="20430"/>
                    <a:pt x="1709" y="20430"/>
                    <a:pt x="1709" y="20430"/>
                  </a:cubicBezTo>
                  <a:cubicBezTo>
                    <a:pt x="21383" y="1073"/>
                    <a:pt x="21383" y="1073"/>
                    <a:pt x="21383" y="1073"/>
                  </a:cubicBezTo>
                  <a:cubicBezTo>
                    <a:pt x="21512" y="926"/>
                    <a:pt x="21576" y="683"/>
                    <a:pt x="21544" y="439"/>
                  </a:cubicBezTo>
                  <a:close/>
                </a:path>
              </a:pathLst>
            </a:custGeom>
            <a:grpFill/>
            <a:ln w="3175" cap="flat">
              <a:noFill/>
              <a:miter lim="400000"/>
            </a:ln>
            <a:effectLst/>
          </p:spPr>
          <p:txBody>
            <a:bodyPr wrap="square" lIns="60959" tIns="60959" rIns="60959" bIns="60959" numCol="1" anchor="t">
              <a:noAutofit/>
            </a:bodyPr>
            <a:lstStyle/>
            <a:p>
              <a:pPr defTabSz="1219170" fontAlgn="base">
                <a:spcBef>
                  <a:spcPct val="0"/>
                </a:spcBef>
                <a:spcAft>
                  <a:spcPct val="0"/>
                </a:spcAft>
                <a:defRPr sz="1800">
                  <a:solidFill>
                    <a:srgbClr val="000000"/>
                  </a:solidFill>
                  <a:latin typeface="Calibri"/>
                  <a:ea typeface="Calibri"/>
                  <a:cs typeface="Calibri"/>
                  <a:sym typeface="Calibri"/>
                </a:defRPr>
              </a:pPr>
              <a:endParaRPr sz="2400" dirty="0">
                <a:solidFill>
                  <a:srgbClr val="000000"/>
                </a:solidFill>
                <a:latin typeface="Calibri"/>
                <a:ea typeface="Calibri"/>
                <a:cs typeface="Calibri"/>
                <a:sym typeface="Calibri"/>
              </a:endParaRPr>
            </a:p>
          </p:txBody>
        </p:sp>
      </p:grpSp>
      <p:sp>
        <p:nvSpPr>
          <p:cNvPr id="246" name="Title 1"/>
          <p:cNvSpPr txBox="1">
            <a:spLocks/>
          </p:cNvSpPr>
          <p:nvPr/>
        </p:nvSpPr>
        <p:spPr>
          <a:xfrm>
            <a:off x="449052" y="153248"/>
            <a:ext cx="10940405" cy="902667"/>
          </a:xfrm>
          <a:prstGeom prst="rect">
            <a:avLst/>
          </a:prstGeom>
        </p:spPr>
        <p:txBody>
          <a:bodyPr/>
          <a:lstStyle>
            <a:lvl1pPr algn="l" defTabSz="457200" rtl="0" eaLnBrk="1" latinLnBrk="0" hangingPunct="1">
              <a:spcBef>
                <a:spcPct val="0"/>
              </a:spcBef>
              <a:buNone/>
              <a:defRPr sz="2400" b="1" i="0" kern="1200">
                <a:solidFill>
                  <a:schemeClr val="tx1"/>
                </a:solidFill>
                <a:latin typeface="Arial"/>
                <a:ea typeface="+mj-ea"/>
                <a:cs typeface="Arial"/>
              </a:defRPr>
            </a:lvl1pPr>
          </a:lstStyle>
          <a:p>
            <a:pPr>
              <a:spcBef>
                <a:spcPts val="133"/>
              </a:spcBef>
            </a:pPr>
            <a:r>
              <a:rPr lang="en-US" sz="3200" dirty="0">
                <a:solidFill>
                  <a:srgbClr val="404040"/>
                </a:solidFill>
                <a:latin typeface="Arial" charset="0"/>
                <a:cs typeface="Arial" charset="0"/>
              </a:rPr>
              <a:t>AWS Foundation Services</a:t>
            </a:r>
          </a:p>
        </p:txBody>
      </p:sp>
      <p:grpSp>
        <p:nvGrpSpPr>
          <p:cNvPr id="2" name="Group 1"/>
          <p:cNvGrpSpPr/>
          <p:nvPr/>
        </p:nvGrpSpPr>
        <p:grpSpPr>
          <a:xfrm>
            <a:off x="561205" y="1817457"/>
            <a:ext cx="682803" cy="796232"/>
            <a:chOff x="1190965" y="620913"/>
            <a:chExt cx="512102" cy="597174"/>
          </a:xfrm>
        </p:grpSpPr>
        <p:pic>
          <p:nvPicPr>
            <p:cNvPr id="103" name="Picture 10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284704" y="828538"/>
              <a:ext cx="324624" cy="389549"/>
            </a:xfrm>
            <a:prstGeom prst="rect">
              <a:avLst/>
            </a:prstGeom>
          </p:spPr>
        </p:pic>
        <p:sp>
          <p:nvSpPr>
            <p:cNvPr id="113" name="TextBox 112"/>
            <p:cNvSpPr txBox="1"/>
            <p:nvPr/>
          </p:nvSpPr>
          <p:spPr>
            <a:xfrm>
              <a:off x="1190965" y="620913"/>
              <a:ext cx="512102" cy="220341"/>
            </a:xfrm>
            <a:prstGeom prst="rect">
              <a:avLst/>
            </a:prstGeom>
            <a:noFill/>
          </p:spPr>
          <p:txBody>
            <a:bodyPr wrap="square" lIns="0" tIns="0" rIns="0" bIns="0" rtlCol="0" anchor="ctr">
              <a:noAutofit/>
            </a:bodyPr>
            <a:lstStyle/>
            <a:p>
              <a:pPr algn="ctr" defTabSz="1219170">
                <a:defRPr/>
              </a:pPr>
              <a:r>
                <a:rPr lang="en-US" sz="800" b="1" kern="0" dirty="0">
                  <a:solidFill>
                    <a:srgbClr val="474746"/>
                  </a:solidFill>
                </a:rPr>
                <a:t>Amazon </a:t>
              </a:r>
            </a:p>
            <a:p>
              <a:pPr algn="ctr" defTabSz="1219170">
                <a:defRPr/>
              </a:pPr>
              <a:r>
                <a:rPr lang="en-US" sz="800" b="1" kern="0" dirty="0">
                  <a:solidFill>
                    <a:srgbClr val="474746"/>
                  </a:solidFill>
                </a:rPr>
                <a:t>EC2</a:t>
              </a:r>
            </a:p>
          </p:txBody>
        </p:sp>
      </p:grpSp>
      <p:grpSp>
        <p:nvGrpSpPr>
          <p:cNvPr id="5" name="Group 4"/>
          <p:cNvGrpSpPr/>
          <p:nvPr/>
        </p:nvGrpSpPr>
        <p:grpSpPr>
          <a:xfrm>
            <a:off x="1508156" y="1817458"/>
            <a:ext cx="682803" cy="796233"/>
            <a:chOff x="1759411" y="620913"/>
            <a:chExt cx="512102" cy="597175"/>
          </a:xfrm>
        </p:grpSpPr>
        <p:pic>
          <p:nvPicPr>
            <p:cNvPr id="105" name="Picture 104"/>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856559" y="828539"/>
              <a:ext cx="324624" cy="389549"/>
            </a:xfrm>
            <a:prstGeom prst="rect">
              <a:avLst/>
            </a:prstGeom>
          </p:spPr>
        </p:pic>
        <p:sp>
          <p:nvSpPr>
            <p:cNvPr id="115" name="TextBox 114"/>
            <p:cNvSpPr txBox="1"/>
            <p:nvPr/>
          </p:nvSpPr>
          <p:spPr>
            <a:xfrm>
              <a:off x="1759411" y="620913"/>
              <a:ext cx="512102" cy="220341"/>
            </a:xfrm>
            <a:prstGeom prst="rect">
              <a:avLst/>
            </a:prstGeom>
            <a:noFill/>
          </p:spPr>
          <p:txBody>
            <a:bodyPr wrap="square" lIns="0" tIns="0" rIns="0" bIns="0" rtlCol="0" anchor="ctr">
              <a:noAutofit/>
            </a:bodyPr>
            <a:lstStyle/>
            <a:p>
              <a:pPr algn="ctr" defTabSz="1219170">
                <a:defRPr/>
              </a:pPr>
              <a:r>
                <a:rPr lang="en-US" sz="800" b="1" kern="0" dirty="0">
                  <a:solidFill>
                    <a:srgbClr val="474746"/>
                  </a:solidFill>
                </a:rPr>
                <a:t>AWS </a:t>
              </a:r>
            </a:p>
            <a:p>
              <a:pPr algn="ctr" defTabSz="1219170">
                <a:defRPr/>
              </a:pPr>
              <a:r>
                <a:rPr lang="en-US" sz="800" b="1" kern="0" dirty="0">
                  <a:solidFill>
                    <a:srgbClr val="474746"/>
                  </a:solidFill>
                </a:rPr>
                <a:t>Lambda</a:t>
              </a:r>
            </a:p>
          </p:txBody>
        </p:sp>
      </p:grpSp>
      <p:grpSp>
        <p:nvGrpSpPr>
          <p:cNvPr id="6" name="Group 5"/>
          <p:cNvGrpSpPr/>
          <p:nvPr/>
        </p:nvGrpSpPr>
        <p:grpSpPr>
          <a:xfrm>
            <a:off x="902607" y="2980069"/>
            <a:ext cx="946655" cy="706043"/>
            <a:chOff x="2200119" y="637156"/>
            <a:chExt cx="709991" cy="529532"/>
          </a:xfrm>
        </p:grpSpPr>
        <p:pic>
          <p:nvPicPr>
            <p:cNvPr id="104" name="Picture 103"/>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400919" y="879938"/>
              <a:ext cx="308392" cy="286750"/>
            </a:xfrm>
            <a:prstGeom prst="rect">
              <a:avLst/>
            </a:prstGeom>
          </p:spPr>
        </p:pic>
        <p:sp>
          <p:nvSpPr>
            <p:cNvPr id="118" name="TextBox 117"/>
            <p:cNvSpPr txBox="1"/>
            <p:nvPr/>
          </p:nvSpPr>
          <p:spPr>
            <a:xfrm>
              <a:off x="2200119" y="637156"/>
              <a:ext cx="709991" cy="220341"/>
            </a:xfrm>
            <a:prstGeom prst="rect">
              <a:avLst/>
            </a:prstGeom>
            <a:noFill/>
          </p:spPr>
          <p:txBody>
            <a:bodyPr wrap="square" lIns="0" tIns="0" rIns="0" bIns="0" rtlCol="0" anchor="ctr">
              <a:noAutofit/>
            </a:bodyPr>
            <a:lstStyle/>
            <a:p>
              <a:pPr algn="ctr" defTabSz="1219170">
                <a:defRPr/>
              </a:pPr>
              <a:r>
                <a:rPr lang="en-US" sz="800" b="1" kern="0" dirty="0">
                  <a:solidFill>
                    <a:srgbClr val="474746"/>
                  </a:solidFill>
                </a:rPr>
                <a:t>Amazon EC2 Container Service</a:t>
              </a:r>
            </a:p>
          </p:txBody>
        </p:sp>
      </p:grpSp>
      <p:grpSp>
        <p:nvGrpSpPr>
          <p:cNvPr id="7" name="Group 6"/>
          <p:cNvGrpSpPr/>
          <p:nvPr/>
        </p:nvGrpSpPr>
        <p:grpSpPr>
          <a:xfrm>
            <a:off x="1440199" y="3927998"/>
            <a:ext cx="947052" cy="823525"/>
            <a:chOff x="2836837" y="541817"/>
            <a:chExt cx="710289" cy="617644"/>
          </a:xfrm>
        </p:grpSpPr>
        <p:pic>
          <p:nvPicPr>
            <p:cNvPr id="106" name="Picture 105"/>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043382" y="769912"/>
              <a:ext cx="389548" cy="389549"/>
            </a:xfrm>
            <a:prstGeom prst="rect">
              <a:avLst/>
            </a:prstGeom>
          </p:spPr>
        </p:pic>
        <p:sp>
          <p:nvSpPr>
            <p:cNvPr id="120" name="TextBox 119"/>
            <p:cNvSpPr txBox="1"/>
            <p:nvPr/>
          </p:nvSpPr>
          <p:spPr>
            <a:xfrm>
              <a:off x="2836837" y="541817"/>
              <a:ext cx="710289" cy="234668"/>
            </a:xfrm>
            <a:prstGeom prst="rect">
              <a:avLst/>
            </a:prstGeom>
            <a:noFill/>
          </p:spPr>
          <p:txBody>
            <a:bodyPr wrap="square" lIns="0" tIns="0" rIns="0" bIns="0" rtlCol="0" anchor="ctr">
              <a:noAutofit/>
            </a:bodyPr>
            <a:lstStyle/>
            <a:p>
              <a:pPr algn="ctr" defTabSz="1219170">
                <a:defRPr/>
              </a:pPr>
              <a:r>
                <a:rPr lang="en-US" sz="800" b="1" kern="0" dirty="0">
                  <a:solidFill>
                    <a:srgbClr val="474746"/>
                  </a:solidFill>
                </a:rPr>
                <a:t>AWS </a:t>
              </a:r>
            </a:p>
            <a:p>
              <a:pPr algn="ctr" defTabSz="1219170">
                <a:defRPr/>
              </a:pPr>
              <a:r>
                <a:rPr lang="en-US" sz="800" b="1" kern="0" dirty="0">
                  <a:solidFill>
                    <a:srgbClr val="474746"/>
                  </a:solidFill>
                </a:rPr>
                <a:t>Elastic Beanstalk</a:t>
              </a:r>
            </a:p>
          </p:txBody>
        </p:sp>
      </p:grpSp>
      <p:grpSp>
        <p:nvGrpSpPr>
          <p:cNvPr id="9" name="Group 8"/>
          <p:cNvGrpSpPr/>
          <p:nvPr/>
        </p:nvGrpSpPr>
        <p:grpSpPr>
          <a:xfrm>
            <a:off x="561205" y="3952587"/>
            <a:ext cx="682803" cy="798936"/>
            <a:chOff x="3491497" y="618885"/>
            <a:chExt cx="512102" cy="599202"/>
          </a:xfrm>
        </p:grpSpPr>
        <p:pic>
          <p:nvPicPr>
            <p:cNvPr id="107" name="Picture 106"/>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565825" y="828539"/>
              <a:ext cx="324624" cy="389548"/>
            </a:xfrm>
            <a:prstGeom prst="rect">
              <a:avLst/>
            </a:prstGeom>
          </p:spPr>
        </p:pic>
        <p:sp>
          <p:nvSpPr>
            <p:cNvPr id="121" name="TextBox 120"/>
            <p:cNvSpPr txBox="1"/>
            <p:nvPr/>
          </p:nvSpPr>
          <p:spPr>
            <a:xfrm>
              <a:off x="3491497" y="618885"/>
              <a:ext cx="512102" cy="220341"/>
            </a:xfrm>
            <a:prstGeom prst="rect">
              <a:avLst/>
            </a:prstGeom>
            <a:noFill/>
          </p:spPr>
          <p:txBody>
            <a:bodyPr wrap="square" lIns="0" tIns="0" rIns="0" bIns="0" rtlCol="0" anchor="ctr">
              <a:noAutofit/>
            </a:bodyPr>
            <a:lstStyle/>
            <a:p>
              <a:pPr algn="ctr"/>
              <a:r>
                <a:rPr lang="en-US" sz="800" b="1" dirty="0"/>
                <a:t>Elastic Load Balancing</a:t>
              </a:r>
            </a:p>
          </p:txBody>
        </p:sp>
      </p:grpSp>
      <p:grpSp>
        <p:nvGrpSpPr>
          <p:cNvPr id="10" name="Group 9"/>
          <p:cNvGrpSpPr/>
          <p:nvPr/>
        </p:nvGrpSpPr>
        <p:grpSpPr>
          <a:xfrm>
            <a:off x="2977965" y="1811041"/>
            <a:ext cx="682803" cy="802648"/>
            <a:chOff x="4287157" y="608197"/>
            <a:chExt cx="512102" cy="601986"/>
          </a:xfrm>
        </p:grpSpPr>
        <p:pic>
          <p:nvPicPr>
            <p:cNvPr id="108" name="Picture 10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4368642" y="820634"/>
              <a:ext cx="315850" cy="389549"/>
            </a:xfrm>
            <a:prstGeom prst="rect">
              <a:avLst/>
            </a:prstGeom>
          </p:spPr>
        </p:pic>
        <p:sp>
          <p:nvSpPr>
            <p:cNvPr id="123" name="TextBox 122"/>
            <p:cNvSpPr txBox="1"/>
            <p:nvPr/>
          </p:nvSpPr>
          <p:spPr>
            <a:xfrm>
              <a:off x="4287157" y="608197"/>
              <a:ext cx="512102" cy="220341"/>
            </a:xfrm>
            <a:prstGeom prst="rect">
              <a:avLst/>
            </a:prstGeom>
            <a:noFill/>
          </p:spPr>
          <p:txBody>
            <a:bodyPr wrap="square" lIns="0" tIns="0" rIns="0" bIns="0" rtlCol="0" anchor="ctr">
              <a:noAutofit/>
            </a:bodyPr>
            <a:lstStyle/>
            <a:p>
              <a:pPr algn="ctr" defTabSz="1219170">
                <a:defRPr/>
              </a:pPr>
              <a:r>
                <a:rPr lang="en-US" sz="800" b="1" kern="0" dirty="0">
                  <a:solidFill>
                    <a:srgbClr val="474746"/>
                  </a:solidFill>
                </a:rPr>
                <a:t>Amazon </a:t>
              </a:r>
            </a:p>
            <a:p>
              <a:pPr algn="ctr" defTabSz="1219170">
                <a:defRPr/>
              </a:pPr>
              <a:r>
                <a:rPr lang="en-US" sz="800" b="1" kern="0" dirty="0">
                  <a:solidFill>
                    <a:srgbClr val="474746"/>
                  </a:solidFill>
                </a:rPr>
                <a:t>VPC</a:t>
              </a:r>
            </a:p>
          </p:txBody>
        </p:sp>
      </p:grpSp>
      <p:grpSp>
        <p:nvGrpSpPr>
          <p:cNvPr id="11" name="Group 10"/>
          <p:cNvGrpSpPr/>
          <p:nvPr/>
        </p:nvGrpSpPr>
        <p:grpSpPr>
          <a:xfrm>
            <a:off x="3365565" y="2934376"/>
            <a:ext cx="682803" cy="928635"/>
            <a:chOff x="4813128" y="513707"/>
            <a:chExt cx="512102" cy="696476"/>
          </a:xfrm>
        </p:grpSpPr>
        <p:pic>
          <p:nvPicPr>
            <p:cNvPr id="109" name="Picture 108"/>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4914026" y="820634"/>
              <a:ext cx="324624" cy="389549"/>
            </a:xfrm>
            <a:prstGeom prst="rect">
              <a:avLst/>
            </a:prstGeom>
          </p:spPr>
        </p:pic>
        <p:sp>
          <p:nvSpPr>
            <p:cNvPr id="124" name="TextBox 123"/>
            <p:cNvSpPr txBox="1"/>
            <p:nvPr/>
          </p:nvSpPr>
          <p:spPr>
            <a:xfrm>
              <a:off x="4813128" y="513707"/>
              <a:ext cx="512102" cy="288967"/>
            </a:xfrm>
            <a:prstGeom prst="rect">
              <a:avLst/>
            </a:prstGeom>
            <a:noFill/>
          </p:spPr>
          <p:txBody>
            <a:bodyPr wrap="square" lIns="0" tIns="0" rIns="0" bIns="0" rtlCol="0" anchor="ctr">
              <a:noAutofit/>
            </a:bodyPr>
            <a:lstStyle/>
            <a:p>
              <a:pPr algn="ctr"/>
              <a:r>
                <a:rPr lang="en-US" sz="800" b="1" dirty="0"/>
                <a:t>AWS </a:t>
              </a:r>
            </a:p>
            <a:p>
              <a:pPr algn="ctr"/>
              <a:r>
                <a:rPr lang="en-US" sz="800" b="1" dirty="0"/>
                <a:t>Direct Connect</a:t>
              </a:r>
            </a:p>
          </p:txBody>
        </p:sp>
      </p:grpSp>
      <p:grpSp>
        <p:nvGrpSpPr>
          <p:cNvPr id="13" name="Group 12"/>
          <p:cNvGrpSpPr/>
          <p:nvPr/>
        </p:nvGrpSpPr>
        <p:grpSpPr>
          <a:xfrm>
            <a:off x="3910639" y="1817457"/>
            <a:ext cx="682803" cy="802648"/>
            <a:chOff x="5379798" y="608197"/>
            <a:chExt cx="512102" cy="601986"/>
          </a:xfrm>
        </p:grpSpPr>
        <p:pic>
          <p:nvPicPr>
            <p:cNvPr id="110" name="Picture 109"/>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5466019" y="820634"/>
              <a:ext cx="320176" cy="389549"/>
            </a:xfrm>
            <a:prstGeom prst="rect">
              <a:avLst/>
            </a:prstGeom>
          </p:spPr>
        </p:pic>
        <p:sp>
          <p:nvSpPr>
            <p:cNvPr id="125" name="TextBox 124"/>
            <p:cNvSpPr txBox="1"/>
            <p:nvPr/>
          </p:nvSpPr>
          <p:spPr>
            <a:xfrm>
              <a:off x="5379798" y="608197"/>
              <a:ext cx="512102" cy="220341"/>
            </a:xfrm>
            <a:prstGeom prst="rect">
              <a:avLst/>
            </a:prstGeom>
            <a:noFill/>
            <a:ln>
              <a:noFill/>
            </a:ln>
          </p:spPr>
          <p:txBody>
            <a:bodyPr wrap="square" lIns="0" tIns="0" rIns="0" bIns="0" rtlCol="0" anchor="ctr">
              <a:noAutofit/>
            </a:bodyPr>
            <a:lstStyle/>
            <a:p>
              <a:pPr algn="ctr"/>
              <a:r>
                <a:rPr lang="en-US" sz="800" b="1" dirty="0"/>
                <a:t>Amazon Route 53</a:t>
              </a:r>
            </a:p>
          </p:txBody>
        </p:sp>
      </p:grpSp>
      <p:grpSp>
        <p:nvGrpSpPr>
          <p:cNvPr id="14" name="Group 13"/>
          <p:cNvGrpSpPr/>
          <p:nvPr/>
        </p:nvGrpSpPr>
        <p:grpSpPr>
          <a:xfrm>
            <a:off x="5299733" y="1811042"/>
            <a:ext cx="682803" cy="748511"/>
            <a:chOff x="3037942" y="834375"/>
            <a:chExt cx="512102" cy="561383"/>
          </a:xfrm>
        </p:grpSpPr>
        <p:sp>
          <p:nvSpPr>
            <p:cNvPr id="152" name="TextBox 151"/>
            <p:cNvSpPr txBox="1"/>
            <p:nvPr/>
          </p:nvSpPr>
          <p:spPr>
            <a:xfrm>
              <a:off x="3037942" y="834375"/>
              <a:ext cx="512102" cy="220341"/>
            </a:xfrm>
            <a:prstGeom prst="rect">
              <a:avLst/>
            </a:prstGeom>
            <a:noFill/>
          </p:spPr>
          <p:txBody>
            <a:bodyPr wrap="square" lIns="0" tIns="0" rIns="0" bIns="0" rtlCol="0" anchor="ctr">
              <a:noAutofit/>
            </a:bodyPr>
            <a:lstStyle/>
            <a:p>
              <a:pPr algn="ctr" defTabSz="1219170">
                <a:defRPr/>
              </a:pPr>
              <a:r>
                <a:rPr lang="en-US" sz="800" b="1" kern="0" dirty="0">
                  <a:solidFill>
                    <a:srgbClr val="474746"/>
                  </a:solidFill>
                </a:rPr>
                <a:t>Amazon S3</a:t>
              </a:r>
            </a:p>
          </p:txBody>
        </p:sp>
        <p:pic>
          <p:nvPicPr>
            <p:cNvPr id="153" name="Picture 152"/>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3125542" y="1012596"/>
              <a:ext cx="324624" cy="383162"/>
            </a:xfrm>
            <a:prstGeom prst="rect">
              <a:avLst/>
            </a:prstGeom>
          </p:spPr>
        </p:pic>
      </p:grpSp>
      <p:grpSp>
        <p:nvGrpSpPr>
          <p:cNvPr id="15" name="Group 14"/>
          <p:cNvGrpSpPr/>
          <p:nvPr/>
        </p:nvGrpSpPr>
        <p:grpSpPr>
          <a:xfrm>
            <a:off x="6050554" y="1775588"/>
            <a:ext cx="1020308" cy="796361"/>
            <a:chOff x="3635637" y="744060"/>
            <a:chExt cx="765231" cy="597271"/>
          </a:xfrm>
        </p:grpSpPr>
        <p:sp>
          <p:nvSpPr>
            <p:cNvPr id="156" name="TextBox 155"/>
            <p:cNvSpPr txBox="1"/>
            <p:nvPr/>
          </p:nvSpPr>
          <p:spPr>
            <a:xfrm>
              <a:off x="3635637" y="744060"/>
              <a:ext cx="765231" cy="214109"/>
            </a:xfrm>
            <a:prstGeom prst="rect">
              <a:avLst/>
            </a:prstGeom>
            <a:noFill/>
          </p:spPr>
          <p:txBody>
            <a:bodyPr wrap="square" lIns="0" tIns="0" rIns="0" bIns="0" rtlCol="0" anchor="ctr">
              <a:noAutofit/>
            </a:bodyPr>
            <a:lstStyle/>
            <a:p>
              <a:pPr algn="ctr" defTabSz="1219170">
                <a:defRPr/>
              </a:pPr>
              <a:r>
                <a:rPr lang="en-US" sz="800" b="1" kern="0" dirty="0">
                  <a:solidFill>
                    <a:srgbClr val="474746"/>
                  </a:solidFill>
                </a:rPr>
                <a:t>Amazon</a:t>
              </a:r>
            </a:p>
            <a:p>
              <a:pPr algn="ctr" defTabSz="1219170">
                <a:defRPr/>
              </a:pPr>
              <a:r>
                <a:rPr lang="en-US" sz="800" b="1" kern="0" dirty="0">
                  <a:solidFill>
                    <a:srgbClr val="474746"/>
                  </a:solidFill>
                </a:rPr>
                <a:t> </a:t>
              </a:r>
              <a:r>
                <a:rPr lang="en-US" sz="800" b="1" kern="0" dirty="0" err="1">
                  <a:solidFill>
                    <a:srgbClr val="474746"/>
                  </a:solidFill>
                </a:rPr>
                <a:t>CloudFront</a:t>
              </a:r>
              <a:endParaRPr lang="en-US" sz="800" b="1" kern="0" dirty="0">
                <a:solidFill>
                  <a:srgbClr val="474746"/>
                </a:solidFill>
              </a:endParaRPr>
            </a:p>
          </p:txBody>
        </p:sp>
        <p:pic>
          <p:nvPicPr>
            <p:cNvPr id="157" name="Picture 156"/>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3868462" y="951782"/>
              <a:ext cx="324623" cy="389549"/>
            </a:xfrm>
            <a:prstGeom prst="rect">
              <a:avLst/>
            </a:prstGeom>
          </p:spPr>
        </p:pic>
      </p:grpSp>
      <p:grpSp>
        <p:nvGrpSpPr>
          <p:cNvPr id="16" name="Group 15"/>
          <p:cNvGrpSpPr/>
          <p:nvPr/>
        </p:nvGrpSpPr>
        <p:grpSpPr>
          <a:xfrm>
            <a:off x="5086544" y="3952587"/>
            <a:ext cx="682803" cy="917883"/>
            <a:chOff x="4047798" y="719061"/>
            <a:chExt cx="512102" cy="688412"/>
          </a:xfrm>
        </p:grpSpPr>
        <p:sp>
          <p:nvSpPr>
            <p:cNvPr id="158" name="TextBox 157"/>
            <p:cNvSpPr txBox="1"/>
            <p:nvPr/>
          </p:nvSpPr>
          <p:spPr>
            <a:xfrm>
              <a:off x="4047798" y="719061"/>
              <a:ext cx="512102" cy="327719"/>
            </a:xfrm>
            <a:prstGeom prst="rect">
              <a:avLst/>
            </a:prstGeom>
            <a:noFill/>
          </p:spPr>
          <p:txBody>
            <a:bodyPr wrap="square" lIns="0" tIns="0" rIns="0" bIns="0" rtlCol="0" anchor="ctr">
              <a:noAutofit/>
            </a:bodyPr>
            <a:lstStyle/>
            <a:p>
              <a:pPr algn="ctr" defTabSz="1219170">
                <a:defRPr/>
              </a:pPr>
              <a:r>
                <a:rPr lang="en-US" sz="800" b="1" kern="0" dirty="0">
                  <a:solidFill>
                    <a:srgbClr val="474746"/>
                  </a:solidFill>
                </a:rPr>
                <a:t>Amazon Elastic File System</a:t>
              </a:r>
            </a:p>
          </p:txBody>
        </p:sp>
        <p:pic>
          <p:nvPicPr>
            <p:cNvPr id="159" name="Picture 158"/>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4141714" y="1018989"/>
              <a:ext cx="324624" cy="388484"/>
            </a:xfrm>
            <a:prstGeom prst="rect">
              <a:avLst/>
            </a:prstGeom>
          </p:spPr>
        </p:pic>
      </p:grpSp>
      <p:grpSp>
        <p:nvGrpSpPr>
          <p:cNvPr id="17" name="Group 16"/>
          <p:cNvGrpSpPr/>
          <p:nvPr/>
        </p:nvGrpSpPr>
        <p:grpSpPr>
          <a:xfrm>
            <a:off x="5694675" y="2978323"/>
            <a:ext cx="682803" cy="804917"/>
            <a:chOff x="4563067" y="804318"/>
            <a:chExt cx="512102" cy="603688"/>
          </a:xfrm>
        </p:grpSpPr>
        <p:sp>
          <p:nvSpPr>
            <p:cNvPr id="160" name="TextBox 159"/>
            <p:cNvSpPr txBox="1"/>
            <p:nvPr/>
          </p:nvSpPr>
          <p:spPr>
            <a:xfrm>
              <a:off x="4563067" y="804318"/>
              <a:ext cx="512102" cy="220341"/>
            </a:xfrm>
            <a:prstGeom prst="rect">
              <a:avLst/>
            </a:prstGeom>
            <a:noFill/>
          </p:spPr>
          <p:txBody>
            <a:bodyPr wrap="square" lIns="0" tIns="0" rIns="0" bIns="0" rtlCol="0" anchor="ctr">
              <a:noAutofit/>
            </a:bodyPr>
            <a:lstStyle/>
            <a:p>
              <a:pPr algn="ctr" defTabSz="1219170">
                <a:defRPr/>
              </a:pPr>
              <a:r>
                <a:rPr lang="en-US" sz="800" b="1" kern="0" dirty="0">
                  <a:solidFill>
                    <a:srgbClr val="474746"/>
                  </a:solidFill>
                </a:rPr>
                <a:t>Amazon Glacier</a:t>
              </a:r>
            </a:p>
          </p:txBody>
        </p:sp>
        <p:pic>
          <p:nvPicPr>
            <p:cNvPr id="161" name="Picture 160"/>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4657072" y="1018457"/>
              <a:ext cx="324623" cy="389549"/>
            </a:xfrm>
            <a:prstGeom prst="rect">
              <a:avLst/>
            </a:prstGeom>
          </p:spPr>
        </p:pic>
      </p:grpSp>
      <p:grpSp>
        <p:nvGrpSpPr>
          <p:cNvPr id="18" name="Group 17"/>
          <p:cNvGrpSpPr/>
          <p:nvPr/>
        </p:nvGrpSpPr>
        <p:grpSpPr>
          <a:xfrm>
            <a:off x="6181241" y="3989964"/>
            <a:ext cx="682803" cy="917883"/>
            <a:chOff x="5078175" y="719061"/>
            <a:chExt cx="512102" cy="688412"/>
          </a:xfrm>
        </p:grpSpPr>
        <p:sp>
          <p:nvSpPr>
            <p:cNvPr id="162" name="TextBox 161"/>
            <p:cNvSpPr txBox="1"/>
            <p:nvPr/>
          </p:nvSpPr>
          <p:spPr>
            <a:xfrm>
              <a:off x="5078175" y="719061"/>
              <a:ext cx="512102" cy="319624"/>
            </a:xfrm>
            <a:prstGeom prst="rect">
              <a:avLst/>
            </a:prstGeom>
            <a:noFill/>
          </p:spPr>
          <p:txBody>
            <a:bodyPr wrap="square" lIns="0" tIns="0" rIns="0" bIns="0" rtlCol="0" anchor="ctr">
              <a:noAutofit/>
            </a:bodyPr>
            <a:lstStyle/>
            <a:p>
              <a:pPr algn="ctr" defTabSz="1219170">
                <a:defRPr/>
              </a:pPr>
              <a:r>
                <a:rPr lang="en-US" sz="800" b="1" kern="0" dirty="0">
                  <a:solidFill>
                    <a:srgbClr val="474746"/>
                  </a:solidFill>
                </a:rPr>
                <a:t>AWS </a:t>
              </a:r>
            </a:p>
            <a:p>
              <a:pPr algn="ctr" defTabSz="1219170">
                <a:defRPr/>
              </a:pPr>
              <a:r>
                <a:rPr lang="en-US" sz="800" b="1" kern="0" dirty="0">
                  <a:solidFill>
                    <a:srgbClr val="474746"/>
                  </a:solidFill>
                </a:rPr>
                <a:t>Storage Gateway</a:t>
              </a:r>
            </a:p>
          </p:txBody>
        </p:sp>
        <p:pic>
          <p:nvPicPr>
            <p:cNvPr id="163" name="Picture 162"/>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5172429" y="1018989"/>
              <a:ext cx="324624" cy="388484"/>
            </a:xfrm>
            <a:prstGeom prst="rect">
              <a:avLst/>
            </a:prstGeom>
          </p:spPr>
        </p:pic>
      </p:grpSp>
      <p:grpSp>
        <p:nvGrpSpPr>
          <p:cNvPr id="19" name="Group 18"/>
          <p:cNvGrpSpPr/>
          <p:nvPr/>
        </p:nvGrpSpPr>
        <p:grpSpPr>
          <a:xfrm>
            <a:off x="5697555" y="4944515"/>
            <a:ext cx="682803" cy="908997"/>
            <a:chOff x="5593604" y="725725"/>
            <a:chExt cx="512102" cy="681748"/>
          </a:xfrm>
        </p:grpSpPr>
        <p:sp>
          <p:nvSpPr>
            <p:cNvPr id="164" name="TextBox 163"/>
            <p:cNvSpPr txBox="1"/>
            <p:nvPr/>
          </p:nvSpPr>
          <p:spPr>
            <a:xfrm>
              <a:off x="5593604" y="725725"/>
              <a:ext cx="512102" cy="305065"/>
            </a:xfrm>
            <a:prstGeom prst="rect">
              <a:avLst/>
            </a:prstGeom>
            <a:noFill/>
          </p:spPr>
          <p:txBody>
            <a:bodyPr wrap="square" lIns="0" tIns="0" rIns="0" bIns="0" rtlCol="0" anchor="ctr">
              <a:noAutofit/>
            </a:bodyPr>
            <a:lstStyle/>
            <a:p>
              <a:pPr algn="ctr" defTabSz="1219170">
                <a:defRPr/>
              </a:pPr>
              <a:r>
                <a:rPr lang="en-US" sz="800" b="1" kern="0" dirty="0">
                  <a:solidFill>
                    <a:srgbClr val="474746"/>
                  </a:solidFill>
                </a:rPr>
                <a:t>AWS Import/Export Snowball</a:t>
              </a:r>
            </a:p>
          </p:txBody>
        </p:sp>
        <p:pic>
          <p:nvPicPr>
            <p:cNvPr id="165" name="Picture 164"/>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5687787" y="1018989"/>
              <a:ext cx="323736" cy="388484"/>
            </a:xfrm>
            <a:prstGeom prst="rect">
              <a:avLst/>
            </a:prstGeom>
          </p:spPr>
        </p:pic>
      </p:grpSp>
      <p:grpSp>
        <p:nvGrpSpPr>
          <p:cNvPr id="29" name="Group 28"/>
          <p:cNvGrpSpPr/>
          <p:nvPr/>
        </p:nvGrpSpPr>
        <p:grpSpPr>
          <a:xfrm>
            <a:off x="7156240" y="1817300"/>
            <a:ext cx="1607245" cy="936737"/>
            <a:chOff x="5546420" y="2098273"/>
            <a:chExt cx="1205434" cy="702553"/>
          </a:xfrm>
        </p:grpSpPr>
        <p:sp>
          <p:nvSpPr>
            <p:cNvPr id="166" name="TextBox 165"/>
            <p:cNvSpPr txBox="1"/>
            <p:nvPr/>
          </p:nvSpPr>
          <p:spPr>
            <a:xfrm>
              <a:off x="5546420" y="2098273"/>
              <a:ext cx="1205434" cy="299919"/>
            </a:xfrm>
            <a:prstGeom prst="rect">
              <a:avLst/>
            </a:prstGeom>
            <a:noFill/>
          </p:spPr>
          <p:txBody>
            <a:bodyPr wrap="square" lIns="0" tIns="0" rIns="0" bIns="0" rtlCol="0" anchor="ctr">
              <a:noAutofit/>
            </a:bodyPr>
            <a:lstStyle/>
            <a:p>
              <a:pPr algn="ctr"/>
              <a:r>
                <a:rPr lang="en-US" sz="800" b="1" dirty="0"/>
                <a:t>AWS Identity and</a:t>
              </a:r>
            </a:p>
            <a:p>
              <a:pPr algn="ctr"/>
              <a:r>
                <a:rPr lang="en-US" sz="800" b="1" dirty="0"/>
                <a:t> Access Management</a:t>
              </a:r>
            </a:p>
          </p:txBody>
        </p:sp>
        <p:pic>
          <p:nvPicPr>
            <p:cNvPr id="167" name="Picture 166"/>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6049538" y="2411277"/>
              <a:ext cx="205594" cy="389549"/>
            </a:xfrm>
            <a:prstGeom prst="rect">
              <a:avLst/>
            </a:prstGeom>
          </p:spPr>
        </p:pic>
      </p:grpSp>
      <p:grpSp>
        <p:nvGrpSpPr>
          <p:cNvPr id="21" name="Group 20"/>
          <p:cNvGrpSpPr/>
          <p:nvPr/>
        </p:nvGrpSpPr>
        <p:grpSpPr>
          <a:xfrm>
            <a:off x="8100787" y="2973814"/>
            <a:ext cx="682803" cy="950015"/>
            <a:chOff x="3476320" y="707972"/>
            <a:chExt cx="512102" cy="712511"/>
          </a:xfrm>
        </p:grpSpPr>
        <p:sp>
          <p:nvSpPr>
            <p:cNvPr id="168" name="TextBox 167"/>
            <p:cNvSpPr txBox="1"/>
            <p:nvPr/>
          </p:nvSpPr>
          <p:spPr>
            <a:xfrm>
              <a:off x="3476320" y="707972"/>
              <a:ext cx="512102" cy="313094"/>
            </a:xfrm>
            <a:prstGeom prst="rect">
              <a:avLst/>
            </a:prstGeom>
            <a:noFill/>
          </p:spPr>
          <p:txBody>
            <a:bodyPr wrap="square" lIns="0" tIns="0" rIns="0" bIns="0" rtlCol="0" anchor="ctr">
              <a:noAutofit/>
            </a:bodyPr>
            <a:lstStyle/>
            <a:p>
              <a:pPr algn="ctr"/>
              <a:r>
                <a:rPr lang="en-US" sz="800" b="1" dirty="0"/>
                <a:t>AWS Directory Service</a:t>
              </a:r>
            </a:p>
          </p:txBody>
        </p:sp>
        <p:pic>
          <p:nvPicPr>
            <p:cNvPr id="169" name="Picture 168"/>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3555107" y="1030934"/>
              <a:ext cx="324623" cy="389549"/>
            </a:xfrm>
            <a:prstGeom prst="rect">
              <a:avLst/>
            </a:prstGeom>
          </p:spPr>
        </p:pic>
      </p:grpSp>
      <p:grpSp>
        <p:nvGrpSpPr>
          <p:cNvPr id="23" name="Group 22"/>
          <p:cNvGrpSpPr/>
          <p:nvPr/>
        </p:nvGrpSpPr>
        <p:grpSpPr>
          <a:xfrm>
            <a:off x="7605214" y="3970704"/>
            <a:ext cx="710108" cy="837683"/>
            <a:chOff x="4541131" y="792220"/>
            <a:chExt cx="532581" cy="628262"/>
          </a:xfrm>
        </p:grpSpPr>
        <p:sp>
          <p:nvSpPr>
            <p:cNvPr id="172" name="TextBox 171"/>
            <p:cNvSpPr txBox="1"/>
            <p:nvPr/>
          </p:nvSpPr>
          <p:spPr>
            <a:xfrm>
              <a:off x="4541131" y="792220"/>
              <a:ext cx="532581" cy="236288"/>
            </a:xfrm>
            <a:prstGeom prst="rect">
              <a:avLst/>
            </a:prstGeom>
            <a:noFill/>
          </p:spPr>
          <p:txBody>
            <a:bodyPr wrap="square" lIns="0" tIns="0" rIns="0" bIns="0" rtlCol="0" anchor="ctr">
              <a:noAutofit/>
            </a:bodyPr>
            <a:lstStyle/>
            <a:p>
              <a:pPr algn="ctr"/>
              <a:r>
                <a:rPr lang="en-US" sz="800" b="1" dirty="0"/>
                <a:t>AWS Cloud HSM</a:t>
              </a:r>
            </a:p>
          </p:txBody>
        </p:sp>
        <p:pic>
          <p:nvPicPr>
            <p:cNvPr id="173" name="Picture 172"/>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4646866" y="1030934"/>
              <a:ext cx="321113" cy="389548"/>
            </a:xfrm>
            <a:prstGeom prst="rect">
              <a:avLst/>
            </a:prstGeom>
          </p:spPr>
        </p:pic>
      </p:grpSp>
      <p:grpSp>
        <p:nvGrpSpPr>
          <p:cNvPr id="24" name="Group 23"/>
          <p:cNvGrpSpPr/>
          <p:nvPr/>
        </p:nvGrpSpPr>
        <p:grpSpPr>
          <a:xfrm>
            <a:off x="8638667" y="1791331"/>
            <a:ext cx="586876" cy="960496"/>
            <a:chOff x="5174028" y="700109"/>
            <a:chExt cx="440157" cy="720372"/>
          </a:xfrm>
        </p:grpSpPr>
        <p:sp>
          <p:nvSpPr>
            <p:cNvPr id="174" name="TextBox 173"/>
            <p:cNvSpPr txBox="1"/>
            <p:nvPr/>
          </p:nvSpPr>
          <p:spPr>
            <a:xfrm>
              <a:off x="5174028" y="700109"/>
              <a:ext cx="440157" cy="235124"/>
            </a:xfrm>
            <a:prstGeom prst="rect">
              <a:avLst/>
            </a:prstGeom>
            <a:noFill/>
          </p:spPr>
          <p:txBody>
            <a:bodyPr wrap="square" lIns="0" tIns="0" rIns="0" bIns="0" rtlCol="0" anchor="ctr">
              <a:noAutofit/>
            </a:bodyPr>
            <a:lstStyle/>
            <a:p>
              <a:pPr algn="ctr"/>
              <a:r>
                <a:rPr lang="en-US" sz="800" b="1" dirty="0"/>
                <a:t>AWS KMS</a:t>
              </a:r>
            </a:p>
          </p:txBody>
        </p:sp>
        <p:pic>
          <p:nvPicPr>
            <p:cNvPr id="175" name="Picture 174"/>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5258570" y="1030934"/>
              <a:ext cx="324623" cy="389547"/>
            </a:xfrm>
            <a:prstGeom prst="rect">
              <a:avLst/>
            </a:prstGeom>
          </p:spPr>
        </p:pic>
      </p:grpSp>
      <p:grpSp>
        <p:nvGrpSpPr>
          <p:cNvPr id="25" name="Group 24"/>
          <p:cNvGrpSpPr/>
          <p:nvPr/>
        </p:nvGrpSpPr>
        <p:grpSpPr>
          <a:xfrm>
            <a:off x="8699911" y="3989964"/>
            <a:ext cx="670855" cy="779715"/>
            <a:chOff x="5808777" y="835695"/>
            <a:chExt cx="503141" cy="584786"/>
          </a:xfrm>
        </p:grpSpPr>
        <p:sp>
          <p:nvSpPr>
            <p:cNvPr id="176" name="TextBox 175"/>
            <p:cNvSpPr txBox="1"/>
            <p:nvPr/>
          </p:nvSpPr>
          <p:spPr>
            <a:xfrm>
              <a:off x="5808777" y="835695"/>
              <a:ext cx="503141" cy="219969"/>
            </a:xfrm>
            <a:prstGeom prst="rect">
              <a:avLst/>
            </a:prstGeom>
            <a:noFill/>
          </p:spPr>
          <p:txBody>
            <a:bodyPr wrap="square" lIns="0" tIns="0" rIns="0" bIns="0" rtlCol="0" anchor="ctr">
              <a:noAutofit/>
            </a:bodyPr>
            <a:lstStyle/>
            <a:p>
              <a:pPr algn="ctr"/>
              <a:r>
                <a:rPr lang="en-US" sz="800" b="1" dirty="0"/>
                <a:t>AWS WAF</a:t>
              </a:r>
            </a:p>
          </p:txBody>
        </p:sp>
        <p:pic>
          <p:nvPicPr>
            <p:cNvPr id="177" name="Picture 176"/>
            <p:cNvPicPr>
              <a:picLocks noChangeAspect="1"/>
            </p:cNvPicPr>
            <p:nvPr/>
          </p:nvPicPr>
          <p:blipFill>
            <a:blip r:embed="rId26">
              <a:extLst>
                <a:ext uri="{28A0092B-C50C-407E-A947-70E740481C1C}">
                  <a14:useLocalDpi xmlns:a14="http://schemas.microsoft.com/office/drawing/2010/main" val="0"/>
                </a:ext>
              </a:extLst>
            </a:blip>
            <a:stretch>
              <a:fillRect/>
            </a:stretch>
          </p:blipFill>
          <p:spPr>
            <a:xfrm>
              <a:off x="5885470" y="1030934"/>
              <a:ext cx="324623" cy="389547"/>
            </a:xfrm>
            <a:prstGeom prst="rect">
              <a:avLst/>
            </a:prstGeom>
          </p:spPr>
        </p:pic>
      </p:grpSp>
      <p:grpSp>
        <p:nvGrpSpPr>
          <p:cNvPr id="27" name="Group 26"/>
          <p:cNvGrpSpPr/>
          <p:nvPr/>
        </p:nvGrpSpPr>
        <p:grpSpPr>
          <a:xfrm>
            <a:off x="9906613" y="1811042"/>
            <a:ext cx="682803" cy="823861"/>
            <a:chOff x="5008526" y="766596"/>
            <a:chExt cx="512102" cy="617896"/>
          </a:xfrm>
        </p:grpSpPr>
        <p:sp>
          <p:nvSpPr>
            <p:cNvPr id="184" name="TextBox 183"/>
            <p:cNvSpPr txBox="1"/>
            <p:nvPr/>
          </p:nvSpPr>
          <p:spPr>
            <a:xfrm>
              <a:off x="5008526" y="766596"/>
              <a:ext cx="512102" cy="220341"/>
            </a:xfrm>
            <a:prstGeom prst="rect">
              <a:avLst/>
            </a:prstGeom>
            <a:noFill/>
          </p:spPr>
          <p:txBody>
            <a:bodyPr wrap="square" lIns="0" tIns="0" rIns="0" bIns="0" rtlCol="0" anchor="ctr">
              <a:noAutofit/>
            </a:bodyPr>
            <a:lstStyle/>
            <a:p>
              <a:pPr algn="ctr"/>
              <a:r>
                <a:rPr lang="en-US" sz="800" b="1" dirty="0"/>
                <a:t>Amazon </a:t>
              </a:r>
              <a:r>
                <a:rPr lang="en-US" sz="800" b="1" dirty="0" err="1"/>
                <a:t>WorkDocs</a:t>
              </a:r>
              <a:endParaRPr lang="en-US" sz="800" b="1" dirty="0"/>
            </a:p>
          </p:txBody>
        </p:sp>
        <p:pic>
          <p:nvPicPr>
            <p:cNvPr id="185" name="Picture 184"/>
            <p:cNvPicPr>
              <a:picLocks noChangeAspect="1"/>
            </p:cNvPicPr>
            <p:nvPr/>
          </p:nvPicPr>
          <p:blipFill>
            <a:blip r:embed="rId27" cstate="print">
              <a:extLst>
                <a:ext uri="{28A0092B-C50C-407E-A947-70E740481C1C}">
                  <a14:useLocalDpi xmlns:a14="http://schemas.microsoft.com/office/drawing/2010/main" val="0"/>
                </a:ext>
              </a:extLst>
            </a:blip>
            <a:stretch>
              <a:fillRect/>
            </a:stretch>
          </p:blipFill>
          <p:spPr>
            <a:xfrm>
              <a:off x="5100062" y="1016414"/>
              <a:ext cx="324624" cy="368078"/>
            </a:xfrm>
            <a:prstGeom prst="rect">
              <a:avLst/>
            </a:prstGeom>
          </p:spPr>
        </p:pic>
      </p:grpSp>
      <p:grpSp>
        <p:nvGrpSpPr>
          <p:cNvPr id="26" name="Group 25"/>
          <p:cNvGrpSpPr/>
          <p:nvPr/>
        </p:nvGrpSpPr>
        <p:grpSpPr>
          <a:xfrm>
            <a:off x="10890271" y="1811041"/>
            <a:ext cx="682803" cy="815883"/>
            <a:chOff x="3417587" y="969965"/>
            <a:chExt cx="512102" cy="611912"/>
          </a:xfrm>
        </p:grpSpPr>
        <p:sp>
          <p:nvSpPr>
            <p:cNvPr id="183" name="TextBox 182"/>
            <p:cNvSpPr txBox="1"/>
            <p:nvPr/>
          </p:nvSpPr>
          <p:spPr>
            <a:xfrm>
              <a:off x="3417587" y="969965"/>
              <a:ext cx="512102" cy="220341"/>
            </a:xfrm>
            <a:prstGeom prst="rect">
              <a:avLst/>
            </a:prstGeom>
            <a:noFill/>
          </p:spPr>
          <p:txBody>
            <a:bodyPr wrap="square" lIns="0" tIns="0" rIns="0" bIns="0" rtlCol="0" anchor="ctr">
              <a:noAutofit/>
            </a:bodyPr>
            <a:lstStyle/>
            <a:p>
              <a:pPr algn="ctr"/>
              <a:r>
                <a:rPr lang="en-US" sz="800" b="1" dirty="0"/>
                <a:t>Amazon </a:t>
              </a:r>
              <a:r>
                <a:rPr lang="en-US" sz="800" b="1" dirty="0" err="1"/>
                <a:t>WorkSpaces</a:t>
              </a:r>
              <a:endParaRPr lang="en-US" sz="800" b="1" dirty="0"/>
            </a:p>
          </p:txBody>
        </p:sp>
        <p:pic>
          <p:nvPicPr>
            <p:cNvPr id="187" name="Picture 186"/>
            <p:cNvPicPr>
              <a:picLocks noChangeAspect="1"/>
            </p:cNvPicPr>
            <p:nvPr/>
          </p:nvPicPr>
          <p:blipFill>
            <a:blip r:embed="rId28">
              <a:extLst>
                <a:ext uri="{28A0092B-C50C-407E-A947-70E740481C1C}">
                  <a14:useLocalDpi xmlns:a14="http://schemas.microsoft.com/office/drawing/2010/main" val="0"/>
                </a:ext>
              </a:extLst>
            </a:blip>
            <a:stretch>
              <a:fillRect/>
            </a:stretch>
          </p:blipFill>
          <p:spPr>
            <a:xfrm>
              <a:off x="3495489" y="1209642"/>
              <a:ext cx="324624" cy="372235"/>
            </a:xfrm>
            <a:prstGeom prst="rect">
              <a:avLst/>
            </a:prstGeom>
          </p:spPr>
        </p:pic>
      </p:grpSp>
      <p:grpSp>
        <p:nvGrpSpPr>
          <p:cNvPr id="28" name="Group 27"/>
          <p:cNvGrpSpPr/>
          <p:nvPr/>
        </p:nvGrpSpPr>
        <p:grpSpPr>
          <a:xfrm>
            <a:off x="1034532" y="5051762"/>
            <a:ext cx="682803" cy="705695"/>
            <a:chOff x="1970405" y="899227"/>
            <a:chExt cx="512102" cy="529271"/>
          </a:xfrm>
        </p:grpSpPr>
        <p:pic>
          <p:nvPicPr>
            <p:cNvPr id="192" name="Picture 191" descr="Auto-Scaling.png"/>
            <p:cNvPicPr>
              <a:picLocks noChangeAspect="1"/>
            </p:cNvPicPr>
            <p:nvPr/>
          </p:nvPicPr>
          <p:blipFill>
            <a:blip r:embed="rId29" cstate="screen">
              <a:extLst>
                <a:ext uri="{28A0092B-C50C-407E-A947-70E740481C1C}">
                  <a14:useLocalDpi xmlns:a14="http://schemas.microsoft.com/office/drawing/2010/main"/>
                </a:ext>
              </a:extLst>
            </a:blip>
            <a:stretch>
              <a:fillRect/>
            </a:stretch>
          </p:blipFill>
          <p:spPr>
            <a:xfrm>
              <a:off x="2009446" y="1038158"/>
              <a:ext cx="390340" cy="390340"/>
            </a:xfrm>
            <a:prstGeom prst="rect">
              <a:avLst/>
            </a:prstGeom>
          </p:spPr>
        </p:pic>
        <p:sp>
          <p:nvSpPr>
            <p:cNvPr id="193" name="TextBox 192"/>
            <p:cNvSpPr txBox="1"/>
            <p:nvPr/>
          </p:nvSpPr>
          <p:spPr>
            <a:xfrm>
              <a:off x="1970405" y="899227"/>
              <a:ext cx="512102" cy="220341"/>
            </a:xfrm>
            <a:prstGeom prst="rect">
              <a:avLst/>
            </a:prstGeom>
            <a:noFill/>
          </p:spPr>
          <p:txBody>
            <a:bodyPr wrap="square" lIns="0" tIns="0" rIns="0" bIns="0" rtlCol="0" anchor="ctr">
              <a:noAutofit/>
            </a:bodyPr>
            <a:lstStyle/>
            <a:p>
              <a:pPr algn="ctr" defTabSz="1219170">
                <a:defRPr/>
              </a:pPr>
              <a:r>
                <a:rPr lang="en-US" sz="800" b="1" kern="0" dirty="0">
                  <a:solidFill>
                    <a:srgbClr val="474746"/>
                  </a:solidFill>
                </a:rPr>
                <a:t>Auto Scaling</a:t>
              </a:r>
            </a:p>
          </p:txBody>
        </p:sp>
      </p:grpSp>
      <p:grpSp>
        <p:nvGrpSpPr>
          <p:cNvPr id="30" name="Group 29"/>
          <p:cNvGrpSpPr/>
          <p:nvPr/>
        </p:nvGrpSpPr>
        <p:grpSpPr>
          <a:xfrm>
            <a:off x="10371856" y="2977957"/>
            <a:ext cx="682803" cy="835136"/>
            <a:chOff x="7848952" y="568357"/>
            <a:chExt cx="512102" cy="626352"/>
          </a:xfrm>
        </p:grpSpPr>
        <p:sp>
          <p:nvSpPr>
            <p:cNvPr id="200" name="TextBox 199"/>
            <p:cNvSpPr txBox="1"/>
            <p:nvPr/>
          </p:nvSpPr>
          <p:spPr>
            <a:xfrm>
              <a:off x="7848952" y="568357"/>
              <a:ext cx="512102" cy="220341"/>
            </a:xfrm>
            <a:prstGeom prst="rect">
              <a:avLst/>
            </a:prstGeom>
            <a:noFill/>
          </p:spPr>
          <p:txBody>
            <a:bodyPr wrap="square" lIns="0" tIns="0" rIns="0" bIns="0" rtlCol="0" anchor="ctr">
              <a:noAutofit/>
            </a:bodyPr>
            <a:lstStyle/>
            <a:p>
              <a:pPr algn="ctr"/>
              <a:r>
                <a:rPr lang="en-US" sz="800" b="1" dirty="0"/>
                <a:t>Amazon </a:t>
              </a:r>
              <a:r>
                <a:rPr lang="en-US" sz="800" b="1" dirty="0" err="1"/>
                <a:t>WorkMail</a:t>
              </a:r>
              <a:endParaRPr lang="en-US" sz="800" b="1" dirty="0"/>
            </a:p>
          </p:txBody>
        </p:sp>
        <p:pic>
          <p:nvPicPr>
            <p:cNvPr id="201" name="Picture 200"/>
            <p:cNvPicPr>
              <a:picLocks noChangeAspect="1"/>
            </p:cNvPicPr>
            <p:nvPr/>
          </p:nvPicPr>
          <p:blipFill>
            <a:blip r:embed="rId30">
              <a:extLst>
                <a:ext uri="{28A0092B-C50C-407E-A947-70E740481C1C}">
                  <a14:useLocalDpi xmlns:a14="http://schemas.microsoft.com/office/drawing/2010/main" val="0"/>
                </a:ext>
              </a:extLst>
            </a:blip>
            <a:stretch>
              <a:fillRect/>
            </a:stretch>
          </p:blipFill>
          <p:spPr>
            <a:xfrm>
              <a:off x="7942691" y="821831"/>
              <a:ext cx="324624" cy="372878"/>
            </a:xfrm>
            <a:prstGeom prst="rect">
              <a:avLst/>
            </a:prstGeom>
          </p:spPr>
        </p:pic>
      </p:grpSp>
    </p:spTree>
    <p:extLst>
      <p:ext uri="{BB962C8B-B14F-4D97-AF65-F5344CB8AC3E}">
        <p14:creationId xmlns:p14="http://schemas.microsoft.com/office/powerpoint/2010/main" val="191603386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p:cNvGraphicFramePr/>
          <p:nvPr>
            <p:extLst/>
          </p:nvPr>
        </p:nvGraphicFramePr>
        <p:xfrm>
          <a:off x="210165" y="157667"/>
          <a:ext cx="11714563" cy="653100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46" name="Title 1"/>
          <p:cNvSpPr txBox="1">
            <a:spLocks/>
          </p:cNvSpPr>
          <p:nvPr/>
        </p:nvSpPr>
        <p:spPr>
          <a:xfrm>
            <a:off x="449052" y="153248"/>
            <a:ext cx="10940405" cy="902667"/>
          </a:xfrm>
          <a:prstGeom prst="rect">
            <a:avLst/>
          </a:prstGeom>
        </p:spPr>
        <p:txBody>
          <a:bodyPr/>
          <a:lstStyle>
            <a:lvl1pPr algn="l" defTabSz="457200" rtl="0" eaLnBrk="1" latinLnBrk="0" hangingPunct="1">
              <a:spcBef>
                <a:spcPct val="0"/>
              </a:spcBef>
              <a:buNone/>
              <a:defRPr sz="2400" b="1" i="0" kern="1200">
                <a:solidFill>
                  <a:schemeClr val="tx1"/>
                </a:solidFill>
                <a:latin typeface="Arial"/>
                <a:ea typeface="+mj-ea"/>
                <a:cs typeface="Arial"/>
              </a:defRPr>
            </a:lvl1pPr>
          </a:lstStyle>
          <a:p>
            <a:pPr>
              <a:spcBef>
                <a:spcPts val="133"/>
              </a:spcBef>
            </a:pPr>
            <a:r>
              <a:rPr lang="en-US" sz="3200" dirty="0">
                <a:solidFill>
                  <a:srgbClr val="404040"/>
                </a:solidFill>
                <a:latin typeface="Arial" charset="0"/>
                <a:cs typeface="Arial" charset="0"/>
              </a:rPr>
              <a:t>AWS Platform Services</a:t>
            </a:r>
          </a:p>
        </p:txBody>
      </p:sp>
      <p:grpSp>
        <p:nvGrpSpPr>
          <p:cNvPr id="2" name="Group 1"/>
          <p:cNvGrpSpPr/>
          <p:nvPr/>
        </p:nvGrpSpPr>
        <p:grpSpPr>
          <a:xfrm>
            <a:off x="204480" y="1779633"/>
            <a:ext cx="682803" cy="846983"/>
            <a:chOff x="3136047" y="653096"/>
            <a:chExt cx="512102" cy="635237"/>
          </a:xfrm>
        </p:grpSpPr>
        <p:sp>
          <p:nvSpPr>
            <p:cNvPr id="56" name="TextBox 55"/>
            <p:cNvSpPr txBox="1"/>
            <p:nvPr/>
          </p:nvSpPr>
          <p:spPr>
            <a:xfrm>
              <a:off x="3136047" y="653096"/>
              <a:ext cx="512102" cy="220341"/>
            </a:xfrm>
            <a:prstGeom prst="rect">
              <a:avLst/>
            </a:prstGeom>
            <a:noFill/>
          </p:spPr>
          <p:txBody>
            <a:bodyPr wrap="square" lIns="0" tIns="0" rIns="0" bIns="0" rtlCol="0" anchor="ctr">
              <a:noAutofit/>
            </a:bodyPr>
            <a:lstStyle/>
            <a:p>
              <a:pPr algn="ctr"/>
              <a:r>
                <a:rPr lang="en-US" sz="800" b="1" dirty="0"/>
                <a:t>Amazon </a:t>
              </a:r>
            </a:p>
            <a:p>
              <a:pPr algn="ctr"/>
              <a:r>
                <a:rPr lang="en-US" sz="800" b="1" dirty="0"/>
                <a:t>RDS</a:t>
              </a:r>
            </a:p>
          </p:txBody>
        </p:sp>
        <p:pic>
          <p:nvPicPr>
            <p:cNvPr id="59" name="Picture 5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229786" y="912987"/>
              <a:ext cx="324624" cy="375346"/>
            </a:xfrm>
            <a:prstGeom prst="rect">
              <a:avLst/>
            </a:prstGeom>
          </p:spPr>
        </p:pic>
      </p:grpSp>
      <p:grpSp>
        <p:nvGrpSpPr>
          <p:cNvPr id="6" name="Group 5"/>
          <p:cNvGrpSpPr/>
          <p:nvPr/>
        </p:nvGrpSpPr>
        <p:grpSpPr>
          <a:xfrm>
            <a:off x="982257" y="1784505"/>
            <a:ext cx="682803" cy="829137"/>
            <a:chOff x="3689162" y="661095"/>
            <a:chExt cx="512102" cy="621853"/>
          </a:xfrm>
        </p:grpSpPr>
        <p:sp>
          <p:nvSpPr>
            <p:cNvPr id="60" name="TextBox 59"/>
            <p:cNvSpPr txBox="1"/>
            <p:nvPr/>
          </p:nvSpPr>
          <p:spPr>
            <a:xfrm>
              <a:off x="3689162" y="661095"/>
              <a:ext cx="512102" cy="220341"/>
            </a:xfrm>
            <a:prstGeom prst="rect">
              <a:avLst/>
            </a:prstGeom>
            <a:noFill/>
          </p:spPr>
          <p:txBody>
            <a:bodyPr wrap="square" lIns="0" tIns="0" rIns="0" bIns="0" rtlCol="0" anchor="ctr">
              <a:noAutofit/>
            </a:bodyPr>
            <a:lstStyle/>
            <a:p>
              <a:pPr algn="ctr"/>
              <a:r>
                <a:rPr lang="en-US" sz="800" b="1" dirty="0"/>
                <a:t>Amazon </a:t>
              </a:r>
              <a:r>
                <a:rPr lang="en-US" sz="800" b="1" dirty="0" err="1"/>
                <a:t>DynamoDB</a:t>
              </a:r>
              <a:endParaRPr lang="en-US" sz="800" b="1" dirty="0"/>
            </a:p>
          </p:txBody>
        </p:sp>
        <p:pic>
          <p:nvPicPr>
            <p:cNvPr id="61" name="Picture 60"/>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779555" y="918371"/>
              <a:ext cx="324624" cy="364577"/>
            </a:xfrm>
            <a:prstGeom prst="rect">
              <a:avLst/>
            </a:prstGeom>
          </p:spPr>
        </p:pic>
      </p:grpSp>
      <p:grpSp>
        <p:nvGrpSpPr>
          <p:cNvPr id="9" name="Group 8"/>
          <p:cNvGrpSpPr/>
          <p:nvPr/>
        </p:nvGrpSpPr>
        <p:grpSpPr>
          <a:xfrm>
            <a:off x="208644" y="2873381"/>
            <a:ext cx="682803" cy="845787"/>
            <a:chOff x="4245369" y="661094"/>
            <a:chExt cx="512102" cy="634340"/>
          </a:xfrm>
        </p:grpSpPr>
        <p:sp>
          <p:nvSpPr>
            <p:cNvPr id="62" name="TextBox 61"/>
            <p:cNvSpPr txBox="1"/>
            <p:nvPr/>
          </p:nvSpPr>
          <p:spPr>
            <a:xfrm>
              <a:off x="4245369" y="661094"/>
              <a:ext cx="512102" cy="220341"/>
            </a:xfrm>
            <a:prstGeom prst="rect">
              <a:avLst/>
            </a:prstGeom>
            <a:noFill/>
          </p:spPr>
          <p:txBody>
            <a:bodyPr wrap="square" lIns="0" tIns="0" rIns="0" bIns="0" rtlCol="0" anchor="ctr">
              <a:noAutofit/>
            </a:bodyPr>
            <a:lstStyle/>
            <a:p>
              <a:pPr algn="ctr"/>
              <a:r>
                <a:rPr lang="en-US" sz="800" b="1" dirty="0"/>
                <a:t>Amazon </a:t>
              </a:r>
              <a:r>
                <a:rPr lang="en-US" sz="800" b="1" dirty="0" err="1"/>
                <a:t>ElastiCache</a:t>
              </a:r>
              <a:endParaRPr lang="en-US" sz="800" b="1" dirty="0"/>
            </a:p>
          </p:txBody>
        </p:sp>
        <p:pic>
          <p:nvPicPr>
            <p:cNvPr id="63" name="Picture 62"/>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329716" y="905885"/>
              <a:ext cx="323841" cy="389549"/>
            </a:xfrm>
            <a:prstGeom prst="rect">
              <a:avLst/>
            </a:prstGeom>
            <a:noFill/>
            <a:ln>
              <a:noFill/>
            </a:ln>
          </p:spPr>
        </p:pic>
      </p:grpSp>
      <p:grpSp>
        <p:nvGrpSpPr>
          <p:cNvPr id="10" name="Group 9"/>
          <p:cNvGrpSpPr/>
          <p:nvPr/>
        </p:nvGrpSpPr>
        <p:grpSpPr>
          <a:xfrm>
            <a:off x="990168" y="2868246"/>
            <a:ext cx="682803" cy="811908"/>
            <a:chOff x="4785355" y="675682"/>
            <a:chExt cx="512102" cy="608931"/>
          </a:xfrm>
        </p:grpSpPr>
        <p:sp>
          <p:nvSpPr>
            <p:cNvPr id="64" name="TextBox 63"/>
            <p:cNvSpPr txBox="1"/>
            <p:nvPr/>
          </p:nvSpPr>
          <p:spPr>
            <a:xfrm>
              <a:off x="4785355" y="675682"/>
              <a:ext cx="512102" cy="220341"/>
            </a:xfrm>
            <a:prstGeom prst="rect">
              <a:avLst/>
            </a:prstGeom>
            <a:noFill/>
          </p:spPr>
          <p:txBody>
            <a:bodyPr wrap="square" lIns="0" tIns="0" rIns="0" bIns="0" rtlCol="0" anchor="ctr">
              <a:noAutofit/>
            </a:bodyPr>
            <a:lstStyle/>
            <a:p>
              <a:pPr algn="ctr"/>
              <a:r>
                <a:rPr lang="en-US" sz="800" b="1" dirty="0"/>
                <a:t>Amazon Redshift</a:t>
              </a:r>
            </a:p>
          </p:txBody>
        </p:sp>
        <p:pic>
          <p:nvPicPr>
            <p:cNvPr id="65" name="Picture 64"/>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879094" y="916707"/>
              <a:ext cx="324624" cy="367906"/>
            </a:xfrm>
            <a:prstGeom prst="rect">
              <a:avLst/>
            </a:prstGeom>
          </p:spPr>
        </p:pic>
      </p:grpSp>
      <p:grpSp>
        <p:nvGrpSpPr>
          <p:cNvPr id="15" name="Group 14"/>
          <p:cNvGrpSpPr/>
          <p:nvPr/>
        </p:nvGrpSpPr>
        <p:grpSpPr>
          <a:xfrm>
            <a:off x="1970292" y="1779632"/>
            <a:ext cx="682803" cy="805520"/>
            <a:chOff x="2900162" y="735776"/>
            <a:chExt cx="512102" cy="604140"/>
          </a:xfrm>
        </p:grpSpPr>
        <p:sp>
          <p:nvSpPr>
            <p:cNvPr id="73" name="TextBox 72"/>
            <p:cNvSpPr txBox="1"/>
            <p:nvPr/>
          </p:nvSpPr>
          <p:spPr>
            <a:xfrm>
              <a:off x="2900162" y="735776"/>
              <a:ext cx="512102" cy="220341"/>
            </a:xfrm>
            <a:prstGeom prst="rect">
              <a:avLst/>
            </a:prstGeom>
            <a:noFill/>
          </p:spPr>
          <p:txBody>
            <a:bodyPr wrap="square" lIns="0" tIns="0" rIns="0" bIns="0" rtlCol="0" anchor="ctr">
              <a:noAutofit/>
            </a:bodyPr>
            <a:lstStyle/>
            <a:p>
              <a:pPr algn="ctr"/>
              <a:r>
                <a:rPr lang="en-US" sz="800" b="1" dirty="0"/>
                <a:t>Amazon </a:t>
              </a:r>
            </a:p>
            <a:p>
              <a:pPr algn="ctr"/>
              <a:r>
                <a:rPr lang="en-US" sz="800" b="1" dirty="0"/>
                <a:t>EMR</a:t>
              </a:r>
            </a:p>
          </p:txBody>
        </p:sp>
        <p:pic>
          <p:nvPicPr>
            <p:cNvPr id="77" name="Picture 76"/>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993899" y="950367"/>
              <a:ext cx="324624" cy="389549"/>
            </a:xfrm>
            <a:prstGeom prst="rect">
              <a:avLst/>
            </a:prstGeom>
          </p:spPr>
        </p:pic>
      </p:grpSp>
      <p:grpSp>
        <p:nvGrpSpPr>
          <p:cNvPr id="14" name="Group 13"/>
          <p:cNvGrpSpPr/>
          <p:nvPr/>
        </p:nvGrpSpPr>
        <p:grpSpPr>
          <a:xfrm>
            <a:off x="2749477" y="1758128"/>
            <a:ext cx="682803" cy="827024"/>
            <a:chOff x="3465437" y="719648"/>
            <a:chExt cx="512102" cy="620268"/>
          </a:xfrm>
        </p:grpSpPr>
        <p:sp>
          <p:nvSpPr>
            <p:cNvPr id="74" name="TextBox 73"/>
            <p:cNvSpPr txBox="1"/>
            <p:nvPr/>
          </p:nvSpPr>
          <p:spPr>
            <a:xfrm>
              <a:off x="3465437" y="719648"/>
              <a:ext cx="512102" cy="220341"/>
            </a:xfrm>
            <a:prstGeom prst="rect">
              <a:avLst/>
            </a:prstGeom>
            <a:noFill/>
          </p:spPr>
          <p:txBody>
            <a:bodyPr wrap="square" lIns="0" tIns="0" rIns="0" bIns="0" rtlCol="0" anchor="ctr">
              <a:noAutofit/>
            </a:bodyPr>
            <a:lstStyle/>
            <a:p>
              <a:pPr algn="ctr"/>
              <a:r>
                <a:rPr lang="en-US" sz="800" b="1" dirty="0"/>
                <a:t>AWS </a:t>
              </a:r>
            </a:p>
            <a:p>
              <a:pPr algn="ctr"/>
              <a:r>
                <a:rPr lang="en-US" sz="800" b="1" dirty="0"/>
                <a:t>Data Pipeline</a:t>
              </a:r>
            </a:p>
          </p:txBody>
        </p:sp>
        <p:pic>
          <p:nvPicPr>
            <p:cNvPr id="78" name="Picture 7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3543669" y="950367"/>
              <a:ext cx="324624" cy="389549"/>
            </a:xfrm>
            <a:prstGeom prst="rect">
              <a:avLst/>
            </a:prstGeom>
          </p:spPr>
        </p:pic>
      </p:grpSp>
      <p:grpSp>
        <p:nvGrpSpPr>
          <p:cNvPr id="13" name="Group 12"/>
          <p:cNvGrpSpPr/>
          <p:nvPr/>
        </p:nvGrpSpPr>
        <p:grpSpPr>
          <a:xfrm>
            <a:off x="2324324" y="3985865"/>
            <a:ext cx="682803" cy="827024"/>
            <a:chOff x="4015208" y="719648"/>
            <a:chExt cx="512102" cy="620268"/>
          </a:xfrm>
        </p:grpSpPr>
        <p:sp>
          <p:nvSpPr>
            <p:cNvPr id="75" name="TextBox 74"/>
            <p:cNvSpPr txBox="1"/>
            <p:nvPr/>
          </p:nvSpPr>
          <p:spPr>
            <a:xfrm>
              <a:off x="4015208" y="719648"/>
              <a:ext cx="512102" cy="220341"/>
            </a:xfrm>
            <a:prstGeom prst="rect">
              <a:avLst/>
            </a:prstGeom>
            <a:noFill/>
          </p:spPr>
          <p:txBody>
            <a:bodyPr wrap="square" lIns="0" tIns="0" rIns="0" bIns="0" rtlCol="0" anchor="ctr">
              <a:noAutofit/>
            </a:bodyPr>
            <a:lstStyle/>
            <a:p>
              <a:pPr algn="ctr"/>
              <a:r>
                <a:rPr lang="en-US" sz="800" b="1" dirty="0"/>
                <a:t>Amazon Kinesis</a:t>
              </a:r>
            </a:p>
          </p:txBody>
        </p:sp>
        <p:pic>
          <p:nvPicPr>
            <p:cNvPr id="79" name="Picture 78"/>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4093439" y="950367"/>
              <a:ext cx="324624" cy="389549"/>
            </a:xfrm>
            <a:prstGeom prst="rect">
              <a:avLst/>
            </a:prstGeom>
          </p:spPr>
        </p:pic>
      </p:grpSp>
      <p:grpSp>
        <p:nvGrpSpPr>
          <p:cNvPr id="12" name="Group 11"/>
          <p:cNvGrpSpPr/>
          <p:nvPr/>
        </p:nvGrpSpPr>
        <p:grpSpPr>
          <a:xfrm>
            <a:off x="2727889" y="2867024"/>
            <a:ext cx="682803" cy="933145"/>
            <a:chOff x="4550597" y="639524"/>
            <a:chExt cx="512102" cy="699859"/>
          </a:xfrm>
        </p:grpSpPr>
        <p:sp>
          <p:nvSpPr>
            <p:cNvPr id="76" name="TextBox 75"/>
            <p:cNvSpPr txBox="1"/>
            <p:nvPr/>
          </p:nvSpPr>
          <p:spPr>
            <a:xfrm>
              <a:off x="4550597" y="639524"/>
              <a:ext cx="512102" cy="323594"/>
            </a:xfrm>
            <a:prstGeom prst="rect">
              <a:avLst/>
            </a:prstGeom>
            <a:noFill/>
          </p:spPr>
          <p:txBody>
            <a:bodyPr wrap="square" lIns="0" tIns="0" rIns="0" bIns="0" rtlCol="0" anchor="ctr">
              <a:noAutofit/>
            </a:bodyPr>
            <a:lstStyle/>
            <a:p>
              <a:pPr algn="ctr"/>
              <a:r>
                <a:rPr lang="en-US" sz="800" b="1" dirty="0"/>
                <a:t>Amazon Machine Learning</a:t>
              </a:r>
            </a:p>
          </p:txBody>
        </p:sp>
        <p:pic>
          <p:nvPicPr>
            <p:cNvPr id="80" name="Picture 79"/>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4643210" y="950899"/>
              <a:ext cx="324624" cy="388484"/>
            </a:xfrm>
            <a:prstGeom prst="rect">
              <a:avLst/>
            </a:prstGeom>
          </p:spPr>
        </p:pic>
      </p:grpSp>
      <p:grpSp>
        <p:nvGrpSpPr>
          <p:cNvPr id="11" name="Group 10"/>
          <p:cNvGrpSpPr/>
          <p:nvPr/>
        </p:nvGrpSpPr>
        <p:grpSpPr>
          <a:xfrm>
            <a:off x="1939108" y="2868245"/>
            <a:ext cx="682803" cy="931923"/>
            <a:chOff x="5619541" y="640441"/>
            <a:chExt cx="512102" cy="698942"/>
          </a:xfrm>
        </p:grpSpPr>
        <p:sp>
          <p:nvSpPr>
            <p:cNvPr id="82" name="TextBox 81"/>
            <p:cNvSpPr txBox="1"/>
            <p:nvPr/>
          </p:nvSpPr>
          <p:spPr>
            <a:xfrm>
              <a:off x="5619541" y="640441"/>
              <a:ext cx="512102" cy="315676"/>
            </a:xfrm>
            <a:prstGeom prst="rect">
              <a:avLst/>
            </a:prstGeom>
            <a:noFill/>
          </p:spPr>
          <p:txBody>
            <a:bodyPr wrap="square" lIns="0" tIns="0" rIns="0" bIns="0" rtlCol="0" anchor="ctr">
              <a:noAutofit/>
            </a:bodyPr>
            <a:lstStyle/>
            <a:p>
              <a:pPr algn="ctr"/>
              <a:r>
                <a:rPr lang="en-US" sz="800" b="1" dirty="0"/>
                <a:t>Amazon </a:t>
              </a:r>
              <a:r>
                <a:rPr lang="en-US" sz="800" b="1" dirty="0" err="1"/>
                <a:t>Elasticsearch</a:t>
              </a:r>
              <a:r>
                <a:rPr lang="en-US" sz="800" b="1" dirty="0"/>
                <a:t/>
              </a:r>
              <a:br>
                <a:rPr lang="en-US" sz="800" b="1" dirty="0"/>
              </a:br>
              <a:r>
                <a:rPr lang="en-US" sz="800" b="1" dirty="0"/>
                <a:t>Service</a:t>
              </a:r>
            </a:p>
          </p:txBody>
        </p:sp>
        <p:pic>
          <p:nvPicPr>
            <p:cNvPr id="84" name="Picture 83"/>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5707335" y="950899"/>
              <a:ext cx="323736" cy="388484"/>
            </a:xfrm>
            <a:prstGeom prst="rect">
              <a:avLst/>
            </a:prstGeom>
          </p:spPr>
        </p:pic>
      </p:grpSp>
      <p:grpSp>
        <p:nvGrpSpPr>
          <p:cNvPr id="16" name="Group 15"/>
          <p:cNvGrpSpPr/>
          <p:nvPr/>
        </p:nvGrpSpPr>
        <p:grpSpPr>
          <a:xfrm>
            <a:off x="4034012" y="4892863"/>
            <a:ext cx="682803" cy="818823"/>
            <a:chOff x="2817462" y="670782"/>
            <a:chExt cx="512102" cy="614117"/>
          </a:xfrm>
        </p:grpSpPr>
        <p:sp>
          <p:nvSpPr>
            <p:cNvPr id="91" name="TextBox 90"/>
            <p:cNvSpPr txBox="1"/>
            <p:nvPr/>
          </p:nvSpPr>
          <p:spPr>
            <a:xfrm>
              <a:off x="2817462" y="670782"/>
              <a:ext cx="512102" cy="220341"/>
            </a:xfrm>
            <a:prstGeom prst="rect">
              <a:avLst/>
            </a:prstGeom>
            <a:noFill/>
          </p:spPr>
          <p:txBody>
            <a:bodyPr wrap="square" lIns="0" tIns="0" rIns="0" bIns="0" rtlCol="0" anchor="ctr">
              <a:noAutofit/>
            </a:bodyPr>
            <a:lstStyle/>
            <a:p>
              <a:pPr algn="ctr"/>
              <a:r>
                <a:rPr lang="en-US" sz="800" b="1" dirty="0"/>
                <a:t>Amazon </a:t>
              </a:r>
            </a:p>
            <a:p>
              <a:pPr algn="ctr"/>
              <a:r>
                <a:rPr lang="en-US" sz="800" b="1" dirty="0"/>
                <a:t>API Gateway</a:t>
              </a:r>
            </a:p>
          </p:txBody>
        </p:sp>
        <p:pic>
          <p:nvPicPr>
            <p:cNvPr id="92" name="Picture 91"/>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2911328" y="895350"/>
              <a:ext cx="324623" cy="389549"/>
            </a:xfrm>
            <a:prstGeom prst="rect">
              <a:avLst/>
            </a:prstGeom>
          </p:spPr>
        </p:pic>
      </p:grpSp>
      <p:grpSp>
        <p:nvGrpSpPr>
          <p:cNvPr id="17" name="Group 16"/>
          <p:cNvGrpSpPr/>
          <p:nvPr/>
        </p:nvGrpSpPr>
        <p:grpSpPr>
          <a:xfrm>
            <a:off x="4415239" y="1777361"/>
            <a:ext cx="682803" cy="840761"/>
            <a:chOff x="3442787" y="654328"/>
            <a:chExt cx="512102" cy="630571"/>
          </a:xfrm>
        </p:grpSpPr>
        <p:sp>
          <p:nvSpPr>
            <p:cNvPr id="93" name="TextBox 92"/>
            <p:cNvSpPr txBox="1"/>
            <p:nvPr/>
          </p:nvSpPr>
          <p:spPr>
            <a:xfrm>
              <a:off x="3442787" y="654328"/>
              <a:ext cx="512102" cy="220341"/>
            </a:xfrm>
            <a:prstGeom prst="rect">
              <a:avLst/>
            </a:prstGeom>
            <a:noFill/>
          </p:spPr>
          <p:txBody>
            <a:bodyPr wrap="square" lIns="0" tIns="0" rIns="0" bIns="0" rtlCol="0" anchor="ctr">
              <a:noAutofit/>
            </a:bodyPr>
            <a:lstStyle/>
            <a:p>
              <a:pPr algn="ctr"/>
              <a:r>
                <a:rPr lang="en-US" sz="800" b="1" dirty="0"/>
                <a:t>Amazon </a:t>
              </a:r>
              <a:r>
                <a:rPr lang="en-US" sz="800" b="1" dirty="0" err="1"/>
                <a:t>AppStream</a:t>
              </a:r>
              <a:endParaRPr lang="en-US" sz="800" b="1" dirty="0"/>
            </a:p>
          </p:txBody>
        </p:sp>
        <p:pic>
          <p:nvPicPr>
            <p:cNvPr id="94" name="Picture 93"/>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3529806" y="895350"/>
              <a:ext cx="324623" cy="389549"/>
            </a:xfrm>
            <a:prstGeom prst="rect">
              <a:avLst/>
            </a:prstGeom>
          </p:spPr>
        </p:pic>
      </p:grpSp>
      <p:grpSp>
        <p:nvGrpSpPr>
          <p:cNvPr id="18" name="Group 17"/>
          <p:cNvGrpSpPr/>
          <p:nvPr/>
        </p:nvGrpSpPr>
        <p:grpSpPr>
          <a:xfrm>
            <a:off x="3692611" y="4004101"/>
            <a:ext cx="682803" cy="839755"/>
            <a:chOff x="4074704" y="655083"/>
            <a:chExt cx="512102" cy="629816"/>
          </a:xfrm>
        </p:grpSpPr>
        <p:sp>
          <p:nvSpPr>
            <p:cNvPr id="95" name="TextBox 94"/>
            <p:cNvSpPr txBox="1"/>
            <p:nvPr/>
          </p:nvSpPr>
          <p:spPr>
            <a:xfrm>
              <a:off x="4074704" y="655083"/>
              <a:ext cx="512102" cy="220341"/>
            </a:xfrm>
            <a:prstGeom prst="rect">
              <a:avLst/>
            </a:prstGeom>
            <a:noFill/>
          </p:spPr>
          <p:txBody>
            <a:bodyPr wrap="square" lIns="0" tIns="0" rIns="0" bIns="0" rtlCol="0" anchor="ctr">
              <a:noAutofit/>
            </a:bodyPr>
            <a:lstStyle/>
            <a:p>
              <a:pPr algn="ctr"/>
              <a:r>
                <a:rPr lang="en-US" sz="800" b="1" dirty="0"/>
                <a:t>Amazon </a:t>
              </a:r>
              <a:r>
                <a:rPr lang="en-US" sz="800" b="1" dirty="0" err="1"/>
                <a:t>CloudSearch</a:t>
              </a:r>
              <a:endParaRPr lang="en-US" sz="800" b="1" dirty="0"/>
            </a:p>
          </p:txBody>
        </p:sp>
        <p:pic>
          <p:nvPicPr>
            <p:cNvPr id="96" name="Picture 95"/>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4168444" y="895350"/>
              <a:ext cx="324623" cy="389549"/>
            </a:xfrm>
            <a:prstGeom prst="rect">
              <a:avLst/>
            </a:prstGeom>
          </p:spPr>
        </p:pic>
      </p:grpSp>
      <p:grpSp>
        <p:nvGrpSpPr>
          <p:cNvPr id="19" name="Group 18"/>
          <p:cNvGrpSpPr/>
          <p:nvPr/>
        </p:nvGrpSpPr>
        <p:grpSpPr>
          <a:xfrm>
            <a:off x="4400419" y="2763621"/>
            <a:ext cx="682803" cy="952159"/>
            <a:chOff x="4691610" y="499840"/>
            <a:chExt cx="512102" cy="714119"/>
          </a:xfrm>
        </p:grpSpPr>
        <p:sp>
          <p:nvSpPr>
            <p:cNvPr id="97" name="TextBox 96"/>
            <p:cNvSpPr txBox="1"/>
            <p:nvPr/>
          </p:nvSpPr>
          <p:spPr>
            <a:xfrm>
              <a:off x="4691610" y="499840"/>
              <a:ext cx="512102" cy="326040"/>
            </a:xfrm>
            <a:prstGeom prst="rect">
              <a:avLst/>
            </a:prstGeom>
            <a:noFill/>
          </p:spPr>
          <p:txBody>
            <a:bodyPr wrap="square" lIns="0" tIns="0" rIns="0" bIns="0" rtlCol="0" anchor="ctr">
              <a:noAutofit/>
            </a:bodyPr>
            <a:lstStyle/>
            <a:p>
              <a:pPr algn="ctr"/>
              <a:r>
                <a:rPr lang="en-US" sz="800" b="1" dirty="0"/>
                <a:t>Amazon Elastic Transcoder</a:t>
              </a:r>
            </a:p>
          </p:txBody>
        </p:sp>
        <p:pic>
          <p:nvPicPr>
            <p:cNvPr id="98" name="Picture 97"/>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4773313" y="824410"/>
              <a:ext cx="324623" cy="389549"/>
            </a:xfrm>
            <a:prstGeom prst="rect">
              <a:avLst/>
            </a:prstGeom>
          </p:spPr>
        </p:pic>
      </p:grpSp>
      <p:grpSp>
        <p:nvGrpSpPr>
          <p:cNvPr id="20" name="Group 19"/>
          <p:cNvGrpSpPr/>
          <p:nvPr/>
        </p:nvGrpSpPr>
        <p:grpSpPr>
          <a:xfrm>
            <a:off x="3593988" y="1753044"/>
            <a:ext cx="682803" cy="810085"/>
            <a:chOff x="5275813" y="671051"/>
            <a:chExt cx="512102" cy="607564"/>
          </a:xfrm>
        </p:grpSpPr>
        <p:sp>
          <p:nvSpPr>
            <p:cNvPr id="99" name="TextBox 98"/>
            <p:cNvSpPr txBox="1"/>
            <p:nvPr/>
          </p:nvSpPr>
          <p:spPr>
            <a:xfrm>
              <a:off x="5275813" y="671051"/>
              <a:ext cx="512102" cy="220341"/>
            </a:xfrm>
            <a:prstGeom prst="rect">
              <a:avLst/>
            </a:prstGeom>
            <a:noFill/>
          </p:spPr>
          <p:txBody>
            <a:bodyPr wrap="square" lIns="0" tIns="0" rIns="0" bIns="0" rtlCol="0" anchor="ctr">
              <a:noAutofit/>
            </a:bodyPr>
            <a:lstStyle/>
            <a:p>
              <a:pPr algn="ctr"/>
              <a:r>
                <a:rPr lang="en-US" sz="800" b="1" dirty="0"/>
                <a:t>Amazon </a:t>
              </a:r>
            </a:p>
            <a:p>
              <a:pPr algn="ctr"/>
              <a:r>
                <a:rPr lang="en-US" sz="800" b="1" dirty="0"/>
                <a:t>SES</a:t>
              </a:r>
            </a:p>
          </p:txBody>
        </p:sp>
        <p:pic>
          <p:nvPicPr>
            <p:cNvPr id="100" name="Picture 99"/>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5358362" y="901633"/>
              <a:ext cx="324624" cy="376982"/>
            </a:xfrm>
            <a:prstGeom prst="rect">
              <a:avLst/>
            </a:prstGeom>
          </p:spPr>
        </p:pic>
      </p:grpSp>
      <p:grpSp>
        <p:nvGrpSpPr>
          <p:cNvPr id="21" name="Group 20"/>
          <p:cNvGrpSpPr/>
          <p:nvPr/>
        </p:nvGrpSpPr>
        <p:grpSpPr>
          <a:xfrm>
            <a:off x="4420435" y="4016545"/>
            <a:ext cx="682803" cy="829521"/>
            <a:chOff x="5808348" y="662758"/>
            <a:chExt cx="512102" cy="622141"/>
          </a:xfrm>
        </p:grpSpPr>
        <p:sp>
          <p:nvSpPr>
            <p:cNvPr id="101" name="TextBox 100"/>
            <p:cNvSpPr txBox="1"/>
            <p:nvPr/>
          </p:nvSpPr>
          <p:spPr>
            <a:xfrm>
              <a:off x="5808348" y="662758"/>
              <a:ext cx="512102" cy="220341"/>
            </a:xfrm>
            <a:prstGeom prst="rect">
              <a:avLst/>
            </a:prstGeom>
            <a:noFill/>
          </p:spPr>
          <p:txBody>
            <a:bodyPr wrap="square" lIns="0" tIns="0" rIns="0" bIns="0" rtlCol="0" anchor="ctr">
              <a:noAutofit/>
            </a:bodyPr>
            <a:lstStyle/>
            <a:p>
              <a:pPr algn="ctr"/>
              <a:r>
                <a:rPr lang="en-US" sz="800" b="1" dirty="0"/>
                <a:t>Amazon </a:t>
              </a:r>
            </a:p>
            <a:p>
              <a:pPr algn="ctr"/>
              <a:r>
                <a:rPr lang="en-US" sz="800" b="1" dirty="0"/>
                <a:t>SQS</a:t>
              </a:r>
            </a:p>
          </p:txBody>
        </p:sp>
        <p:pic>
          <p:nvPicPr>
            <p:cNvPr id="102" name="Picture 101"/>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5902923" y="895350"/>
              <a:ext cx="324623" cy="389549"/>
            </a:xfrm>
            <a:prstGeom prst="rect">
              <a:avLst/>
            </a:prstGeom>
          </p:spPr>
        </p:pic>
      </p:grpSp>
      <p:grpSp>
        <p:nvGrpSpPr>
          <p:cNvPr id="22" name="Group 21"/>
          <p:cNvGrpSpPr/>
          <p:nvPr/>
        </p:nvGrpSpPr>
        <p:grpSpPr>
          <a:xfrm>
            <a:off x="3639733" y="2873609"/>
            <a:ext cx="682803" cy="806544"/>
            <a:chOff x="6396589" y="679991"/>
            <a:chExt cx="512102" cy="604908"/>
          </a:xfrm>
        </p:grpSpPr>
        <p:sp>
          <p:nvSpPr>
            <p:cNvPr id="103" name="TextBox 102"/>
            <p:cNvSpPr txBox="1"/>
            <p:nvPr/>
          </p:nvSpPr>
          <p:spPr>
            <a:xfrm>
              <a:off x="6396589" y="679991"/>
              <a:ext cx="512102" cy="220341"/>
            </a:xfrm>
            <a:prstGeom prst="rect">
              <a:avLst/>
            </a:prstGeom>
            <a:noFill/>
          </p:spPr>
          <p:txBody>
            <a:bodyPr wrap="square" lIns="0" tIns="0" rIns="0" bIns="0" rtlCol="0" anchor="ctr">
              <a:noAutofit/>
            </a:bodyPr>
            <a:lstStyle/>
            <a:p>
              <a:pPr algn="ctr"/>
              <a:r>
                <a:rPr lang="en-US" sz="800" b="1" dirty="0"/>
                <a:t>Amazon </a:t>
              </a:r>
            </a:p>
            <a:p>
              <a:pPr algn="ctr"/>
              <a:r>
                <a:rPr lang="en-US" sz="800" b="1" dirty="0"/>
                <a:t>SWF</a:t>
              </a:r>
            </a:p>
          </p:txBody>
        </p:sp>
        <p:pic>
          <p:nvPicPr>
            <p:cNvPr id="104" name="Picture 103"/>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6481083" y="895350"/>
              <a:ext cx="324623" cy="389549"/>
            </a:xfrm>
            <a:prstGeom prst="rect">
              <a:avLst/>
            </a:prstGeom>
          </p:spPr>
        </p:pic>
      </p:grpSp>
      <p:grpSp>
        <p:nvGrpSpPr>
          <p:cNvPr id="224" name="Group 223"/>
          <p:cNvGrpSpPr/>
          <p:nvPr/>
        </p:nvGrpSpPr>
        <p:grpSpPr>
          <a:xfrm>
            <a:off x="6112293" y="4008955"/>
            <a:ext cx="682752" cy="803935"/>
            <a:chOff x="3054352" y="646856"/>
            <a:chExt cx="512064" cy="602951"/>
          </a:xfrm>
        </p:grpSpPr>
        <p:sp>
          <p:nvSpPr>
            <p:cNvPr id="127" name="TextBox 126"/>
            <p:cNvSpPr txBox="1"/>
            <p:nvPr/>
          </p:nvSpPr>
          <p:spPr>
            <a:xfrm>
              <a:off x="3054352" y="646856"/>
              <a:ext cx="512064" cy="220342"/>
            </a:xfrm>
            <a:prstGeom prst="rect">
              <a:avLst/>
            </a:prstGeom>
            <a:noFill/>
          </p:spPr>
          <p:txBody>
            <a:bodyPr wrap="square" lIns="0" tIns="0" rIns="0" bIns="0" rtlCol="0" anchor="ctr">
              <a:noAutofit/>
            </a:bodyPr>
            <a:lstStyle/>
            <a:p>
              <a:pPr algn="ctr"/>
              <a:r>
                <a:rPr lang="en-US" sz="800" b="1" dirty="0"/>
                <a:t>Amazon </a:t>
              </a:r>
              <a:r>
                <a:rPr lang="en-US" sz="800" b="1" dirty="0" err="1"/>
                <a:t>CloudWatch</a:t>
              </a:r>
              <a:endParaRPr lang="en-US" sz="800" b="1" dirty="0"/>
            </a:p>
          </p:txBody>
        </p:sp>
        <p:pic>
          <p:nvPicPr>
            <p:cNvPr id="128" name="Picture 127"/>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3174070" y="884605"/>
              <a:ext cx="324624" cy="365202"/>
            </a:xfrm>
            <a:prstGeom prst="rect">
              <a:avLst/>
            </a:prstGeom>
          </p:spPr>
        </p:pic>
      </p:grpSp>
      <p:grpSp>
        <p:nvGrpSpPr>
          <p:cNvPr id="31" name="Group 30"/>
          <p:cNvGrpSpPr/>
          <p:nvPr/>
        </p:nvGrpSpPr>
        <p:grpSpPr>
          <a:xfrm>
            <a:off x="5054034" y="1779633"/>
            <a:ext cx="1300709" cy="869468"/>
            <a:chOff x="3381438" y="604314"/>
            <a:chExt cx="975532" cy="652101"/>
          </a:xfrm>
        </p:grpSpPr>
        <p:sp>
          <p:nvSpPr>
            <p:cNvPr id="129" name="TextBox 128"/>
            <p:cNvSpPr txBox="1"/>
            <p:nvPr/>
          </p:nvSpPr>
          <p:spPr>
            <a:xfrm>
              <a:off x="3381438" y="604314"/>
              <a:ext cx="975532" cy="296528"/>
            </a:xfrm>
            <a:prstGeom prst="rect">
              <a:avLst/>
            </a:prstGeom>
            <a:noFill/>
          </p:spPr>
          <p:txBody>
            <a:bodyPr wrap="square" lIns="0" tIns="0" rIns="0" bIns="0" rtlCol="0" anchor="ctr">
              <a:noAutofit/>
            </a:bodyPr>
            <a:lstStyle/>
            <a:p>
              <a:pPr algn="ctr"/>
              <a:r>
                <a:rPr lang="en-US" sz="800" b="1" dirty="0"/>
                <a:t>AWS </a:t>
              </a:r>
            </a:p>
            <a:p>
              <a:pPr algn="ctr"/>
              <a:r>
                <a:rPr lang="en-US" sz="800" b="1" dirty="0" err="1"/>
                <a:t>CloudFormation</a:t>
              </a:r>
              <a:endParaRPr lang="en-US" sz="800" b="1" dirty="0"/>
            </a:p>
          </p:txBody>
        </p:sp>
        <p:pic>
          <p:nvPicPr>
            <p:cNvPr id="130" name="Picture 129"/>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3711530" y="877997"/>
              <a:ext cx="315348" cy="378418"/>
            </a:xfrm>
            <a:prstGeom prst="rect">
              <a:avLst/>
            </a:prstGeom>
          </p:spPr>
        </p:pic>
      </p:grpSp>
      <p:grpSp>
        <p:nvGrpSpPr>
          <p:cNvPr id="30" name="Group 29"/>
          <p:cNvGrpSpPr/>
          <p:nvPr/>
        </p:nvGrpSpPr>
        <p:grpSpPr>
          <a:xfrm>
            <a:off x="5238911" y="2873906"/>
            <a:ext cx="989220" cy="830087"/>
            <a:chOff x="4054055" y="639416"/>
            <a:chExt cx="741915" cy="622565"/>
          </a:xfrm>
        </p:grpSpPr>
        <p:sp>
          <p:nvSpPr>
            <p:cNvPr id="131" name="TextBox 130"/>
            <p:cNvSpPr txBox="1"/>
            <p:nvPr/>
          </p:nvSpPr>
          <p:spPr>
            <a:xfrm>
              <a:off x="4054055" y="639416"/>
              <a:ext cx="741915" cy="220341"/>
            </a:xfrm>
            <a:prstGeom prst="rect">
              <a:avLst/>
            </a:prstGeom>
            <a:noFill/>
          </p:spPr>
          <p:txBody>
            <a:bodyPr wrap="square" lIns="0" tIns="0" rIns="0" bIns="0" rtlCol="0" anchor="ctr">
              <a:noAutofit/>
            </a:bodyPr>
            <a:lstStyle/>
            <a:p>
              <a:pPr algn="ctr"/>
              <a:r>
                <a:rPr lang="en-US" sz="800" b="1" dirty="0"/>
                <a:t>AWS </a:t>
              </a:r>
            </a:p>
            <a:p>
              <a:pPr algn="ctr"/>
              <a:r>
                <a:rPr lang="en-US" sz="800" b="1" dirty="0" err="1"/>
                <a:t>CloudTrail</a:t>
              </a:r>
              <a:endParaRPr lang="en-US" sz="800" b="1" dirty="0"/>
            </a:p>
          </p:txBody>
        </p:sp>
        <p:pic>
          <p:nvPicPr>
            <p:cNvPr id="132" name="Picture 131"/>
            <p:cNvPicPr>
              <a:picLocks noChangeAspect="1"/>
            </p:cNvPicPr>
            <p:nvPr/>
          </p:nvPicPr>
          <p:blipFill>
            <a:blip r:embed="rId26">
              <a:extLst>
                <a:ext uri="{28A0092B-C50C-407E-A947-70E740481C1C}">
                  <a14:useLocalDpi xmlns:a14="http://schemas.microsoft.com/office/drawing/2010/main" val="0"/>
                </a:ext>
              </a:extLst>
            </a:blip>
            <a:stretch>
              <a:fillRect/>
            </a:stretch>
          </p:blipFill>
          <p:spPr>
            <a:xfrm>
              <a:off x="4239715" y="872433"/>
              <a:ext cx="324623" cy="389548"/>
            </a:xfrm>
            <a:prstGeom prst="rect">
              <a:avLst/>
            </a:prstGeom>
          </p:spPr>
        </p:pic>
      </p:grpSp>
      <p:grpSp>
        <p:nvGrpSpPr>
          <p:cNvPr id="29" name="Group 28"/>
          <p:cNvGrpSpPr/>
          <p:nvPr/>
        </p:nvGrpSpPr>
        <p:grpSpPr>
          <a:xfrm>
            <a:off x="5885386" y="1845743"/>
            <a:ext cx="989220" cy="780872"/>
            <a:chOff x="4556997" y="676327"/>
            <a:chExt cx="741915" cy="585654"/>
          </a:xfrm>
        </p:grpSpPr>
        <p:sp>
          <p:nvSpPr>
            <p:cNvPr id="133" name="TextBox 132"/>
            <p:cNvSpPr txBox="1"/>
            <p:nvPr/>
          </p:nvSpPr>
          <p:spPr>
            <a:xfrm>
              <a:off x="4556997" y="676327"/>
              <a:ext cx="741915" cy="152629"/>
            </a:xfrm>
            <a:prstGeom prst="rect">
              <a:avLst/>
            </a:prstGeom>
            <a:noFill/>
          </p:spPr>
          <p:txBody>
            <a:bodyPr wrap="square" lIns="0" tIns="0" rIns="0" bIns="0" rtlCol="0" anchor="ctr">
              <a:noAutofit/>
            </a:bodyPr>
            <a:lstStyle/>
            <a:p>
              <a:pPr algn="ctr"/>
              <a:r>
                <a:rPr lang="en-US" sz="800" b="1" dirty="0"/>
                <a:t>AWS </a:t>
              </a:r>
            </a:p>
            <a:p>
              <a:pPr algn="ctr"/>
              <a:r>
                <a:rPr lang="en-US" sz="800" b="1" dirty="0" err="1"/>
                <a:t>Config</a:t>
              </a:r>
              <a:endParaRPr lang="en-US" sz="800" b="1" dirty="0"/>
            </a:p>
          </p:txBody>
        </p:sp>
        <p:pic>
          <p:nvPicPr>
            <p:cNvPr id="134" name="Picture 133"/>
            <p:cNvPicPr>
              <a:picLocks noChangeAspect="1"/>
            </p:cNvPicPr>
            <p:nvPr/>
          </p:nvPicPr>
          <p:blipFill>
            <a:blip r:embed="rId27">
              <a:extLst>
                <a:ext uri="{28A0092B-C50C-407E-A947-70E740481C1C}">
                  <a14:useLocalDpi xmlns:a14="http://schemas.microsoft.com/office/drawing/2010/main" val="0"/>
                </a:ext>
              </a:extLst>
            </a:blip>
            <a:stretch>
              <a:fillRect/>
            </a:stretch>
          </p:blipFill>
          <p:spPr>
            <a:xfrm>
              <a:off x="4772537" y="872433"/>
              <a:ext cx="324623" cy="389548"/>
            </a:xfrm>
            <a:prstGeom prst="rect">
              <a:avLst/>
            </a:prstGeom>
          </p:spPr>
        </p:pic>
      </p:grpSp>
      <p:grpSp>
        <p:nvGrpSpPr>
          <p:cNvPr id="238" name="Group 237"/>
          <p:cNvGrpSpPr/>
          <p:nvPr/>
        </p:nvGrpSpPr>
        <p:grpSpPr>
          <a:xfrm>
            <a:off x="5238910" y="4003909"/>
            <a:ext cx="989220" cy="788312"/>
            <a:chOff x="5191558" y="666402"/>
            <a:chExt cx="741915" cy="591234"/>
          </a:xfrm>
        </p:grpSpPr>
        <p:sp>
          <p:nvSpPr>
            <p:cNvPr id="135" name="TextBox 134"/>
            <p:cNvSpPr txBox="1"/>
            <p:nvPr/>
          </p:nvSpPr>
          <p:spPr>
            <a:xfrm>
              <a:off x="5191558" y="666402"/>
              <a:ext cx="741915" cy="169642"/>
            </a:xfrm>
            <a:prstGeom prst="rect">
              <a:avLst/>
            </a:prstGeom>
            <a:noFill/>
          </p:spPr>
          <p:txBody>
            <a:bodyPr wrap="square" lIns="0" tIns="0" rIns="0" bIns="0" rtlCol="0" anchor="ctr">
              <a:noAutofit/>
            </a:bodyPr>
            <a:lstStyle/>
            <a:p>
              <a:pPr algn="ctr"/>
              <a:r>
                <a:rPr lang="en-US" sz="800" b="1" dirty="0"/>
                <a:t>AWS </a:t>
              </a:r>
            </a:p>
            <a:p>
              <a:pPr algn="ctr"/>
              <a:r>
                <a:rPr lang="en-US" sz="800" b="1" dirty="0" err="1"/>
                <a:t>OpsWorks</a:t>
              </a:r>
              <a:endParaRPr lang="en-US" sz="800" b="1" dirty="0"/>
            </a:p>
          </p:txBody>
        </p:sp>
        <p:pic>
          <p:nvPicPr>
            <p:cNvPr id="136" name="Picture 135"/>
            <p:cNvPicPr>
              <a:picLocks noChangeAspect="1"/>
            </p:cNvPicPr>
            <p:nvPr/>
          </p:nvPicPr>
          <p:blipFill>
            <a:blip r:embed="rId28">
              <a:extLst>
                <a:ext uri="{28A0092B-C50C-407E-A947-70E740481C1C}">
                  <a14:useLocalDpi xmlns:a14="http://schemas.microsoft.com/office/drawing/2010/main" val="0"/>
                </a:ext>
              </a:extLst>
            </a:blip>
            <a:stretch>
              <a:fillRect/>
            </a:stretch>
          </p:blipFill>
          <p:spPr>
            <a:xfrm>
              <a:off x="5400205" y="868088"/>
              <a:ext cx="324623" cy="389548"/>
            </a:xfrm>
            <a:prstGeom prst="rect">
              <a:avLst/>
            </a:prstGeom>
          </p:spPr>
        </p:pic>
      </p:grpSp>
      <p:grpSp>
        <p:nvGrpSpPr>
          <p:cNvPr id="27" name="Group 26"/>
          <p:cNvGrpSpPr/>
          <p:nvPr/>
        </p:nvGrpSpPr>
        <p:grpSpPr>
          <a:xfrm>
            <a:off x="6124852" y="2794609"/>
            <a:ext cx="682752" cy="946580"/>
            <a:chOff x="5753879" y="500428"/>
            <a:chExt cx="512064" cy="709935"/>
          </a:xfrm>
        </p:grpSpPr>
        <p:sp>
          <p:nvSpPr>
            <p:cNvPr id="137" name="TextBox 136"/>
            <p:cNvSpPr txBox="1"/>
            <p:nvPr/>
          </p:nvSpPr>
          <p:spPr>
            <a:xfrm>
              <a:off x="5753879" y="500428"/>
              <a:ext cx="512064" cy="290636"/>
            </a:xfrm>
            <a:prstGeom prst="rect">
              <a:avLst/>
            </a:prstGeom>
            <a:noFill/>
            <a:ln>
              <a:noFill/>
            </a:ln>
          </p:spPr>
          <p:txBody>
            <a:bodyPr wrap="square" lIns="0" tIns="0" rIns="0" bIns="0" rtlCol="0" anchor="ctr">
              <a:noAutofit/>
            </a:bodyPr>
            <a:lstStyle/>
            <a:p>
              <a:pPr algn="ctr"/>
              <a:r>
                <a:rPr lang="en-US" sz="800" b="1" dirty="0"/>
                <a:t>AWS </a:t>
              </a:r>
            </a:p>
            <a:p>
              <a:pPr algn="ctr"/>
              <a:r>
                <a:rPr lang="en-US" sz="800" b="1" dirty="0"/>
                <a:t>Service </a:t>
              </a:r>
              <a:br>
                <a:rPr lang="en-US" sz="800" b="1" dirty="0"/>
              </a:br>
              <a:r>
                <a:rPr lang="en-US" sz="800" b="1" dirty="0"/>
                <a:t>Catalog</a:t>
              </a:r>
            </a:p>
          </p:txBody>
        </p:sp>
        <p:pic>
          <p:nvPicPr>
            <p:cNvPr id="138" name="Picture 137"/>
            <p:cNvPicPr>
              <a:picLocks noChangeAspect="1"/>
            </p:cNvPicPr>
            <p:nvPr/>
          </p:nvPicPr>
          <p:blipFill>
            <a:blip r:embed="rId29">
              <a:extLst>
                <a:ext uri="{28A0092B-C50C-407E-A947-70E740481C1C}">
                  <a14:useLocalDpi xmlns:a14="http://schemas.microsoft.com/office/drawing/2010/main" val="0"/>
                </a:ext>
              </a:extLst>
            </a:blip>
            <a:stretch>
              <a:fillRect/>
            </a:stretch>
          </p:blipFill>
          <p:spPr>
            <a:xfrm>
              <a:off x="5831337" y="820814"/>
              <a:ext cx="320176" cy="389549"/>
            </a:xfrm>
            <a:prstGeom prst="rect">
              <a:avLst/>
            </a:prstGeom>
          </p:spPr>
        </p:pic>
      </p:grpSp>
      <p:grpSp>
        <p:nvGrpSpPr>
          <p:cNvPr id="24" name="Group 23"/>
          <p:cNvGrpSpPr/>
          <p:nvPr/>
        </p:nvGrpSpPr>
        <p:grpSpPr>
          <a:xfrm>
            <a:off x="7079429" y="1792211"/>
            <a:ext cx="682803" cy="840284"/>
            <a:chOff x="283013" y="604314"/>
            <a:chExt cx="512102" cy="630213"/>
          </a:xfrm>
        </p:grpSpPr>
        <p:sp>
          <p:nvSpPr>
            <p:cNvPr id="139" name="TextBox 138"/>
            <p:cNvSpPr txBox="1"/>
            <p:nvPr/>
          </p:nvSpPr>
          <p:spPr>
            <a:xfrm>
              <a:off x="283013" y="604314"/>
              <a:ext cx="512102" cy="220341"/>
            </a:xfrm>
            <a:prstGeom prst="rect">
              <a:avLst/>
            </a:prstGeom>
            <a:noFill/>
          </p:spPr>
          <p:txBody>
            <a:bodyPr wrap="square" lIns="0" tIns="0" rIns="0" bIns="0" rtlCol="0" anchor="ctr">
              <a:noAutofit/>
            </a:bodyPr>
            <a:lstStyle/>
            <a:p>
              <a:pPr algn="ctr"/>
              <a:r>
                <a:rPr lang="en-US" sz="800" b="1" dirty="0"/>
                <a:t>AWS </a:t>
              </a:r>
              <a:r>
                <a:rPr lang="en-US" sz="800" b="1" dirty="0" err="1"/>
                <a:t>CodeCommit</a:t>
              </a:r>
              <a:endParaRPr lang="en-US" sz="800" b="1" dirty="0"/>
            </a:p>
          </p:txBody>
        </p:sp>
        <p:pic>
          <p:nvPicPr>
            <p:cNvPr id="140" name="Picture 139"/>
            <p:cNvPicPr>
              <a:picLocks noChangeAspect="1"/>
            </p:cNvPicPr>
            <p:nvPr/>
          </p:nvPicPr>
          <p:blipFill>
            <a:blip r:embed="rId30">
              <a:extLst>
                <a:ext uri="{28A0092B-C50C-407E-A947-70E740481C1C}">
                  <a14:useLocalDpi xmlns:a14="http://schemas.microsoft.com/office/drawing/2010/main" val="0"/>
                </a:ext>
              </a:extLst>
            </a:blip>
            <a:stretch>
              <a:fillRect/>
            </a:stretch>
          </p:blipFill>
          <p:spPr>
            <a:xfrm>
              <a:off x="371127" y="844978"/>
              <a:ext cx="323841" cy="389549"/>
            </a:xfrm>
            <a:prstGeom prst="rect">
              <a:avLst/>
            </a:prstGeom>
          </p:spPr>
        </p:pic>
      </p:grpSp>
      <p:grpSp>
        <p:nvGrpSpPr>
          <p:cNvPr id="25" name="Group 24"/>
          <p:cNvGrpSpPr/>
          <p:nvPr/>
        </p:nvGrpSpPr>
        <p:grpSpPr>
          <a:xfrm>
            <a:off x="7806243" y="1800344"/>
            <a:ext cx="682803" cy="839600"/>
            <a:chOff x="826767" y="604827"/>
            <a:chExt cx="512102" cy="629700"/>
          </a:xfrm>
        </p:grpSpPr>
        <p:sp>
          <p:nvSpPr>
            <p:cNvPr id="141" name="TextBox 140"/>
            <p:cNvSpPr txBox="1"/>
            <p:nvPr/>
          </p:nvSpPr>
          <p:spPr>
            <a:xfrm>
              <a:off x="826767" y="604827"/>
              <a:ext cx="512102" cy="220341"/>
            </a:xfrm>
            <a:prstGeom prst="rect">
              <a:avLst/>
            </a:prstGeom>
            <a:noFill/>
          </p:spPr>
          <p:txBody>
            <a:bodyPr wrap="square" lIns="0" tIns="0" rIns="0" bIns="0" rtlCol="0" anchor="ctr">
              <a:noAutofit/>
            </a:bodyPr>
            <a:lstStyle/>
            <a:p>
              <a:pPr algn="ctr"/>
              <a:r>
                <a:rPr lang="en-US" sz="800" b="1" dirty="0"/>
                <a:t>AWS </a:t>
              </a:r>
              <a:r>
                <a:rPr lang="en-US" sz="800" b="1" dirty="0" err="1"/>
                <a:t>CodeDeploy</a:t>
              </a:r>
              <a:endParaRPr lang="en-US" sz="800" b="1" dirty="0"/>
            </a:p>
          </p:txBody>
        </p:sp>
        <p:pic>
          <p:nvPicPr>
            <p:cNvPr id="142" name="Picture 141"/>
            <p:cNvPicPr>
              <a:picLocks noChangeAspect="1"/>
            </p:cNvPicPr>
            <p:nvPr/>
          </p:nvPicPr>
          <p:blipFill>
            <a:blip r:embed="rId31">
              <a:extLst>
                <a:ext uri="{28A0092B-C50C-407E-A947-70E740481C1C}">
                  <a14:useLocalDpi xmlns:a14="http://schemas.microsoft.com/office/drawing/2010/main" val="0"/>
                </a:ext>
              </a:extLst>
            </a:blip>
            <a:stretch>
              <a:fillRect/>
            </a:stretch>
          </p:blipFill>
          <p:spPr>
            <a:xfrm>
              <a:off x="920505" y="844978"/>
              <a:ext cx="324623" cy="389549"/>
            </a:xfrm>
            <a:prstGeom prst="rect">
              <a:avLst/>
            </a:prstGeom>
          </p:spPr>
        </p:pic>
      </p:grpSp>
      <p:grpSp>
        <p:nvGrpSpPr>
          <p:cNvPr id="26" name="Group 25"/>
          <p:cNvGrpSpPr/>
          <p:nvPr/>
        </p:nvGrpSpPr>
        <p:grpSpPr>
          <a:xfrm>
            <a:off x="7432808" y="2876944"/>
            <a:ext cx="698845" cy="852641"/>
            <a:chOff x="1378083" y="611446"/>
            <a:chExt cx="524134" cy="639481"/>
          </a:xfrm>
        </p:grpSpPr>
        <p:sp>
          <p:nvSpPr>
            <p:cNvPr id="143" name="TextBox 142"/>
            <p:cNvSpPr txBox="1"/>
            <p:nvPr/>
          </p:nvSpPr>
          <p:spPr>
            <a:xfrm>
              <a:off x="1378083" y="611446"/>
              <a:ext cx="524134" cy="220341"/>
            </a:xfrm>
            <a:prstGeom prst="rect">
              <a:avLst/>
            </a:prstGeom>
            <a:noFill/>
            <a:ln>
              <a:noFill/>
            </a:ln>
          </p:spPr>
          <p:txBody>
            <a:bodyPr wrap="square" lIns="0" tIns="0" rIns="0" bIns="0" rtlCol="0" anchor="ctr">
              <a:noAutofit/>
            </a:bodyPr>
            <a:lstStyle/>
            <a:p>
              <a:pPr algn="ctr"/>
              <a:r>
                <a:rPr lang="en-US" sz="800" b="1" dirty="0"/>
                <a:t>AWS </a:t>
              </a:r>
              <a:r>
                <a:rPr lang="en-US" sz="800" b="1" dirty="0" err="1"/>
                <a:t>CodePipeline</a:t>
              </a:r>
              <a:endParaRPr lang="en-US" sz="800" b="1" dirty="0"/>
            </a:p>
          </p:txBody>
        </p:sp>
        <p:pic>
          <p:nvPicPr>
            <p:cNvPr id="145" name="Picture 144"/>
            <p:cNvPicPr>
              <a:picLocks noChangeAspect="1"/>
            </p:cNvPicPr>
            <p:nvPr/>
          </p:nvPicPr>
          <p:blipFill>
            <a:blip r:embed="rId32">
              <a:extLst>
                <a:ext uri="{28A0092B-C50C-407E-A947-70E740481C1C}">
                  <a14:useLocalDpi xmlns:a14="http://schemas.microsoft.com/office/drawing/2010/main" val="0"/>
                </a:ext>
              </a:extLst>
            </a:blip>
            <a:stretch>
              <a:fillRect/>
            </a:stretch>
          </p:blipFill>
          <p:spPr>
            <a:xfrm>
              <a:off x="1470275" y="862443"/>
              <a:ext cx="324624" cy="388484"/>
            </a:xfrm>
            <a:prstGeom prst="rect">
              <a:avLst/>
            </a:prstGeom>
          </p:spPr>
        </p:pic>
      </p:grpSp>
      <p:grpSp>
        <p:nvGrpSpPr>
          <p:cNvPr id="227" name="Group 226"/>
          <p:cNvGrpSpPr/>
          <p:nvPr/>
        </p:nvGrpSpPr>
        <p:grpSpPr>
          <a:xfrm>
            <a:off x="9505045" y="1779633"/>
            <a:ext cx="682803" cy="830039"/>
            <a:chOff x="5011466" y="498166"/>
            <a:chExt cx="512102" cy="622529"/>
          </a:xfrm>
        </p:grpSpPr>
        <p:sp>
          <p:nvSpPr>
            <p:cNvPr id="155" name="TextBox 154"/>
            <p:cNvSpPr txBox="1"/>
            <p:nvPr/>
          </p:nvSpPr>
          <p:spPr>
            <a:xfrm>
              <a:off x="5011466" y="498166"/>
              <a:ext cx="512102" cy="220341"/>
            </a:xfrm>
            <a:prstGeom prst="rect">
              <a:avLst/>
            </a:prstGeom>
            <a:noFill/>
          </p:spPr>
          <p:txBody>
            <a:bodyPr wrap="square" lIns="0" tIns="0" rIns="0" bIns="0" rtlCol="0" anchor="ctr">
              <a:noAutofit/>
            </a:bodyPr>
            <a:lstStyle/>
            <a:p>
              <a:pPr algn="ctr"/>
              <a:r>
                <a:rPr lang="en-US" sz="800" b="1" dirty="0"/>
                <a:t>AWS </a:t>
              </a:r>
            </a:p>
            <a:p>
              <a:pPr algn="ctr"/>
              <a:r>
                <a:rPr lang="en-US" sz="800" b="1" dirty="0"/>
                <a:t>Device Farm</a:t>
              </a:r>
            </a:p>
          </p:txBody>
        </p:sp>
        <p:pic>
          <p:nvPicPr>
            <p:cNvPr id="156" name="Picture 155"/>
            <p:cNvPicPr>
              <a:picLocks noChangeAspect="1"/>
            </p:cNvPicPr>
            <p:nvPr/>
          </p:nvPicPr>
          <p:blipFill>
            <a:blip r:embed="rId33">
              <a:extLst>
                <a:ext uri="{28A0092B-C50C-407E-A947-70E740481C1C}">
                  <a14:useLocalDpi xmlns:a14="http://schemas.microsoft.com/office/drawing/2010/main" val="0"/>
                </a:ext>
              </a:extLst>
            </a:blip>
            <a:stretch>
              <a:fillRect/>
            </a:stretch>
          </p:blipFill>
          <p:spPr>
            <a:xfrm>
              <a:off x="5114730" y="731146"/>
              <a:ext cx="323841" cy="389549"/>
            </a:xfrm>
            <a:prstGeom prst="rect">
              <a:avLst/>
            </a:prstGeom>
          </p:spPr>
        </p:pic>
      </p:grpSp>
      <p:grpSp>
        <p:nvGrpSpPr>
          <p:cNvPr id="226" name="Group 225"/>
          <p:cNvGrpSpPr/>
          <p:nvPr/>
        </p:nvGrpSpPr>
        <p:grpSpPr>
          <a:xfrm>
            <a:off x="9474912" y="2816080"/>
            <a:ext cx="763065" cy="903088"/>
            <a:chOff x="5540270" y="410917"/>
            <a:chExt cx="572299" cy="677316"/>
          </a:xfrm>
        </p:grpSpPr>
        <p:sp>
          <p:nvSpPr>
            <p:cNvPr id="157" name="TextBox 156"/>
            <p:cNvSpPr txBox="1"/>
            <p:nvPr/>
          </p:nvSpPr>
          <p:spPr>
            <a:xfrm>
              <a:off x="5540270" y="410917"/>
              <a:ext cx="572299" cy="336283"/>
            </a:xfrm>
            <a:prstGeom prst="rect">
              <a:avLst/>
            </a:prstGeom>
            <a:noFill/>
          </p:spPr>
          <p:txBody>
            <a:bodyPr wrap="square" lIns="0" tIns="0" rIns="0" bIns="0" rtlCol="0" anchor="ctr">
              <a:noAutofit/>
            </a:bodyPr>
            <a:lstStyle/>
            <a:p>
              <a:pPr algn="ctr"/>
              <a:r>
                <a:rPr lang="en-US" sz="800" b="1" dirty="0"/>
                <a:t>Amazon </a:t>
              </a:r>
            </a:p>
            <a:p>
              <a:pPr algn="ctr"/>
              <a:r>
                <a:rPr lang="en-US" sz="800" b="1" dirty="0"/>
                <a:t>Mobile Analytics</a:t>
              </a:r>
            </a:p>
          </p:txBody>
        </p:sp>
        <p:pic>
          <p:nvPicPr>
            <p:cNvPr id="158" name="Picture 157"/>
            <p:cNvPicPr>
              <a:picLocks noChangeAspect="1"/>
            </p:cNvPicPr>
            <p:nvPr/>
          </p:nvPicPr>
          <p:blipFill>
            <a:blip r:embed="rId34">
              <a:extLst>
                <a:ext uri="{28A0092B-C50C-407E-A947-70E740481C1C}">
                  <a14:useLocalDpi xmlns:a14="http://schemas.microsoft.com/office/drawing/2010/main" val="0"/>
                </a:ext>
              </a:extLst>
            </a:blip>
            <a:stretch>
              <a:fillRect/>
            </a:stretch>
          </p:blipFill>
          <p:spPr>
            <a:xfrm>
              <a:off x="5664108" y="763609"/>
              <a:ext cx="324624" cy="324624"/>
            </a:xfrm>
            <a:prstGeom prst="rect">
              <a:avLst/>
            </a:prstGeom>
          </p:spPr>
        </p:pic>
      </p:grpSp>
      <p:grpSp>
        <p:nvGrpSpPr>
          <p:cNvPr id="228" name="Group 227"/>
          <p:cNvGrpSpPr/>
          <p:nvPr/>
        </p:nvGrpSpPr>
        <p:grpSpPr>
          <a:xfrm>
            <a:off x="8731195" y="1788808"/>
            <a:ext cx="682803" cy="851136"/>
            <a:chOff x="4458694" y="481811"/>
            <a:chExt cx="512102" cy="638352"/>
          </a:xfrm>
        </p:grpSpPr>
        <p:sp>
          <p:nvSpPr>
            <p:cNvPr id="159" name="TextBox 158"/>
            <p:cNvSpPr txBox="1"/>
            <p:nvPr/>
          </p:nvSpPr>
          <p:spPr>
            <a:xfrm>
              <a:off x="4458694" y="481811"/>
              <a:ext cx="512102" cy="220341"/>
            </a:xfrm>
            <a:prstGeom prst="rect">
              <a:avLst/>
            </a:prstGeom>
            <a:noFill/>
          </p:spPr>
          <p:txBody>
            <a:bodyPr wrap="square" lIns="0" tIns="0" rIns="0" bIns="0" rtlCol="0" anchor="ctr">
              <a:noAutofit/>
            </a:bodyPr>
            <a:lstStyle/>
            <a:p>
              <a:pPr algn="ctr"/>
              <a:r>
                <a:rPr lang="en-US" sz="800" b="1" dirty="0"/>
                <a:t>Amazon </a:t>
              </a:r>
              <a:r>
                <a:rPr lang="en-US" sz="800" b="1" dirty="0" err="1"/>
                <a:t>Cognito</a:t>
              </a:r>
              <a:endParaRPr lang="en-US" sz="800" b="1" dirty="0"/>
            </a:p>
          </p:txBody>
        </p:sp>
        <p:pic>
          <p:nvPicPr>
            <p:cNvPr id="160" name="Picture 159"/>
            <p:cNvPicPr>
              <a:picLocks noChangeAspect="1"/>
            </p:cNvPicPr>
            <p:nvPr/>
          </p:nvPicPr>
          <p:blipFill>
            <a:blip r:embed="rId35">
              <a:extLst>
                <a:ext uri="{28A0092B-C50C-407E-A947-70E740481C1C}">
                  <a14:useLocalDpi xmlns:a14="http://schemas.microsoft.com/office/drawing/2010/main" val="0"/>
                </a:ext>
              </a:extLst>
            </a:blip>
            <a:stretch>
              <a:fillRect/>
            </a:stretch>
          </p:blipFill>
          <p:spPr>
            <a:xfrm>
              <a:off x="4564569" y="731679"/>
              <a:ext cx="324624" cy="388484"/>
            </a:xfrm>
            <a:prstGeom prst="rect">
              <a:avLst/>
            </a:prstGeom>
          </p:spPr>
        </p:pic>
      </p:grpSp>
      <p:grpSp>
        <p:nvGrpSpPr>
          <p:cNvPr id="225" name="Group 224"/>
          <p:cNvGrpSpPr/>
          <p:nvPr/>
        </p:nvGrpSpPr>
        <p:grpSpPr>
          <a:xfrm>
            <a:off x="8747376" y="2988011"/>
            <a:ext cx="682803" cy="731157"/>
            <a:chOff x="6129272" y="539865"/>
            <a:chExt cx="512102" cy="548368"/>
          </a:xfrm>
        </p:grpSpPr>
        <p:sp>
          <p:nvSpPr>
            <p:cNvPr id="161" name="TextBox 160"/>
            <p:cNvSpPr txBox="1"/>
            <p:nvPr/>
          </p:nvSpPr>
          <p:spPr>
            <a:xfrm>
              <a:off x="6129272" y="539865"/>
              <a:ext cx="512102" cy="220341"/>
            </a:xfrm>
            <a:prstGeom prst="rect">
              <a:avLst/>
            </a:prstGeom>
            <a:noFill/>
          </p:spPr>
          <p:txBody>
            <a:bodyPr wrap="square" lIns="0" tIns="0" rIns="0" bIns="0" rtlCol="0" anchor="ctr">
              <a:noAutofit/>
            </a:bodyPr>
            <a:lstStyle/>
            <a:p>
              <a:pPr algn="ctr"/>
              <a:r>
                <a:rPr lang="en-US" sz="800" b="1" dirty="0"/>
                <a:t>Amazon</a:t>
              </a:r>
            </a:p>
            <a:p>
              <a:pPr algn="ctr"/>
              <a:r>
                <a:rPr lang="en-US" sz="800" b="1" dirty="0"/>
                <a:t>SNS</a:t>
              </a:r>
            </a:p>
          </p:txBody>
        </p:sp>
        <p:pic>
          <p:nvPicPr>
            <p:cNvPr id="162" name="Picture 161"/>
            <p:cNvPicPr>
              <a:picLocks noChangeAspect="1"/>
            </p:cNvPicPr>
            <p:nvPr/>
          </p:nvPicPr>
          <p:blipFill>
            <a:blip r:embed="rId36">
              <a:extLst>
                <a:ext uri="{28A0092B-C50C-407E-A947-70E740481C1C}">
                  <a14:useLocalDpi xmlns:a14="http://schemas.microsoft.com/office/drawing/2010/main" val="0"/>
                </a:ext>
              </a:extLst>
            </a:blip>
            <a:stretch>
              <a:fillRect/>
            </a:stretch>
          </p:blipFill>
          <p:spPr>
            <a:xfrm>
              <a:off x="6219113" y="763609"/>
              <a:ext cx="314151" cy="324624"/>
            </a:xfrm>
            <a:prstGeom prst="rect">
              <a:avLst/>
            </a:prstGeom>
          </p:spPr>
        </p:pic>
      </p:grpSp>
      <p:grpSp>
        <p:nvGrpSpPr>
          <p:cNvPr id="230" name="Group 229"/>
          <p:cNvGrpSpPr/>
          <p:nvPr/>
        </p:nvGrpSpPr>
        <p:grpSpPr>
          <a:xfrm>
            <a:off x="9163644" y="3985363"/>
            <a:ext cx="682803" cy="785851"/>
            <a:chOff x="5365571" y="383054"/>
            <a:chExt cx="512102" cy="589388"/>
          </a:xfrm>
        </p:grpSpPr>
        <p:sp>
          <p:nvSpPr>
            <p:cNvPr id="167" name="TextBox 166"/>
            <p:cNvSpPr txBox="1"/>
            <p:nvPr/>
          </p:nvSpPr>
          <p:spPr>
            <a:xfrm>
              <a:off x="5365571" y="383054"/>
              <a:ext cx="512102" cy="220341"/>
            </a:xfrm>
            <a:prstGeom prst="rect">
              <a:avLst/>
            </a:prstGeom>
            <a:noFill/>
          </p:spPr>
          <p:txBody>
            <a:bodyPr wrap="square" lIns="0" tIns="0" rIns="0" bIns="0" rtlCol="0" anchor="ctr">
              <a:noAutofit/>
            </a:bodyPr>
            <a:lstStyle/>
            <a:p>
              <a:pPr algn="ctr"/>
              <a:r>
                <a:rPr lang="en-US" sz="800" b="1" dirty="0"/>
                <a:t>Mobile Hub</a:t>
              </a:r>
            </a:p>
          </p:txBody>
        </p:sp>
        <p:pic>
          <p:nvPicPr>
            <p:cNvPr id="168" name="Picture 167"/>
            <p:cNvPicPr>
              <a:picLocks noChangeAspect="1"/>
            </p:cNvPicPr>
            <p:nvPr/>
          </p:nvPicPr>
          <p:blipFill>
            <a:blip r:embed="rId37">
              <a:extLst>
                <a:ext uri="{28A0092B-C50C-407E-A947-70E740481C1C}">
                  <a14:useLocalDpi xmlns:a14="http://schemas.microsoft.com/office/drawing/2010/main" val="0"/>
                </a:ext>
              </a:extLst>
            </a:blip>
            <a:stretch>
              <a:fillRect/>
            </a:stretch>
          </p:blipFill>
          <p:spPr>
            <a:xfrm>
              <a:off x="5441409" y="579250"/>
              <a:ext cx="360426" cy="393192"/>
            </a:xfrm>
            <a:prstGeom prst="rect">
              <a:avLst/>
            </a:prstGeom>
          </p:spPr>
        </p:pic>
      </p:grpSp>
      <p:grpSp>
        <p:nvGrpSpPr>
          <p:cNvPr id="242" name="Group 241"/>
          <p:cNvGrpSpPr/>
          <p:nvPr/>
        </p:nvGrpSpPr>
        <p:grpSpPr>
          <a:xfrm>
            <a:off x="10858805" y="1788471"/>
            <a:ext cx="682803" cy="782445"/>
            <a:chOff x="8485633" y="1887235"/>
            <a:chExt cx="512102" cy="586834"/>
          </a:xfrm>
        </p:grpSpPr>
        <p:sp>
          <p:nvSpPr>
            <p:cNvPr id="174" name="TextBox 173"/>
            <p:cNvSpPr txBox="1"/>
            <p:nvPr/>
          </p:nvSpPr>
          <p:spPr>
            <a:xfrm>
              <a:off x="8485633" y="1887235"/>
              <a:ext cx="512102" cy="220341"/>
            </a:xfrm>
            <a:prstGeom prst="rect">
              <a:avLst/>
            </a:prstGeom>
            <a:noFill/>
          </p:spPr>
          <p:txBody>
            <a:bodyPr wrap="square" lIns="0" tIns="0" rIns="0" bIns="0" rtlCol="0" anchor="ctr">
              <a:noAutofit/>
            </a:bodyPr>
            <a:lstStyle/>
            <a:p>
              <a:pPr algn="ctr"/>
              <a:r>
                <a:rPr lang="en-US" sz="800" b="1" dirty="0"/>
                <a:t>AWS </a:t>
              </a:r>
              <a:r>
                <a:rPr lang="en-US" sz="800" b="1" dirty="0" err="1"/>
                <a:t>IoT</a:t>
              </a:r>
              <a:endParaRPr lang="en-US" sz="800" b="1" dirty="0"/>
            </a:p>
          </p:txBody>
        </p:sp>
        <p:pic>
          <p:nvPicPr>
            <p:cNvPr id="175" name="Picture 174"/>
            <p:cNvPicPr>
              <a:picLocks noChangeAspect="1"/>
            </p:cNvPicPr>
            <p:nvPr/>
          </p:nvPicPr>
          <p:blipFill>
            <a:blip r:embed="rId38">
              <a:extLst>
                <a:ext uri="{28A0092B-C50C-407E-A947-70E740481C1C}">
                  <a14:useLocalDpi xmlns:a14="http://schemas.microsoft.com/office/drawing/2010/main" val="0"/>
                </a:ext>
              </a:extLst>
            </a:blip>
            <a:stretch>
              <a:fillRect/>
            </a:stretch>
          </p:blipFill>
          <p:spPr>
            <a:xfrm>
              <a:off x="8584010" y="2080877"/>
              <a:ext cx="327660" cy="393192"/>
            </a:xfrm>
            <a:prstGeom prst="rect">
              <a:avLst/>
            </a:prstGeom>
          </p:spPr>
        </p:pic>
      </p:grpSp>
      <p:grpSp>
        <p:nvGrpSpPr>
          <p:cNvPr id="200" name="Group 199"/>
          <p:cNvGrpSpPr/>
          <p:nvPr/>
        </p:nvGrpSpPr>
        <p:grpSpPr>
          <a:xfrm>
            <a:off x="5361947" y="4843857"/>
            <a:ext cx="682803" cy="827052"/>
            <a:chOff x="4019370" y="800194"/>
            <a:chExt cx="512102" cy="620289"/>
          </a:xfrm>
        </p:grpSpPr>
        <p:sp>
          <p:nvSpPr>
            <p:cNvPr id="201" name="TextBox 200"/>
            <p:cNvSpPr txBox="1"/>
            <p:nvPr/>
          </p:nvSpPr>
          <p:spPr>
            <a:xfrm>
              <a:off x="4019370" y="800194"/>
              <a:ext cx="512102" cy="220341"/>
            </a:xfrm>
            <a:prstGeom prst="rect">
              <a:avLst/>
            </a:prstGeom>
            <a:noFill/>
          </p:spPr>
          <p:txBody>
            <a:bodyPr wrap="square" lIns="0" tIns="0" rIns="0" bIns="0" rtlCol="0" anchor="ctr">
              <a:noAutofit/>
            </a:bodyPr>
            <a:lstStyle/>
            <a:p>
              <a:pPr algn="ctr"/>
              <a:r>
                <a:rPr lang="en-US" sz="800" b="1" dirty="0"/>
                <a:t>Trusted Advisor</a:t>
              </a:r>
            </a:p>
          </p:txBody>
        </p:sp>
        <p:pic>
          <p:nvPicPr>
            <p:cNvPr id="202" name="Picture 201"/>
            <p:cNvPicPr>
              <a:picLocks noChangeAspect="1"/>
            </p:cNvPicPr>
            <p:nvPr/>
          </p:nvPicPr>
          <p:blipFill>
            <a:blip r:embed="rId39">
              <a:extLst>
                <a:ext uri="{28A0092B-C50C-407E-A947-70E740481C1C}">
                  <a14:useLocalDpi xmlns:a14="http://schemas.microsoft.com/office/drawing/2010/main" val="0"/>
                </a:ext>
              </a:extLst>
            </a:blip>
            <a:stretch>
              <a:fillRect/>
            </a:stretch>
          </p:blipFill>
          <p:spPr>
            <a:xfrm>
              <a:off x="4113110" y="1030934"/>
              <a:ext cx="324623" cy="389549"/>
            </a:xfrm>
            <a:prstGeom prst="rect">
              <a:avLst/>
            </a:prstGeom>
          </p:spPr>
        </p:pic>
      </p:grpSp>
      <p:grpSp>
        <p:nvGrpSpPr>
          <p:cNvPr id="38" name="Group 37"/>
          <p:cNvGrpSpPr/>
          <p:nvPr/>
        </p:nvGrpSpPr>
        <p:grpSpPr>
          <a:xfrm>
            <a:off x="561530" y="3921243"/>
            <a:ext cx="762481" cy="865781"/>
            <a:chOff x="5216467" y="3961348"/>
            <a:chExt cx="571861" cy="649336"/>
          </a:xfrm>
        </p:grpSpPr>
        <p:sp>
          <p:nvSpPr>
            <p:cNvPr id="213" name="TextBox 212"/>
            <p:cNvSpPr txBox="1"/>
            <p:nvPr/>
          </p:nvSpPr>
          <p:spPr>
            <a:xfrm>
              <a:off x="5216467" y="3961348"/>
              <a:ext cx="571861" cy="220341"/>
            </a:xfrm>
            <a:prstGeom prst="rect">
              <a:avLst/>
            </a:prstGeom>
            <a:noFill/>
          </p:spPr>
          <p:txBody>
            <a:bodyPr wrap="square" lIns="0" tIns="0" rIns="0" bIns="0" rtlCol="0" anchor="ctr">
              <a:noAutofit/>
            </a:bodyPr>
            <a:lstStyle/>
            <a:p>
              <a:pPr algn="ctr"/>
              <a:r>
                <a:rPr lang="en-US" sz="800" b="1" dirty="0"/>
                <a:t>AWS Database Migration Service</a:t>
              </a:r>
            </a:p>
          </p:txBody>
        </p:sp>
        <p:pic>
          <p:nvPicPr>
            <p:cNvPr id="214" name="Picture 213" descr="Database_AWSDatabaseMigrationService.png"/>
            <p:cNvPicPr>
              <a:picLocks noChangeAspect="1"/>
            </p:cNvPicPr>
            <p:nvPr/>
          </p:nvPicPr>
          <p:blipFill>
            <a:blip r:embed="rId40">
              <a:extLst>
                <a:ext uri="{28A0092B-C50C-407E-A947-70E740481C1C}">
                  <a14:useLocalDpi xmlns:a14="http://schemas.microsoft.com/office/drawing/2010/main" val="0"/>
                </a:ext>
              </a:extLst>
            </a:blip>
            <a:stretch>
              <a:fillRect/>
            </a:stretch>
          </p:blipFill>
          <p:spPr>
            <a:xfrm>
              <a:off x="5333837" y="4240534"/>
              <a:ext cx="329022" cy="370150"/>
            </a:xfrm>
            <a:prstGeom prst="rect">
              <a:avLst/>
            </a:prstGeom>
          </p:spPr>
        </p:pic>
      </p:grpSp>
      <p:pic>
        <p:nvPicPr>
          <p:cNvPr id="105" name="Picture 104"/>
          <p:cNvPicPr>
            <a:picLocks noChangeAspect="1"/>
          </p:cNvPicPr>
          <p:nvPr/>
        </p:nvPicPr>
        <p:blipFill>
          <a:blip r:embed="rId41">
            <a:extLst>
              <a:ext uri="{28A0092B-C50C-407E-A947-70E740481C1C}">
                <a14:useLocalDpi xmlns:a14="http://schemas.microsoft.com/office/drawing/2010/main" val="0"/>
              </a:ext>
            </a:extLst>
          </a:blip>
          <a:stretch>
            <a:fillRect/>
          </a:stretch>
        </p:blipFill>
        <p:spPr>
          <a:xfrm>
            <a:off x="6239866" y="5229323"/>
            <a:ext cx="427607" cy="352147"/>
          </a:xfrm>
          <a:prstGeom prst="rect">
            <a:avLst/>
          </a:prstGeom>
        </p:spPr>
      </p:pic>
      <p:sp>
        <p:nvSpPr>
          <p:cNvPr id="107" name="TextBox 106"/>
          <p:cNvSpPr txBox="1"/>
          <p:nvPr/>
        </p:nvSpPr>
        <p:spPr>
          <a:xfrm>
            <a:off x="6124801" y="4880403"/>
            <a:ext cx="682803" cy="293788"/>
          </a:xfrm>
          <a:prstGeom prst="rect">
            <a:avLst/>
          </a:prstGeom>
          <a:noFill/>
        </p:spPr>
        <p:txBody>
          <a:bodyPr wrap="square" lIns="0" tIns="0" rIns="0" bIns="0" rtlCol="0" anchor="ctr">
            <a:noAutofit/>
          </a:bodyPr>
          <a:lstStyle/>
          <a:p>
            <a:pPr algn="ctr"/>
            <a:r>
              <a:rPr lang="en-US" sz="800" b="1" dirty="0"/>
              <a:t>AWS Certificate Manager</a:t>
            </a:r>
          </a:p>
        </p:txBody>
      </p:sp>
    </p:spTree>
    <p:extLst>
      <p:ext uri="{BB962C8B-B14F-4D97-AF65-F5344CB8AC3E}">
        <p14:creationId xmlns:p14="http://schemas.microsoft.com/office/powerpoint/2010/main" val="399965021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spcBef>
                <a:spcPts val="133"/>
              </a:spcBef>
            </a:pPr>
            <a:r>
              <a:rPr lang="en-US" dirty="0" smtClean="0">
                <a:solidFill>
                  <a:srgbClr val="404040"/>
                </a:solidFill>
                <a:latin typeface="Arial" charset="0"/>
                <a:cs typeface="Arial" charset="0"/>
              </a:rPr>
              <a:t>AWS Global Infrastructure</a:t>
            </a:r>
            <a:endParaRPr lang="en-US" dirty="0">
              <a:solidFill>
                <a:srgbClr val="404040"/>
              </a:solidFill>
              <a:latin typeface="Arial" charset="0"/>
              <a:cs typeface="Arial" charset="0"/>
            </a:endParaRPr>
          </a:p>
        </p:txBody>
      </p:sp>
      <p:sp>
        <p:nvSpPr>
          <p:cNvPr id="3" name="Content Placeholder 2"/>
          <p:cNvSpPr>
            <a:spLocks noGrp="1"/>
          </p:cNvSpPr>
          <p:nvPr>
            <p:ph idx="1"/>
          </p:nvPr>
        </p:nvSpPr>
        <p:spPr/>
        <p:txBody>
          <a:bodyPr numCol="1">
            <a:normAutofit/>
          </a:bodyPr>
          <a:lstStyle/>
          <a:p>
            <a:pPr marL="0" indent="0">
              <a:buNone/>
            </a:pPr>
            <a:r>
              <a:rPr lang="en-US" b="1" dirty="0"/>
              <a:t>Regions</a:t>
            </a:r>
          </a:p>
          <a:p>
            <a:pPr>
              <a:spcBef>
                <a:spcPct val="0"/>
              </a:spcBef>
            </a:pPr>
            <a:r>
              <a:rPr lang="en-US" dirty="0"/>
              <a:t>Geographic locations</a:t>
            </a:r>
          </a:p>
          <a:p>
            <a:pPr>
              <a:spcBef>
                <a:spcPct val="0"/>
              </a:spcBef>
            </a:pPr>
            <a:r>
              <a:rPr lang="en-US" dirty="0" smtClean="0"/>
              <a:t>Consists of at least two Availability Zones(AZs)</a:t>
            </a:r>
            <a:endParaRPr lang="en-US" dirty="0"/>
          </a:p>
          <a:p>
            <a:pPr marL="0" indent="0">
              <a:buNone/>
            </a:pPr>
            <a:endParaRPr lang="en-US" dirty="0"/>
          </a:p>
          <a:p>
            <a:pPr marL="0" indent="0">
              <a:buNone/>
            </a:pPr>
            <a:r>
              <a:rPr lang="en-US" b="1" dirty="0"/>
              <a:t>Availability </a:t>
            </a:r>
            <a:r>
              <a:rPr lang="en-US" b="1" dirty="0" smtClean="0"/>
              <a:t>Zones</a:t>
            </a:r>
            <a:endParaRPr lang="en-US" dirty="0"/>
          </a:p>
          <a:p>
            <a:r>
              <a:rPr lang="en-US" dirty="0"/>
              <a:t>Clusters of data centers</a:t>
            </a:r>
          </a:p>
          <a:p>
            <a:r>
              <a:rPr lang="en-US" dirty="0"/>
              <a:t>Isolated from failures in other Availability Zones </a:t>
            </a:r>
          </a:p>
        </p:txBody>
      </p:sp>
    </p:spTree>
    <p:extLst>
      <p:ext uri="{BB962C8B-B14F-4D97-AF65-F5344CB8AC3E}">
        <p14:creationId xmlns:p14="http://schemas.microsoft.com/office/powerpoint/2010/main" val="3436415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AWS Global Infrastructure</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6028" y="1097612"/>
            <a:ext cx="9879944" cy="5601487"/>
          </a:xfrm>
          <a:prstGeom prst="rect">
            <a:avLst/>
          </a:prstGeom>
        </p:spPr>
      </p:pic>
    </p:spTree>
    <p:extLst>
      <p:ext uri="{BB962C8B-B14F-4D97-AF65-F5344CB8AC3E}">
        <p14:creationId xmlns:p14="http://schemas.microsoft.com/office/powerpoint/2010/main" val="59153164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spcBef>
                <a:spcPts val="133"/>
              </a:spcBef>
            </a:pPr>
            <a:r>
              <a:rPr lang="en-US" dirty="0" smtClean="0">
                <a:solidFill>
                  <a:srgbClr val="404040"/>
                </a:solidFill>
                <a:latin typeface="Arial" charset="0"/>
                <a:cs typeface="Arial" charset="0"/>
              </a:rPr>
              <a:t>AWS Global Infrastructure</a:t>
            </a:r>
            <a:endParaRPr lang="en-US" dirty="0">
              <a:solidFill>
                <a:srgbClr val="404040"/>
              </a:solidFill>
              <a:latin typeface="Arial" charset="0"/>
              <a:cs typeface="Arial" charset="0"/>
            </a:endParaRPr>
          </a:p>
        </p:txBody>
      </p:sp>
      <p:sp>
        <p:nvSpPr>
          <p:cNvPr id="3" name="Content Placeholder 2"/>
          <p:cNvSpPr>
            <a:spLocks noGrp="1"/>
          </p:cNvSpPr>
          <p:nvPr>
            <p:ph idx="1"/>
          </p:nvPr>
        </p:nvSpPr>
        <p:spPr/>
        <p:txBody>
          <a:bodyPr numCol="2"/>
          <a:lstStyle/>
          <a:p>
            <a:pPr marL="0" indent="0">
              <a:buNone/>
            </a:pPr>
            <a:r>
              <a:rPr lang="en-US" dirty="0" smtClean="0"/>
              <a:t>At least 2 AZs per region.</a:t>
            </a:r>
          </a:p>
          <a:p>
            <a:r>
              <a:rPr lang="en-US" dirty="0" smtClean="0"/>
              <a:t>Examples:</a:t>
            </a:r>
          </a:p>
          <a:p>
            <a:pPr lvl="1"/>
            <a:r>
              <a:rPr lang="en-US" dirty="0" smtClean="0"/>
              <a:t>US East (N. Virginia)</a:t>
            </a:r>
          </a:p>
          <a:p>
            <a:pPr lvl="2"/>
            <a:r>
              <a:rPr lang="en-US" dirty="0" smtClean="0"/>
              <a:t>us-east-1a</a:t>
            </a:r>
          </a:p>
          <a:p>
            <a:pPr lvl="2"/>
            <a:r>
              <a:rPr lang="en-US" dirty="0" smtClean="0"/>
              <a:t>us-east-1b</a:t>
            </a:r>
          </a:p>
          <a:p>
            <a:pPr lvl="2"/>
            <a:r>
              <a:rPr lang="en-US" dirty="0" smtClean="0"/>
              <a:t>us-east-1c</a:t>
            </a:r>
          </a:p>
          <a:p>
            <a:pPr lvl="2"/>
            <a:r>
              <a:rPr lang="en-US" dirty="0" smtClean="0"/>
              <a:t>us-east-1d</a:t>
            </a:r>
          </a:p>
          <a:p>
            <a:pPr lvl="2"/>
            <a:r>
              <a:rPr lang="en-US" dirty="0" smtClean="0"/>
              <a:t>us-east-1e</a:t>
            </a:r>
          </a:p>
          <a:p>
            <a:pPr lvl="1"/>
            <a:endParaRPr lang="en-US" dirty="0" smtClean="0"/>
          </a:p>
          <a:p>
            <a:endParaRPr lang="en-US" dirty="0" smtClean="0"/>
          </a:p>
          <a:p>
            <a:endParaRPr lang="en-US" dirty="0" smtClean="0"/>
          </a:p>
          <a:p>
            <a:pPr lvl="1"/>
            <a:r>
              <a:rPr lang="en-US" dirty="0" smtClean="0"/>
              <a:t>Asia Pacific (Tokyo)</a:t>
            </a:r>
          </a:p>
          <a:p>
            <a:pPr lvl="2"/>
            <a:r>
              <a:rPr lang="en-US" dirty="0" smtClean="0"/>
              <a:t>ap-northeast-1a</a:t>
            </a:r>
          </a:p>
          <a:p>
            <a:pPr lvl="2"/>
            <a:r>
              <a:rPr lang="en-US" dirty="0" smtClean="0"/>
              <a:t>ap-northeast-1b</a:t>
            </a:r>
          </a:p>
          <a:p>
            <a:pPr lvl="2"/>
            <a:r>
              <a:rPr lang="en-US" dirty="0" smtClean="0"/>
              <a:t>ap-northeast-1c</a:t>
            </a:r>
            <a:endParaRPr lang="en-US" dirty="0"/>
          </a:p>
        </p:txBody>
      </p:sp>
      <p:sp>
        <p:nvSpPr>
          <p:cNvPr id="134" name="TextBox 29"/>
          <p:cNvSpPr txBox="1">
            <a:spLocks noChangeArrowheads="1"/>
          </p:cNvSpPr>
          <p:nvPr/>
        </p:nvSpPr>
        <p:spPr bwMode="auto">
          <a:xfrm>
            <a:off x="0" y="5928758"/>
            <a:ext cx="12192000" cy="297454"/>
          </a:xfrm>
          <a:prstGeom prst="rect">
            <a:avLst/>
          </a:prstGeom>
          <a:noFill/>
          <a:ln>
            <a:noFill/>
          </a:ln>
          <a:extLst/>
        </p:spPr>
        <p:txBody>
          <a:bodyPr>
            <a:spAutoFit/>
          </a:bodyPr>
          <a:lstStyle>
            <a:lvl1pPr eaLnBrk="0" hangingPunct="0">
              <a:defRPr b="1">
                <a:solidFill>
                  <a:schemeClr val="tx2"/>
                </a:solidFill>
                <a:latin typeface="Arial" pitchFamily="34" charset="0"/>
                <a:cs typeface="Arial" pitchFamily="34" charset="0"/>
              </a:defRPr>
            </a:lvl1pPr>
            <a:lvl2pPr marL="742950" indent="-285750" eaLnBrk="0" hangingPunct="0">
              <a:defRPr b="1">
                <a:solidFill>
                  <a:schemeClr val="tx2"/>
                </a:solidFill>
                <a:latin typeface="Arial" pitchFamily="34" charset="0"/>
                <a:cs typeface="Arial" pitchFamily="34" charset="0"/>
              </a:defRPr>
            </a:lvl2pPr>
            <a:lvl3pPr marL="1143000" indent="-228600" eaLnBrk="0" hangingPunct="0">
              <a:defRPr b="1">
                <a:solidFill>
                  <a:schemeClr val="tx2"/>
                </a:solidFill>
                <a:latin typeface="Arial" pitchFamily="34" charset="0"/>
                <a:cs typeface="Arial" pitchFamily="34" charset="0"/>
              </a:defRPr>
            </a:lvl3pPr>
            <a:lvl4pPr marL="1600200" indent="-228600" eaLnBrk="0" hangingPunct="0">
              <a:defRPr b="1">
                <a:solidFill>
                  <a:schemeClr val="tx2"/>
                </a:solidFill>
                <a:latin typeface="Arial" pitchFamily="34" charset="0"/>
                <a:cs typeface="Arial" pitchFamily="34" charset="0"/>
              </a:defRPr>
            </a:lvl4pPr>
            <a:lvl5pPr marL="2057400" indent="-228600" eaLnBrk="0" hangingPunct="0">
              <a:defRPr b="1">
                <a:solidFill>
                  <a:schemeClr val="tx2"/>
                </a:solidFill>
                <a:latin typeface="Arial" pitchFamily="34" charset="0"/>
                <a:cs typeface="Arial" pitchFamily="34" charset="0"/>
              </a:defRPr>
            </a:lvl5pPr>
            <a:lvl6pPr marL="2514600" indent="-228600" eaLnBrk="0" fontAlgn="base" hangingPunct="0">
              <a:spcBef>
                <a:spcPct val="0"/>
              </a:spcBef>
              <a:spcAft>
                <a:spcPct val="0"/>
              </a:spcAft>
              <a:defRPr b="1">
                <a:solidFill>
                  <a:schemeClr val="tx2"/>
                </a:solidFill>
                <a:latin typeface="Arial" pitchFamily="34" charset="0"/>
                <a:cs typeface="Arial" pitchFamily="34" charset="0"/>
              </a:defRPr>
            </a:lvl6pPr>
            <a:lvl7pPr marL="2971800" indent="-228600" eaLnBrk="0" fontAlgn="base" hangingPunct="0">
              <a:spcBef>
                <a:spcPct val="0"/>
              </a:spcBef>
              <a:spcAft>
                <a:spcPct val="0"/>
              </a:spcAft>
              <a:defRPr b="1">
                <a:solidFill>
                  <a:schemeClr val="tx2"/>
                </a:solidFill>
                <a:latin typeface="Arial" pitchFamily="34" charset="0"/>
                <a:cs typeface="Arial" pitchFamily="34" charset="0"/>
              </a:defRPr>
            </a:lvl7pPr>
            <a:lvl8pPr marL="3429000" indent="-228600" eaLnBrk="0" fontAlgn="base" hangingPunct="0">
              <a:spcBef>
                <a:spcPct val="0"/>
              </a:spcBef>
              <a:spcAft>
                <a:spcPct val="0"/>
              </a:spcAft>
              <a:defRPr b="1">
                <a:solidFill>
                  <a:schemeClr val="tx2"/>
                </a:solidFill>
                <a:latin typeface="Arial" pitchFamily="34" charset="0"/>
                <a:cs typeface="Arial" pitchFamily="34" charset="0"/>
              </a:defRPr>
            </a:lvl8pPr>
            <a:lvl9pPr marL="3886200" indent="-228600" eaLnBrk="0" fontAlgn="base" hangingPunct="0">
              <a:spcBef>
                <a:spcPct val="0"/>
              </a:spcBef>
              <a:spcAft>
                <a:spcPct val="0"/>
              </a:spcAft>
              <a:defRPr b="1">
                <a:solidFill>
                  <a:schemeClr val="tx2"/>
                </a:solidFill>
                <a:latin typeface="Arial" pitchFamily="34" charset="0"/>
                <a:cs typeface="Arial" pitchFamily="34" charset="0"/>
              </a:defRPr>
            </a:lvl9pPr>
          </a:lstStyle>
          <a:p>
            <a:pPr algn="ctr" eaLnBrk="1" hangingPunct="1">
              <a:defRPr/>
            </a:pPr>
            <a:r>
              <a:rPr lang="en-US" sz="1333" b="0" i="1" dirty="0">
                <a:solidFill>
                  <a:schemeClr val="tx1">
                    <a:lumMod val="75000"/>
                    <a:lumOff val="25000"/>
                  </a:schemeClr>
                </a:solidFill>
                <a:ea typeface="ＭＳ Ｐゴシック" pitchFamily="34" charset="-128"/>
              </a:rPr>
              <a:t>Note: Conceptual drawing only. The number of Availability Zones (AZ) may vary.</a:t>
            </a:r>
          </a:p>
        </p:txBody>
      </p:sp>
      <p:grpSp>
        <p:nvGrpSpPr>
          <p:cNvPr id="175" name="Group 174"/>
          <p:cNvGrpSpPr/>
          <p:nvPr/>
        </p:nvGrpSpPr>
        <p:grpSpPr>
          <a:xfrm>
            <a:off x="4162770" y="3532358"/>
            <a:ext cx="1933231" cy="2159903"/>
            <a:chOff x="42569" y="46108"/>
            <a:chExt cx="1449923" cy="1619927"/>
          </a:xfrm>
        </p:grpSpPr>
        <p:sp>
          <p:nvSpPr>
            <p:cNvPr id="176" name="Rounded Rectangle 175"/>
            <p:cNvSpPr/>
            <p:nvPr/>
          </p:nvSpPr>
          <p:spPr>
            <a:xfrm>
              <a:off x="42569" y="46108"/>
              <a:ext cx="1449923" cy="1619927"/>
            </a:xfrm>
            <a:prstGeom prst="roundRect">
              <a:avLst/>
            </a:prstGeom>
          </p:spPr>
          <p:style>
            <a:lnRef idx="2">
              <a:schemeClr val="accent1"/>
            </a:lnRef>
            <a:fillRef idx="1">
              <a:schemeClr val="lt1"/>
            </a:fillRef>
            <a:effectRef idx="0">
              <a:schemeClr val="accent1"/>
            </a:effectRef>
            <a:fontRef idx="minor">
              <a:schemeClr val="dk1"/>
            </a:fontRef>
          </p:style>
          <p:txBody>
            <a:bodyPr rtlCol="0" anchor="t" anchorCtr="0"/>
            <a:lstStyle/>
            <a:p>
              <a:pPr algn="ctr"/>
              <a:r>
                <a:rPr lang="en-US" sz="1333" b="1" dirty="0"/>
                <a:t>US East (VA)</a:t>
              </a:r>
            </a:p>
          </p:txBody>
        </p:sp>
        <p:sp>
          <p:nvSpPr>
            <p:cNvPr id="177" name="Oval 176"/>
            <p:cNvSpPr/>
            <p:nvPr/>
          </p:nvSpPr>
          <p:spPr>
            <a:xfrm>
              <a:off x="254243" y="499490"/>
              <a:ext cx="1031201" cy="1092194"/>
            </a:xfrm>
            <a:prstGeom prst="ellipse">
              <a:avLst/>
            </a:prstGeom>
            <a:ln w="57150">
              <a:solidFill>
                <a:srgbClr val="4CB5FF"/>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2400"/>
            </a:p>
          </p:txBody>
        </p:sp>
        <p:sp>
          <p:nvSpPr>
            <p:cNvPr id="178" name="Rounded Rectangle 177"/>
            <p:cNvSpPr/>
            <p:nvPr/>
          </p:nvSpPr>
          <p:spPr>
            <a:xfrm>
              <a:off x="119276" y="533120"/>
              <a:ext cx="630312" cy="320706"/>
            </a:xfrm>
            <a:prstGeom prst="roundRect">
              <a:avLst/>
            </a:prstGeom>
            <a:solidFill>
              <a:schemeClr val="lt1">
                <a:alpha val="90000"/>
              </a:schemeClr>
            </a:solidFill>
            <a:ln w="19050">
              <a:solidFill>
                <a:srgbClr val="757574"/>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333" dirty="0"/>
                <a:t>AZ - A</a:t>
              </a:r>
            </a:p>
          </p:txBody>
        </p:sp>
        <p:sp>
          <p:nvSpPr>
            <p:cNvPr id="179" name="Rounded Rectangle 178"/>
            <p:cNvSpPr/>
            <p:nvPr/>
          </p:nvSpPr>
          <p:spPr>
            <a:xfrm>
              <a:off x="795475" y="533120"/>
              <a:ext cx="630312" cy="320706"/>
            </a:xfrm>
            <a:prstGeom prst="roundRect">
              <a:avLst/>
            </a:prstGeom>
            <a:solidFill>
              <a:schemeClr val="lt1">
                <a:alpha val="90000"/>
              </a:schemeClr>
            </a:solidFill>
            <a:ln w="19050">
              <a:solidFill>
                <a:srgbClr val="757574"/>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333" dirty="0"/>
                <a:t>AZ - B</a:t>
              </a:r>
            </a:p>
          </p:txBody>
        </p:sp>
        <p:sp>
          <p:nvSpPr>
            <p:cNvPr id="180" name="Rounded Rectangle 179"/>
            <p:cNvSpPr/>
            <p:nvPr/>
          </p:nvSpPr>
          <p:spPr>
            <a:xfrm>
              <a:off x="119276" y="902049"/>
              <a:ext cx="630312" cy="320706"/>
            </a:xfrm>
            <a:prstGeom prst="roundRect">
              <a:avLst/>
            </a:prstGeom>
            <a:solidFill>
              <a:schemeClr val="lt1">
                <a:alpha val="90000"/>
              </a:schemeClr>
            </a:solidFill>
            <a:ln w="19050">
              <a:solidFill>
                <a:srgbClr val="757574"/>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333" dirty="0"/>
                <a:t>AZ - C</a:t>
              </a:r>
            </a:p>
          </p:txBody>
        </p:sp>
        <p:sp>
          <p:nvSpPr>
            <p:cNvPr id="181" name="Rounded Rectangle 180"/>
            <p:cNvSpPr/>
            <p:nvPr/>
          </p:nvSpPr>
          <p:spPr>
            <a:xfrm>
              <a:off x="795475" y="902049"/>
              <a:ext cx="630312" cy="320706"/>
            </a:xfrm>
            <a:prstGeom prst="roundRect">
              <a:avLst/>
            </a:prstGeom>
            <a:solidFill>
              <a:schemeClr val="lt1">
                <a:alpha val="90000"/>
              </a:schemeClr>
            </a:solidFill>
            <a:ln w="19050">
              <a:solidFill>
                <a:srgbClr val="757574"/>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333" dirty="0"/>
                <a:t>AZ - D</a:t>
              </a:r>
            </a:p>
          </p:txBody>
        </p:sp>
        <p:sp>
          <p:nvSpPr>
            <p:cNvPr id="182" name="Rounded Rectangle 181"/>
            <p:cNvSpPr/>
            <p:nvPr/>
          </p:nvSpPr>
          <p:spPr>
            <a:xfrm>
              <a:off x="458680" y="1270978"/>
              <a:ext cx="630312" cy="320706"/>
            </a:xfrm>
            <a:prstGeom prst="roundRect">
              <a:avLst/>
            </a:prstGeom>
            <a:solidFill>
              <a:schemeClr val="lt1">
                <a:alpha val="90000"/>
              </a:schemeClr>
            </a:solidFill>
            <a:ln w="19050">
              <a:solidFill>
                <a:srgbClr val="757574"/>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333" dirty="0"/>
                <a:t>AZ - E</a:t>
              </a:r>
            </a:p>
          </p:txBody>
        </p:sp>
      </p:grpSp>
      <p:sp>
        <p:nvSpPr>
          <p:cNvPr id="205" name="Rounded Rectangle 204"/>
          <p:cNvSpPr/>
          <p:nvPr/>
        </p:nvSpPr>
        <p:spPr>
          <a:xfrm>
            <a:off x="9915421" y="3529363"/>
            <a:ext cx="1933231" cy="2159903"/>
          </a:xfrm>
          <a:prstGeom prst="roundRect">
            <a:avLst/>
          </a:prstGeom>
        </p:spPr>
        <p:style>
          <a:lnRef idx="2">
            <a:schemeClr val="accent1"/>
          </a:lnRef>
          <a:fillRef idx="1">
            <a:schemeClr val="lt1"/>
          </a:fillRef>
          <a:effectRef idx="0">
            <a:schemeClr val="accent1"/>
          </a:effectRef>
          <a:fontRef idx="minor">
            <a:schemeClr val="dk1"/>
          </a:fontRef>
        </p:style>
        <p:txBody>
          <a:bodyPr rtlCol="0" anchor="t" anchorCtr="0"/>
          <a:lstStyle/>
          <a:p>
            <a:pPr algn="ctr"/>
            <a:r>
              <a:rPr lang="en-US" sz="1333" b="1" dirty="0"/>
              <a:t>Asia Pacific (Tokyo)</a:t>
            </a:r>
          </a:p>
        </p:txBody>
      </p:sp>
      <p:sp>
        <p:nvSpPr>
          <p:cNvPr id="206" name="Oval 205"/>
          <p:cNvSpPr/>
          <p:nvPr/>
        </p:nvSpPr>
        <p:spPr>
          <a:xfrm>
            <a:off x="10197653" y="4133871"/>
            <a:ext cx="1374935" cy="1456259"/>
          </a:xfrm>
          <a:prstGeom prst="ellipse">
            <a:avLst/>
          </a:prstGeom>
          <a:ln w="57150">
            <a:solidFill>
              <a:srgbClr val="4CB5FF"/>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2400"/>
          </a:p>
        </p:txBody>
      </p:sp>
      <p:grpSp>
        <p:nvGrpSpPr>
          <p:cNvPr id="207" name="Group 206"/>
          <p:cNvGrpSpPr/>
          <p:nvPr/>
        </p:nvGrpSpPr>
        <p:grpSpPr>
          <a:xfrm>
            <a:off x="10011027" y="4320783"/>
            <a:ext cx="1742015" cy="898045"/>
            <a:chOff x="4518472" y="2483311"/>
            <a:chExt cx="1306511" cy="673534"/>
          </a:xfrm>
        </p:grpSpPr>
        <p:sp>
          <p:nvSpPr>
            <p:cNvPr id="208" name="Rounded Rectangle 207"/>
            <p:cNvSpPr/>
            <p:nvPr/>
          </p:nvSpPr>
          <p:spPr>
            <a:xfrm>
              <a:off x="4518472" y="2483311"/>
              <a:ext cx="630312" cy="320706"/>
            </a:xfrm>
            <a:prstGeom prst="roundRect">
              <a:avLst/>
            </a:prstGeom>
            <a:solidFill>
              <a:schemeClr val="lt1">
                <a:alpha val="90000"/>
              </a:schemeClr>
            </a:solidFill>
            <a:ln w="19050">
              <a:solidFill>
                <a:srgbClr val="757574"/>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333" dirty="0"/>
                <a:t>AZ - A</a:t>
              </a:r>
            </a:p>
          </p:txBody>
        </p:sp>
        <p:sp>
          <p:nvSpPr>
            <p:cNvPr id="209" name="Rounded Rectangle 208"/>
            <p:cNvSpPr/>
            <p:nvPr/>
          </p:nvSpPr>
          <p:spPr>
            <a:xfrm>
              <a:off x="5194671" y="2483311"/>
              <a:ext cx="630312" cy="320706"/>
            </a:xfrm>
            <a:prstGeom prst="roundRect">
              <a:avLst/>
            </a:prstGeom>
            <a:solidFill>
              <a:schemeClr val="lt1">
                <a:alpha val="90000"/>
              </a:schemeClr>
            </a:solidFill>
            <a:ln w="19050">
              <a:solidFill>
                <a:srgbClr val="757574"/>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333" dirty="0"/>
                <a:t>AZ - B</a:t>
              </a:r>
            </a:p>
          </p:txBody>
        </p:sp>
        <p:sp>
          <p:nvSpPr>
            <p:cNvPr id="210" name="Rounded Rectangle 209"/>
            <p:cNvSpPr/>
            <p:nvPr/>
          </p:nvSpPr>
          <p:spPr>
            <a:xfrm>
              <a:off x="4518472" y="2836139"/>
              <a:ext cx="630312" cy="320706"/>
            </a:xfrm>
            <a:prstGeom prst="roundRect">
              <a:avLst/>
            </a:prstGeom>
            <a:solidFill>
              <a:schemeClr val="lt1">
                <a:alpha val="90000"/>
              </a:schemeClr>
            </a:solidFill>
            <a:ln w="19050">
              <a:solidFill>
                <a:srgbClr val="757574"/>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333" dirty="0"/>
                <a:t>AZ - C</a:t>
              </a:r>
            </a:p>
          </p:txBody>
        </p:sp>
      </p:grpSp>
    </p:spTree>
    <p:extLst>
      <p:ext uri="{BB962C8B-B14F-4D97-AF65-F5344CB8AC3E}">
        <p14:creationId xmlns:p14="http://schemas.microsoft.com/office/powerpoint/2010/main" val="34479390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spcBef>
                <a:spcPts val="133"/>
              </a:spcBef>
            </a:pPr>
            <a:r>
              <a:rPr lang="en-US" dirty="0">
                <a:solidFill>
                  <a:srgbClr val="404040"/>
                </a:solidFill>
                <a:latin typeface="Arial" charset="0"/>
                <a:cs typeface="Arial" charset="0"/>
              </a:rPr>
              <a:t>Achieving High Availability </a:t>
            </a:r>
            <a:r>
              <a:rPr lang="en-US" dirty="0" smtClean="0">
                <a:solidFill>
                  <a:srgbClr val="404040"/>
                </a:solidFill>
                <a:latin typeface="Arial" charset="0"/>
                <a:cs typeface="Arial" charset="0"/>
              </a:rPr>
              <a:t>Using </a:t>
            </a:r>
            <a:r>
              <a:rPr lang="en-US" dirty="0">
                <a:solidFill>
                  <a:srgbClr val="404040"/>
                </a:solidFill>
                <a:latin typeface="Arial" charset="0"/>
                <a:cs typeface="Arial" charset="0"/>
              </a:rPr>
              <a:t>Multi-AZ</a:t>
            </a:r>
          </a:p>
        </p:txBody>
      </p:sp>
      <p:grpSp>
        <p:nvGrpSpPr>
          <p:cNvPr id="3" name="Group 2"/>
          <p:cNvGrpSpPr/>
          <p:nvPr/>
        </p:nvGrpSpPr>
        <p:grpSpPr>
          <a:xfrm>
            <a:off x="2656622" y="1454727"/>
            <a:ext cx="6218249" cy="4987637"/>
            <a:chOff x="2069101" y="673920"/>
            <a:chExt cx="5134434" cy="3978720"/>
          </a:xfrm>
        </p:grpSpPr>
        <p:sp>
          <p:nvSpPr>
            <p:cNvPr id="133" name="Round Diagonal Corner Rectangle 132"/>
            <p:cNvSpPr/>
            <p:nvPr>
              <p:custDataLst>
                <p:tags r:id="rId1"/>
              </p:custDataLst>
            </p:nvPr>
          </p:nvSpPr>
          <p:spPr>
            <a:xfrm>
              <a:off x="2069101" y="673920"/>
              <a:ext cx="5134434" cy="3978720"/>
            </a:xfrm>
            <a:prstGeom prst="round2DiagRect">
              <a:avLst>
                <a:gd name="adj1" fmla="val 9334"/>
                <a:gd name="adj2" fmla="val 15248"/>
              </a:avLst>
            </a:prstGeom>
            <a:solidFill>
              <a:srgbClr val="FAA634">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sz="2133" dirty="0">
                <a:solidFill>
                  <a:srgbClr val="414042"/>
                </a:solidFill>
                <a:latin typeface="+mj-lt"/>
                <a:cs typeface="Chalkduster"/>
              </a:endParaRPr>
            </a:p>
          </p:txBody>
        </p:sp>
        <p:sp>
          <p:nvSpPr>
            <p:cNvPr id="135" name="Rounded Rectangle 134"/>
            <p:cNvSpPr/>
            <p:nvPr/>
          </p:nvSpPr>
          <p:spPr>
            <a:xfrm>
              <a:off x="2431203" y="895079"/>
              <a:ext cx="4411004" cy="3563162"/>
            </a:xfrm>
            <a:prstGeom prst="roundRect">
              <a:avLst/>
            </a:prstGeom>
          </p:spPr>
          <p:style>
            <a:lnRef idx="2">
              <a:schemeClr val="accent6"/>
            </a:lnRef>
            <a:fillRef idx="1">
              <a:schemeClr val="lt1"/>
            </a:fillRef>
            <a:effectRef idx="0">
              <a:schemeClr val="accent6"/>
            </a:effectRef>
            <a:fontRef idx="minor">
              <a:schemeClr val="dk1"/>
            </a:fontRef>
          </p:style>
          <p:txBody>
            <a:bodyPr anchorCtr="1"/>
            <a:lstStyle/>
            <a:p>
              <a:pPr algn="ctr">
                <a:defRPr/>
              </a:pPr>
              <a:r>
                <a:rPr lang="en-US" sz="3200" b="1" dirty="0">
                  <a:latin typeface="Arial" pitchFamily="34" charset="0"/>
                  <a:cs typeface="Arial" pitchFamily="34" charset="0"/>
                </a:rPr>
                <a:t>  </a:t>
              </a:r>
            </a:p>
          </p:txBody>
        </p:sp>
        <p:sp>
          <p:nvSpPr>
            <p:cNvPr id="136" name="Oval 135"/>
            <p:cNvSpPr/>
            <p:nvPr/>
          </p:nvSpPr>
          <p:spPr>
            <a:xfrm>
              <a:off x="3324844" y="1515093"/>
              <a:ext cx="2643187" cy="2732087"/>
            </a:xfrm>
            <a:prstGeom prst="ellipse">
              <a:avLst/>
            </a:prstGeom>
            <a:noFill/>
            <a:ln w="57150">
              <a:solidFill>
                <a:srgbClr val="4CB5FF"/>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2133" dirty="0">
                <a:latin typeface="Arial" pitchFamily="34" charset="0"/>
                <a:cs typeface="Arial" pitchFamily="34" charset="0"/>
              </a:endParaRPr>
            </a:p>
          </p:txBody>
        </p:sp>
        <p:grpSp>
          <p:nvGrpSpPr>
            <p:cNvPr id="137" name="Group 2"/>
            <p:cNvGrpSpPr>
              <a:grpSpLocks/>
            </p:cNvGrpSpPr>
            <p:nvPr/>
          </p:nvGrpSpPr>
          <p:grpSpPr bwMode="auto">
            <a:xfrm>
              <a:off x="2648569" y="1267443"/>
              <a:ext cx="1743075" cy="1160462"/>
              <a:chOff x="2801188" y="2223835"/>
              <a:chExt cx="1743275" cy="1160910"/>
            </a:xfrm>
          </p:grpSpPr>
          <p:sp>
            <p:nvSpPr>
              <p:cNvPr id="138" name="Rounded Rectangle 137"/>
              <p:cNvSpPr/>
              <p:nvPr/>
            </p:nvSpPr>
            <p:spPr>
              <a:xfrm>
                <a:off x="2855169" y="2589101"/>
                <a:ext cx="1689294" cy="795644"/>
              </a:xfrm>
              <a:prstGeom prst="roundRect">
                <a:avLst>
                  <a:gd name="adj" fmla="val 9818"/>
                </a:avLst>
              </a:prstGeom>
              <a:solidFill>
                <a:schemeClr val="bg1"/>
              </a:solidFill>
              <a:ln w="19050">
                <a:solidFill>
                  <a:srgbClr val="F7981F"/>
                </a:solidFill>
                <a:prstDash val="lgDash"/>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2133" dirty="0">
                  <a:solidFill>
                    <a:schemeClr val="tx1"/>
                  </a:solidFill>
                  <a:latin typeface="Arial"/>
                  <a:cs typeface="Arial"/>
                </a:endParaRPr>
              </a:p>
            </p:txBody>
          </p:sp>
          <p:pic>
            <p:nvPicPr>
              <p:cNvPr id="139" name="Picture 21" descr="Traditional-Servers.png"/>
              <p:cNvPicPr>
                <a:picLocks noChangeAspect="1"/>
              </p:cNvPicPr>
              <p:nvPr/>
            </p:nvPicPr>
            <p:blipFill>
              <a:blip r:embed="rId4" cstate="screen">
                <a:extLst>
                  <a:ext uri="{28A0092B-C50C-407E-A947-70E740481C1C}">
                    <a14:useLocalDpi xmlns:a14="http://schemas.microsoft.com/office/drawing/2010/main"/>
                  </a:ext>
                </a:extLst>
              </a:blip>
              <a:srcRect/>
              <a:stretch>
                <a:fillRect/>
              </a:stretch>
            </p:blipFill>
            <p:spPr bwMode="auto">
              <a:xfrm>
                <a:off x="2801188" y="2223835"/>
                <a:ext cx="612572" cy="7315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40" name="TextBox 32"/>
              <p:cNvSpPr txBox="1">
                <a:spLocks noChangeArrowheads="1"/>
              </p:cNvSpPr>
              <p:nvPr/>
            </p:nvSpPr>
            <p:spPr bwMode="auto">
              <a:xfrm>
                <a:off x="2987125" y="2752155"/>
                <a:ext cx="1557338" cy="61852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Calibri" charset="0"/>
                    <a:ea typeface="ＭＳ Ｐゴシック" charset="0"/>
                    <a:cs typeface="ＭＳ Ｐゴシック" charset="0"/>
                  </a:defRPr>
                </a:lvl1pPr>
                <a:lvl2pPr marL="742950" indent="-285750">
                  <a:defRPr sz="2400">
                    <a:solidFill>
                      <a:schemeClr val="tx1"/>
                    </a:solidFill>
                    <a:latin typeface="Calibri" charset="0"/>
                    <a:ea typeface="ＭＳ Ｐゴシック" charset="0"/>
                  </a:defRPr>
                </a:lvl2pPr>
                <a:lvl3pPr marL="1143000" indent="-228600">
                  <a:defRPr sz="2400">
                    <a:solidFill>
                      <a:schemeClr val="tx1"/>
                    </a:solidFill>
                    <a:latin typeface="Calibri" charset="0"/>
                    <a:ea typeface="ＭＳ Ｐゴシック" charset="0"/>
                  </a:defRPr>
                </a:lvl3pPr>
                <a:lvl4pPr marL="1600200" indent="-228600">
                  <a:defRPr sz="2400">
                    <a:solidFill>
                      <a:schemeClr val="tx1"/>
                    </a:solidFill>
                    <a:latin typeface="Calibri" charset="0"/>
                    <a:ea typeface="ＭＳ Ｐゴシック" charset="0"/>
                  </a:defRPr>
                </a:lvl4pPr>
                <a:lvl5pPr marL="2057400" indent="-22860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ctr" eaLnBrk="1" hangingPunct="1"/>
                <a:r>
                  <a:rPr lang="en-US" sz="2133" b="1" dirty="0">
                    <a:solidFill>
                      <a:srgbClr val="414042"/>
                    </a:solidFill>
                    <a:latin typeface="Arial" charset="0"/>
                    <a:cs typeface="Verdana" charset="0"/>
                  </a:rPr>
                  <a:t>Availability Zone - A</a:t>
                </a:r>
              </a:p>
            </p:txBody>
          </p:sp>
        </p:grpSp>
        <p:grpSp>
          <p:nvGrpSpPr>
            <p:cNvPr id="141" name="Group 1"/>
            <p:cNvGrpSpPr>
              <a:grpSpLocks/>
            </p:cNvGrpSpPr>
            <p:nvPr/>
          </p:nvGrpSpPr>
          <p:grpSpPr bwMode="auto">
            <a:xfrm>
              <a:off x="4970270" y="1697655"/>
              <a:ext cx="1768997" cy="1160463"/>
              <a:chOff x="5176868" y="2223835"/>
              <a:chExt cx="1769199" cy="1160910"/>
            </a:xfrm>
          </p:grpSpPr>
          <p:sp>
            <p:nvSpPr>
              <p:cNvPr id="151" name="Rounded Rectangle 150"/>
              <p:cNvSpPr/>
              <p:nvPr/>
            </p:nvSpPr>
            <p:spPr>
              <a:xfrm>
                <a:off x="5243810" y="2589101"/>
                <a:ext cx="1689294" cy="795644"/>
              </a:xfrm>
              <a:prstGeom prst="roundRect">
                <a:avLst>
                  <a:gd name="adj" fmla="val 9818"/>
                </a:avLst>
              </a:prstGeom>
              <a:solidFill>
                <a:schemeClr val="bg1"/>
              </a:solidFill>
              <a:ln w="19050">
                <a:solidFill>
                  <a:srgbClr val="F7981F"/>
                </a:solidFill>
                <a:prstDash val="lgDash"/>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2133" dirty="0">
                  <a:solidFill>
                    <a:schemeClr val="tx1"/>
                  </a:solidFill>
                  <a:latin typeface="Arial"/>
                  <a:cs typeface="Arial"/>
                </a:endParaRPr>
              </a:p>
            </p:txBody>
          </p:sp>
          <p:pic>
            <p:nvPicPr>
              <p:cNvPr id="152" name="Picture 24" descr="Traditional-Servers.png"/>
              <p:cNvPicPr>
                <a:picLocks noChangeAspect="1"/>
              </p:cNvPicPr>
              <p:nvPr/>
            </p:nvPicPr>
            <p:blipFill>
              <a:blip r:embed="rId4" cstate="screen">
                <a:extLst>
                  <a:ext uri="{28A0092B-C50C-407E-A947-70E740481C1C}">
                    <a14:useLocalDpi xmlns:a14="http://schemas.microsoft.com/office/drawing/2010/main"/>
                  </a:ext>
                </a:extLst>
              </a:blip>
              <a:srcRect/>
              <a:stretch>
                <a:fillRect/>
              </a:stretch>
            </p:blipFill>
            <p:spPr bwMode="auto">
              <a:xfrm>
                <a:off x="5176868" y="2223835"/>
                <a:ext cx="612572" cy="7315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53" name="TextBox 32"/>
              <p:cNvSpPr txBox="1">
                <a:spLocks noChangeArrowheads="1"/>
              </p:cNvSpPr>
              <p:nvPr/>
            </p:nvSpPr>
            <p:spPr bwMode="auto">
              <a:xfrm>
                <a:off x="5388729" y="2752155"/>
                <a:ext cx="1557338" cy="6185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Calibri" charset="0"/>
                    <a:ea typeface="ＭＳ Ｐゴシック" charset="0"/>
                    <a:cs typeface="ＭＳ Ｐゴシック" charset="0"/>
                  </a:defRPr>
                </a:lvl1pPr>
                <a:lvl2pPr marL="742950" indent="-285750">
                  <a:defRPr sz="2400">
                    <a:solidFill>
                      <a:schemeClr val="tx1"/>
                    </a:solidFill>
                    <a:latin typeface="Calibri" charset="0"/>
                    <a:ea typeface="ＭＳ Ｐゴシック" charset="0"/>
                  </a:defRPr>
                </a:lvl2pPr>
                <a:lvl3pPr marL="1143000" indent="-228600">
                  <a:defRPr sz="2400">
                    <a:solidFill>
                      <a:schemeClr val="tx1"/>
                    </a:solidFill>
                    <a:latin typeface="Calibri" charset="0"/>
                    <a:ea typeface="ＭＳ Ｐゴシック" charset="0"/>
                  </a:defRPr>
                </a:lvl3pPr>
                <a:lvl4pPr marL="1600200" indent="-228600">
                  <a:defRPr sz="2400">
                    <a:solidFill>
                      <a:schemeClr val="tx1"/>
                    </a:solidFill>
                    <a:latin typeface="Calibri" charset="0"/>
                    <a:ea typeface="ＭＳ Ｐゴシック" charset="0"/>
                  </a:defRPr>
                </a:lvl4pPr>
                <a:lvl5pPr marL="2057400" indent="-22860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ctr" eaLnBrk="1" hangingPunct="1"/>
                <a:r>
                  <a:rPr lang="en-US" sz="2133" b="1" dirty="0">
                    <a:solidFill>
                      <a:srgbClr val="414042"/>
                    </a:solidFill>
                    <a:latin typeface="Arial" charset="0"/>
                    <a:cs typeface="Verdana" charset="0"/>
                  </a:rPr>
                  <a:t>Availability Zone - B</a:t>
                </a:r>
              </a:p>
            </p:txBody>
          </p:sp>
        </p:grpSp>
        <p:grpSp>
          <p:nvGrpSpPr>
            <p:cNvPr id="154" name="Group 3"/>
            <p:cNvGrpSpPr>
              <a:grpSpLocks/>
            </p:cNvGrpSpPr>
            <p:nvPr/>
          </p:nvGrpSpPr>
          <p:grpSpPr bwMode="auto">
            <a:xfrm>
              <a:off x="3712194" y="2954955"/>
              <a:ext cx="1743075" cy="1160463"/>
              <a:chOff x="4020388" y="3910395"/>
              <a:chExt cx="1743275" cy="1160910"/>
            </a:xfrm>
          </p:grpSpPr>
          <p:sp>
            <p:nvSpPr>
              <p:cNvPr id="155" name="Rounded Rectangle 154"/>
              <p:cNvSpPr/>
              <p:nvPr/>
            </p:nvSpPr>
            <p:spPr>
              <a:xfrm>
                <a:off x="4074369" y="4275661"/>
                <a:ext cx="1689294" cy="795644"/>
              </a:xfrm>
              <a:prstGeom prst="roundRect">
                <a:avLst>
                  <a:gd name="adj" fmla="val 9818"/>
                </a:avLst>
              </a:prstGeom>
              <a:solidFill>
                <a:schemeClr val="bg1"/>
              </a:solidFill>
              <a:ln w="19050">
                <a:solidFill>
                  <a:srgbClr val="F7981F"/>
                </a:solidFill>
                <a:prstDash val="lgDash"/>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2133" dirty="0">
                  <a:solidFill>
                    <a:schemeClr val="tx1"/>
                  </a:solidFill>
                  <a:latin typeface="Arial"/>
                  <a:cs typeface="Arial"/>
                </a:endParaRPr>
              </a:p>
            </p:txBody>
          </p:sp>
          <p:pic>
            <p:nvPicPr>
              <p:cNvPr id="156" name="Picture 27" descr="Traditional-Servers.png"/>
              <p:cNvPicPr>
                <a:picLocks noChangeAspect="1"/>
              </p:cNvPicPr>
              <p:nvPr/>
            </p:nvPicPr>
            <p:blipFill>
              <a:blip r:embed="rId4" cstate="screen">
                <a:extLst>
                  <a:ext uri="{28A0092B-C50C-407E-A947-70E740481C1C}">
                    <a14:useLocalDpi xmlns:a14="http://schemas.microsoft.com/office/drawing/2010/main"/>
                  </a:ext>
                </a:extLst>
              </a:blip>
              <a:srcRect/>
              <a:stretch>
                <a:fillRect/>
              </a:stretch>
            </p:blipFill>
            <p:spPr bwMode="auto">
              <a:xfrm>
                <a:off x="4020388" y="3910395"/>
                <a:ext cx="612572" cy="7315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57" name="TextBox 32"/>
              <p:cNvSpPr txBox="1">
                <a:spLocks noChangeArrowheads="1"/>
              </p:cNvSpPr>
              <p:nvPr/>
            </p:nvSpPr>
            <p:spPr bwMode="auto">
              <a:xfrm>
                <a:off x="4206325" y="4438715"/>
                <a:ext cx="1557338" cy="6185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Calibri" charset="0"/>
                    <a:ea typeface="ＭＳ Ｐゴシック" charset="0"/>
                    <a:cs typeface="ＭＳ Ｐゴシック" charset="0"/>
                  </a:defRPr>
                </a:lvl1pPr>
                <a:lvl2pPr marL="742950" indent="-285750">
                  <a:defRPr sz="2400">
                    <a:solidFill>
                      <a:schemeClr val="tx1"/>
                    </a:solidFill>
                    <a:latin typeface="Calibri" charset="0"/>
                    <a:ea typeface="ＭＳ Ｐゴシック" charset="0"/>
                  </a:defRPr>
                </a:lvl2pPr>
                <a:lvl3pPr marL="1143000" indent="-228600">
                  <a:defRPr sz="2400">
                    <a:solidFill>
                      <a:schemeClr val="tx1"/>
                    </a:solidFill>
                    <a:latin typeface="Calibri" charset="0"/>
                    <a:ea typeface="ＭＳ Ｐゴシック" charset="0"/>
                  </a:defRPr>
                </a:lvl3pPr>
                <a:lvl4pPr marL="1600200" indent="-228600">
                  <a:defRPr sz="2400">
                    <a:solidFill>
                      <a:schemeClr val="tx1"/>
                    </a:solidFill>
                    <a:latin typeface="Calibri" charset="0"/>
                    <a:ea typeface="ＭＳ Ｐゴシック" charset="0"/>
                  </a:defRPr>
                </a:lvl4pPr>
                <a:lvl5pPr marL="2057400" indent="-22860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ctr" eaLnBrk="1" hangingPunct="1"/>
                <a:r>
                  <a:rPr lang="en-US" sz="2133" b="1" dirty="0">
                    <a:solidFill>
                      <a:srgbClr val="414042"/>
                    </a:solidFill>
                    <a:latin typeface="Arial" charset="0"/>
                    <a:cs typeface="Verdana" charset="0"/>
                  </a:rPr>
                  <a:t>Availability Zone - C</a:t>
                </a:r>
              </a:p>
            </p:txBody>
          </p:sp>
        </p:grpSp>
        <p:sp>
          <p:nvSpPr>
            <p:cNvPr id="158" name="TextBox 157"/>
            <p:cNvSpPr txBox="1"/>
            <p:nvPr/>
          </p:nvSpPr>
          <p:spPr>
            <a:xfrm>
              <a:off x="2704120" y="926077"/>
              <a:ext cx="3844925" cy="482851"/>
            </a:xfrm>
            <a:prstGeom prst="rect">
              <a:avLst/>
            </a:prstGeom>
            <a:noFill/>
          </p:spPr>
          <p:txBody>
            <a:bodyPr>
              <a:spAutoFit/>
            </a:bodyPr>
            <a:lstStyle/>
            <a:p>
              <a:pPr algn="ctr">
                <a:defRPr/>
              </a:pPr>
              <a:r>
                <a:rPr lang="en-US" sz="3200" b="1" dirty="0">
                  <a:solidFill>
                    <a:schemeClr val="tx1">
                      <a:lumMod val="75000"/>
                      <a:lumOff val="25000"/>
                    </a:schemeClr>
                  </a:solidFill>
                  <a:latin typeface="Arial" pitchFamily="34" charset="0"/>
                  <a:cs typeface="Arial" pitchFamily="34" charset="0"/>
                </a:rPr>
                <a:t>Region</a:t>
              </a:r>
            </a:p>
          </p:txBody>
        </p:sp>
      </p:grpSp>
    </p:spTree>
    <p:extLst>
      <p:ext uri="{BB962C8B-B14F-4D97-AF65-F5344CB8AC3E}">
        <p14:creationId xmlns:p14="http://schemas.microsoft.com/office/powerpoint/2010/main" val="8481547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AWS Global Infrastructure</a:t>
            </a:r>
            <a:endParaRPr lang="en-US" dirty="0"/>
          </a:p>
        </p:txBody>
      </p:sp>
      <p:sp>
        <p:nvSpPr>
          <p:cNvPr id="3" name="Content Placeholder 2"/>
          <p:cNvSpPr>
            <a:spLocks noGrp="1"/>
          </p:cNvSpPr>
          <p:nvPr>
            <p:ph idx="1"/>
          </p:nvPr>
        </p:nvSpPr>
        <p:spPr/>
        <p:txBody>
          <a:bodyPr/>
          <a:lstStyle/>
          <a:p>
            <a:pPr marL="0" indent="0">
              <a:buNone/>
            </a:pPr>
            <a:r>
              <a:rPr lang="en-US" dirty="0" smtClean="0"/>
              <a:t>50+ AWS Edge Locations:</a:t>
            </a:r>
            <a:endParaRPr lang="en-US" dirty="0"/>
          </a:p>
          <a:p>
            <a:r>
              <a:rPr lang="en-US" dirty="0" smtClean="0"/>
              <a:t>Local points-of-presence commonly supporting AWS services like:</a:t>
            </a:r>
          </a:p>
          <a:p>
            <a:pPr lvl="1"/>
            <a:r>
              <a:rPr lang="en-US" dirty="0" smtClean="0"/>
              <a:t>Amazon Route 53</a:t>
            </a:r>
          </a:p>
          <a:p>
            <a:pPr lvl="1"/>
            <a:r>
              <a:rPr lang="en-US" dirty="0" smtClean="0"/>
              <a:t>Amazon </a:t>
            </a:r>
            <a:r>
              <a:rPr lang="en-US" dirty="0" err="1" smtClean="0"/>
              <a:t>CloudFront</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85940" y="2725350"/>
            <a:ext cx="426901" cy="519399"/>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85941" y="3354449"/>
            <a:ext cx="432831" cy="519399"/>
          </a:xfrm>
          <a:prstGeom prst="rect">
            <a:avLst/>
          </a:prstGeom>
        </p:spPr>
      </p:pic>
    </p:spTree>
    <p:extLst>
      <p:ext uri="{BB962C8B-B14F-4D97-AF65-F5344CB8AC3E}">
        <p14:creationId xmlns:p14="http://schemas.microsoft.com/office/powerpoint/2010/main" val="394326379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1"/>
            <a:ext cx="12192000" cy="6196065"/>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pic>
        <p:nvPicPr>
          <p:cNvPr id="8" name="Picture 6" descr="E:\Vimal_G_Data\2013\Amazon\Oct\15\AWS Intro Series Branding\AWS Intro Series Branding\06\04.png"/>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2024802" y="1900534"/>
            <a:ext cx="3295649" cy="4381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 name="Picture 9" descr="Desk.gif"/>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2585752" y="2157840"/>
            <a:ext cx="4769425" cy="4700160"/>
          </a:xfrm>
          <a:prstGeom prst="rect">
            <a:avLst/>
          </a:prstGeom>
        </p:spPr>
      </p:pic>
      <p:pic>
        <p:nvPicPr>
          <p:cNvPr id="11" name="Picture 10" descr="AWS_thinking-and-talking-bubbles_04.png"/>
          <p:cNvPicPr>
            <a:picLocks noChangeAspect="1"/>
          </p:cNvPicPr>
          <p:nvPr/>
        </p:nvPicPr>
        <p:blipFill>
          <a:blip r:embed="rId5">
            <a:extLst>
              <a:ext uri="{28A0092B-C50C-407E-A947-70E740481C1C}">
                <a14:useLocalDpi xmlns:a14="http://schemas.microsoft.com/office/drawing/2010/main"/>
              </a:ext>
            </a:extLst>
          </a:blip>
          <a:stretch>
            <a:fillRect/>
          </a:stretch>
        </p:blipFill>
        <p:spPr>
          <a:xfrm>
            <a:off x="2883812" y="-207359"/>
            <a:ext cx="7707785" cy="3456000"/>
          </a:xfrm>
          <a:prstGeom prst="rect">
            <a:avLst/>
          </a:prstGeom>
        </p:spPr>
      </p:pic>
      <p:sp>
        <p:nvSpPr>
          <p:cNvPr id="12" name="Title 1"/>
          <p:cNvSpPr>
            <a:spLocks noGrp="1"/>
          </p:cNvSpPr>
          <p:nvPr>
            <p:ph type="title"/>
          </p:nvPr>
        </p:nvSpPr>
        <p:spPr>
          <a:xfrm>
            <a:off x="4043119" y="665859"/>
            <a:ext cx="5373547" cy="1761180"/>
          </a:xfrm>
        </p:spPr>
        <p:txBody>
          <a:bodyPr>
            <a:normAutofit fontScale="90000"/>
          </a:bodyPr>
          <a:lstStyle/>
          <a:p>
            <a:pPr algn="ctr"/>
            <a:r>
              <a:rPr lang="en-US" dirty="0" smtClean="0"/>
              <a:t>AWS Management Console Demonstration</a:t>
            </a:r>
            <a:endParaRPr lang="en-US" dirty="0"/>
          </a:p>
        </p:txBody>
      </p:sp>
    </p:spTree>
    <p:extLst>
      <p:ext uri="{BB962C8B-B14F-4D97-AF65-F5344CB8AC3E}">
        <p14:creationId xmlns:p14="http://schemas.microsoft.com/office/powerpoint/2010/main" val="9146893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Course Contents</a:t>
            </a:r>
            <a:endParaRPr lang="en-IN" dirty="0"/>
          </a:p>
        </p:txBody>
      </p:sp>
      <p:sp>
        <p:nvSpPr>
          <p:cNvPr id="3" name="Content Placeholder 2"/>
          <p:cNvSpPr>
            <a:spLocks noGrp="1"/>
          </p:cNvSpPr>
          <p:nvPr>
            <p:ph idx="1"/>
          </p:nvPr>
        </p:nvSpPr>
        <p:spPr/>
        <p:txBody>
          <a:bodyPr>
            <a:normAutofit/>
          </a:bodyPr>
          <a:lstStyle/>
          <a:p>
            <a:pPr lvl="0"/>
            <a:r>
              <a:rPr lang="en-US" dirty="0"/>
              <a:t>Introduction to Amazon Web Services(AWS)</a:t>
            </a:r>
            <a:endParaRPr lang="en-IN" sz="2400" dirty="0"/>
          </a:p>
          <a:p>
            <a:pPr lvl="0"/>
            <a:r>
              <a:rPr lang="en-US" dirty="0"/>
              <a:t>Creating the Free Tier Account on AWS</a:t>
            </a:r>
            <a:endParaRPr lang="en-IN" sz="2400" dirty="0"/>
          </a:p>
          <a:p>
            <a:pPr lvl="0"/>
            <a:r>
              <a:rPr lang="en-US" dirty="0"/>
              <a:t>Navigate the AWS Management Console</a:t>
            </a:r>
            <a:endParaRPr lang="en-IN" sz="2400" dirty="0"/>
          </a:p>
          <a:p>
            <a:pPr lvl="0"/>
            <a:r>
              <a:rPr lang="en-US" dirty="0"/>
              <a:t>Understand the Foundational Services</a:t>
            </a:r>
            <a:endParaRPr lang="en-IN" sz="2400" dirty="0"/>
          </a:p>
          <a:p>
            <a:pPr lvl="1"/>
            <a:r>
              <a:rPr lang="en-US" dirty="0"/>
              <a:t>Amazon Simple Storage Service (S3)</a:t>
            </a:r>
            <a:endParaRPr lang="en-IN" sz="2133" dirty="0"/>
          </a:p>
          <a:p>
            <a:pPr lvl="1"/>
            <a:r>
              <a:rPr lang="en-US" dirty="0"/>
              <a:t>Amazon Elastic Compute Cloud (EC2)</a:t>
            </a:r>
            <a:endParaRPr lang="en-IN" sz="2133" dirty="0"/>
          </a:p>
          <a:p>
            <a:pPr lvl="1"/>
            <a:r>
              <a:rPr lang="en-US" dirty="0"/>
              <a:t>Amazon Relational Database Services (RDS)</a:t>
            </a:r>
            <a:endParaRPr lang="en-IN" sz="2133" dirty="0"/>
          </a:p>
          <a:p>
            <a:pPr lvl="0"/>
            <a:r>
              <a:rPr lang="en-US" dirty="0"/>
              <a:t>Knowledge check</a:t>
            </a:r>
            <a:endParaRPr lang="en-IN" sz="2400" dirty="0"/>
          </a:p>
          <a:p>
            <a:pPr lvl="0"/>
            <a:r>
              <a:rPr lang="en-US" dirty="0"/>
              <a:t>Scenario based case study.</a:t>
            </a:r>
            <a:endParaRPr lang="en-IN" sz="2400" dirty="0"/>
          </a:p>
          <a:p>
            <a:endParaRPr lang="en-IN" dirty="0"/>
          </a:p>
        </p:txBody>
      </p:sp>
    </p:spTree>
    <p:extLst>
      <p:ext uri="{BB962C8B-B14F-4D97-AF65-F5344CB8AC3E}">
        <p14:creationId xmlns:p14="http://schemas.microsoft.com/office/powerpoint/2010/main" val="250771092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spcBef>
                <a:spcPts val="133"/>
              </a:spcBef>
            </a:pPr>
            <a:r>
              <a:rPr lang="en-US" dirty="0" smtClean="0">
                <a:solidFill>
                  <a:srgbClr val="404040"/>
                </a:solidFill>
                <a:latin typeface="Arial" charset="0"/>
                <a:cs typeface="Arial" charset="0"/>
              </a:rPr>
              <a:t>Amazon History</a:t>
            </a:r>
            <a:endParaRPr lang="en-US" dirty="0">
              <a:solidFill>
                <a:srgbClr val="404040"/>
              </a:solidFill>
              <a:latin typeface="Arial" charset="0"/>
              <a:cs typeface="Arial" charset="0"/>
            </a:endParaRPr>
          </a:p>
        </p:txBody>
      </p:sp>
      <p:graphicFrame>
        <p:nvGraphicFramePr>
          <p:cNvPr id="3" name="Diagram 2"/>
          <p:cNvGraphicFramePr/>
          <p:nvPr>
            <p:extLst/>
          </p:nvPr>
        </p:nvGraphicFramePr>
        <p:xfrm>
          <a:off x="293277" y="719667"/>
          <a:ext cx="11746323"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4" name="Picture 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975555" y="4867627"/>
            <a:ext cx="812800" cy="825500"/>
          </a:xfrm>
          <a:prstGeom prst="rect">
            <a:avLst/>
          </a:prstGeom>
        </p:spPr>
      </p:pic>
      <p:pic>
        <p:nvPicPr>
          <p:cNvPr id="5" name="Picture 4"/>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81894" y="1491739"/>
            <a:ext cx="661484" cy="600080"/>
          </a:xfrm>
          <a:prstGeom prst="rect">
            <a:avLst/>
          </a:prstGeom>
        </p:spPr>
      </p:pic>
      <p:pic>
        <p:nvPicPr>
          <p:cNvPr id="6" name="Picture 5"/>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255760" y="1621481"/>
            <a:ext cx="1890168" cy="359132"/>
          </a:xfrm>
          <a:prstGeom prst="rect">
            <a:avLst/>
          </a:prstGeom>
        </p:spPr>
      </p:pic>
      <p:pic>
        <p:nvPicPr>
          <p:cNvPr id="7" name="Picture 6"/>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3392840" y="5061946"/>
            <a:ext cx="1811341" cy="1174732"/>
          </a:xfrm>
          <a:prstGeom prst="rect">
            <a:avLst/>
          </a:prstGeom>
          <a:ln w="19050">
            <a:noFill/>
          </a:ln>
        </p:spPr>
      </p:pic>
      <p:pic>
        <p:nvPicPr>
          <p:cNvPr id="9" name="Picture 8"/>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4474308" y="1596770"/>
            <a:ext cx="1459745" cy="391252"/>
          </a:xfrm>
          <a:prstGeom prst="rect">
            <a:avLst/>
          </a:prstGeom>
        </p:spPr>
      </p:pic>
      <p:pic>
        <p:nvPicPr>
          <p:cNvPr id="10" name="Picture 9"/>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5390530" y="4936461"/>
            <a:ext cx="1618428" cy="343916"/>
          </a:xfrm>
          <a:prstGeom prst="rect">
            <a:avLst/>
          </a:prstGeom>
        </p:spPr>
      </p:pic>
      <p:pic>
        <p:nvPicPr>
          <p:cNvPr id="12" name="Picture 11"/>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7604590" y="4809261"/>
            <a:ext cx="1482967" cy="367652"/>
          </a:xfrm>
          <a:prstGeom prst="rect">
            <a:avLst/>
          </a:prstGeom>
        </p:spPr>
      </p:pic>
      <p:pic>
        <p:nvPicPr>
          <p:cNvPr id="13" name="Picture 12"/>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8187262" y="1612211"/>
            <a:ext cx="2010177" cy="377669"/>
          </a:xfrm>
          <a:prstGeom prst="rect">
            <a:avLst/>
          </a:prstGeom>
        </p:spPr>
      </p:pic>
      <p:pic>
        <p:nvPicPr>
          <p:cNvPr id="14" name="Picture 13"/>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9382154" y="5228070"/>
            <a:ext cx="930113" cy="930113"/>
          </a:xfrm>
          <a:prstGeom prst="rect">
            <a:avLst/>
          </a:prstGeom>
        </p:spPr>
      </p:pic>
      <p:pic>
        <p:nvPicPr>
          <p:cNvPr id="16" name="Picture 15"/>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6404697" y="1612211"/>
            <a:ext cx="1617803" cy="376364"/>
          </a:xfrm>
          <a:prstGeom prst="rect">
            <a:avLst/>
          </a:prstGeom>
        </p:spPr>
      </p:pic>
      <p:pic>
        <p:nvPicPr>
          <p:cNvPr id="1026" name="Picture 2" descr="http://gamedotexe.com/wp-content/uploads/2015/05/amazonEchoLogo-1024x228.png"/>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10411191" y="5406362"/>
            <a:ext cx="1721583" cy="3833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3448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50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par>
                                <p:cTn id="8" presetID="22" presetClass="entr" presetSubtype="8" fill="hold" nodeType="withEffect">
                                  <p:stCondLst>
                                    <p:cond delay="500"/>
                                  </p:stCondLst>
                                  <p:childTnLst>
                                    <p:set>
                                      <p:cBhvr>
                                        <p:cTn id="9" dur="1" fill="hold">
                                          <p:stCondLst>
                                            <p:cond delay="0"/>
                                          </p:stCondLst>
                                        </p:cTn>
                                        <p:tgtEl>
                                          <p:spTgt spid="4"/>
                                        </p:tgtEl>
                                        <p:attrNameLst>
                                          <p:attrName>style.visibility</p:attrName>
                                        </p:attrNameLst>
                                      </p:cBhvr>
                                      <p:to>
                                        <p:strVal val="visible"/>
                                      </p:to>
                                    </p:set>
                                    <p:animEffect transition="in" filter="wipe(left)">
                                      <p:cBhvr>
                                        <p:cTn id="10" dur="500"/>
                                        <p:tgtEl>
                                          <p:spTgt spid="4"/>
                                        </p:tgtEl>
                                      </p:cBhvr>
                                    </p:animEffect>
                                  </p:childTnLst>
                                </p:cTn>
                              </p:par>
                              <p:par>
                                <p:cTn id="11" presetID="22" presetClass="entr" presetSubtype="8" fill="hold"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wipe(left)">
                                      <p:cBhvr>
                                        <p:cTn id="13" dur="500"/>
                                        <p:tgtEl>
                                          <p:spTgt spid="5"/>
                                        </p:tgtEl>
                                      </p:cBhvr>
                                    </p:animEffect>
                                  </p:childTnLst>
                                </p:cTn>
                              </p:par>
                              <p:par>
                                <p:cTn id="14" presetID="22" presetClass="entr" presetSubtype="8" fill="hold" nodeType="withEffect">
                                  <p:stCondLst>
                                    <p:cond delay="500"/>
                                  </p:stCondLst>
                                  <p:childTnLst>
                                    <p:set>
                                      <p:cBhvr>
                                        <p:cTn id="15" dur="1" fill="hold">
                                          <p:stCondLst>
                                            <p:cond delay="0"/>
                                          </p:stCondLst>
                                        </p:cTn>
                                        <p:tgtEl>
                                          <p:spTgt spid="6"/>
                                        </p:tgtEl>
                                        <p:attrNameLst>
                                          <p:attrName>style.visibility</p:attrName>
                                        </p:attrNameLst>
                                      </p:cBhvr>
                                      <p:to>
                                        <p:strVal val="visible"/>
                                      </p:to>
                                    </p:set>
                                    <p:animEffect transition="in" filter="wipe(left)">
                                      <p:cBhvr>
                                        <p:cTn id="16" dur="500"/>
                                        <p:tgtEl>
                                          <p:spTgt spid="6"/>
                                        </p:tgtEl>
                                      </p:cBhvr>
                                    </p:animEffect>
                                  </p:childTnLst>
                                </p:cTn>
                              </p:par>
                              <p:par>
                                <p:cTn id="17" presetID="22" presetClass="entr" presetSubtype="8" fill="hold" nodeType="withEffect">
                                  <p:stCondLst>
                                    <p:cond delay="500"/>
                                  </p:stCondLst>
                                  <p:childTnLst>
                                    <p:set>
                                      <p:cBhvr>
                                        <p:cTn id="18" dur="1" fill="hold">
                                          <p:stCondLst>
                                            <p:cond delay="0"/>
                                          </p:stCondLst>
                                        </p:cTn>
                                        <p:tgtEl>
                                          <p:spTgt spid="7"/>
                                        </p:tgtEl>
                                        <p:attrNameLst>
                                          <p:attrName>style.visibility</p:attrName>
                                        </p:attrNameLst>
                                      </p:cBhvr>
                                      <p:to>
                                        <p:strVal val="visible"/>
                                      </p:to>
                                    </p:set>
                                    <p:animEffect transition="in" filter="wipe(left)">
                                      <p:cBhvr>
                                        <p:cTn id="19" dur="500"/>
                                        <p:tgtEl>
                                          <p:spTgt spid="7"/>
                                        </p:tgtEl>
                                      </p:cBhvr>
                                    </p:animEffect>
                                  </p:childTnLst>
                                </p:cTn>
                              </p:par>
                              <p:par>
                                <p:cTn id="20" presetID="22" presetClass="entr" presetSubtype="8" fill="hold" nodeType="withEffect">
                                  <p:stCondLst>
                                    <p:cond delay="500"/>
                                  </p:stCondLst>
                                  <p:childTnLst>
                                    <p:set>
                                      <p:cBhvr>
                                        <p:cTn id="21" dur="1" fill="hold">
                                          <p:stCondLst>
                                            <p:cond delay="0"/>
                                          </p:stCondLst>
                                        </p:cTn>
                                        <p:tgtEl>
                                          <p:spTgt spid="9"/>
                                        </p:tgtEl>
                                        <p:attrNameLst>
                                          <p:attrName>style.visibility</p:attrName>
                                        </p:attrNameLst>
                                      </p:cBhvr>
                                      <p:to>
                                        <p:strVal val="visible"/>
                                      </p:to>
                                    </p:set>
                                    <p:animEffect transition="in" filter="wipe(left)">
                                      <p:cBhvr>
                                        <p:cTn id="22" dur="500"/>
                                        <p:tgtEl>
                                          <p:spTgt spid="9"/>
                                        </p:tgtEl>
                                      </p:cBhvr>
                                    </p:animEffect>
                                  </p:childTnLst>
                                </p:cTn>
                              </p:par>
                              <p:par>
                                <p:cTn id="23" presetID="22" presetClass="entr" presetSubtype="8" fill="hold" nodeType="withEffect">
                                  <p:stCondLst>
                                    <p:cond delay="500"/>
                                  </p:stCondLst>
                                  <p:childTnLst>
                                    <p:set>
                                      <p:cBhvr>
                                        <p:cTn id="24" dur="1" fill="hold">
                                          <p:stCondLst>
                                            <p:cond delay="0"/>
                                          </p:stCondLst>
                                        </p:cTn>
                                        <p:tgtEl>
                                          <p:spTgt spid="10"/>
                                        </p:tgtEl>
                                        <p:attrNameLst>
                                          <p:attrName>style.visibility</p:attrName>
                                        </p:attrNameLst>
                                      </p:cBhvr>
                                      <p:to>
                                        <p:strVal val="visible"/>
                                      </p:to>
                                    </p:set>
                                    <p:animEffect transition="in" filter="wipe(left)">
                                      <p:cBhvr>
                                        <p:cTn id="25" dur="500"/>
                                        <p:tgtEl>
                                          <p:spTgt spid="10"/>
                                        </p:tgtEl>
                                      </p:cBhvr>
                                    </p:animEffect>
                                  </p:childTnLst>
                                </p:cTn>
                              </p:par>
                              <p:par>
                                <p:cTn id="26" presetID="22" presetClass="entr" presetSubtype="8" fill="hold" nodeType="withEffect">
                                  <p:stCondLst>
                                    <p:cond delay="500"/>
                                  </p:stCondLst>
                                  <p:childTnLst>
                                    <p:set>
                                      <p:cBhvr>
                                        <p:cTn id="27" dur="1" fill="hold">
                                          <p:stCondLst>
                                            <p:cond delay="0"/>
                                          </p:stCondLst>
                                        </p:cTn>
                                        <p:tgtEl>
                                          <p:spTgt spid="16"/>
                                        </p:tgtEl>
                                        <p:attrNameLst>
                                          <p:attrName>style.visibility</p:attrName>
                                        </p:attrNameLst>
                                      </p:cBhvr>
                                      <p:to>
                                        <p:strVal val="visible"/>
                                      </p:to>
                                    </p:set>
                                    <p:animEffect transition="in" filter="wipe(left)">
                                      <p:cBhvr>
                                        <p:cTn id="28" dur="500"/>
                                        <p:tgtEl>
                                          <p:spTgt spid="16"/>
                                        </p:tgtEl>
                                      </p:cBhvr>
                                    </p:animEffect>
                                  </p:childTnLst>
                                </p:cTn>
                              </p:par>
                              <p:par>
                                <p:cTn id="29" presetID="22" presetClass="entr" presetSubtype="8" fill="hold" nodeType="withEffect">
                                  <p:stCondLst>
                                    <p:cond delay="500"/>
                                  </p:stCondLst>
                                  <p:childTnLst>
                                    <p:set>
                                      <p:cBhvr>
                                        <p:cTn id="30" dur="1" fill="hold">
                                          <p:stCondLst>
                                            <p:cond delay="0"/>
                                          </p:stCondLst>
                                        </p:cTn>
                                        <p:tgtEl>
                                          <p:spTgt spid="12"/>
                                        </p:tgtEl>
                                        <p:attrNameLst>
                                          <p:attrName>style.visibility</p:attrName>
                                        </p:attrNameLst>
                                      </p:cBhvr>
                                      <p:to>
                                        <p:strVal val="visible"/>
                                      </p:to>
                                    </p:set>
                                    <p:animEffect transition="in" filter="wipe(left)">
                                      <p:cBhvr>
                                        <p:cTn id="31" dur="500"/>
                                        <p:tgtEl>
                                          <p:spTgt spid="12"/>
                                        </p:tgtEl>
                                      </p:cBhvr>
                                    </p:animEffect>
                                  </p:childTnLst>
                                </p:cTn>
                              </p:par>
                              <p:par>
                                <p:cTn id="32" presetID="22" presetClass="entr" presetSubtype="8" fill="hold" nodeType="withEffect">
                                  <p:stCondLst>
                                    <p:cond delay="500"/>
                                  </p:stCondLst>
                                  <p:childTnLst>
                                    <p:set>
                                      <p:cBhvr>
                                        <p:cTn id="33" dur="1" fill="hold">
                                          <p:stCondLst>
                                            <p:cond delay="0"/>
                                          </p:stCondLst>
                                        </p:cTn>
                                        <p:tgtEl>
                                          <p:spTgt spid="13"/>
                                        </p:tgtEl>
                                        <p:attrNameLst>
                                          <p:attrName>style.visibility</p:attrName>
                                        </p:attrNameLst>
                                      </p:cBhvr>
                                      <p:to>
                                        <p:strVal val="visible"/>
                                      </p:to>
                                    </p:set>
                                    <p:animEffect transition="in" filter="wipe(left)">
                                      <p:cBhvr>
                                        <p:cTn id="34" dur="500"/>
                                        <p:tgtEl>
                                          <p:spTgt spid="13"/>
                                        </p:tgtEl>
                                      </p:cBhvr>
                                    </p:animEffect>
                                  </p:childTnLst>
                                </p:cTn>
                              </p:par>
                              <p:par>
                                <p:cTn id="35" presetID="22" presetClass="entr" presetSubtype="8" fill="hold" nodeType="withEffect">
                                  <p:stCondLst>
                                    <p:cond delay="500"/>
                                  </p:stCondLst>
                                  <p:childTnLst>
                                    <p:set>
                                      <p:cBhvr>
                                        <p:cTn id="36" dur="1" fill="hold">
                                          <p:stCondLst>
                                            <p:cond delay="0"/>
                                          </p:stCondLst>
                                        </p:cTn>
                                        <p:tgtEl>
                                          <p:spTgt spid="14"/>
                                        </p:tgtEl>
                                        <p:attrNameLst>
                                          <p:attrName>style.visibility</p:attrName>
                                        </p:attrNameLst>
                                      </p:cBhvr>
                                      <p:to>
                                        <p:strVal val="visible"/>
                                      </p:to>
                                    </p:set>
                                    <p:animEffect transition="in" filter="wipe(left)">
                                      <p:cBhvr>
                                        <p:cTn id="37" dur="500"/>
                                        <p:tgtEl>
                                          <p:spTgt spid="14"/>
                                        </p:tgtEl>
                                      </p:cBhvr>
                                    </p:animEffect>
                                  </p:childTnLst>
                                </p:cTn>
                              </p:par>
                              <p:par>
                                <p:cTn id="38" presetID="22" presetClass="entr" presetSubtype="8" fill="hold" nodeType="withEffect">
                                  <p:stCondLst>
                                    <p:cond delay="500"/>
                                  </p:stCondLst>
                                  <p:childTnLst>
                                    <p:set>
                                      <p:cBhvr>
                                        <p:cTn id="39" dur="1" fill="hold">
                                          <p:stCondLst>
                                            <p:cond delay="0"/>
                                          </p:stCondLst>
                                        </p:cTn>
                                        <p:tgtEl>
                                          <p:spTgt spid="1026"/>
                                        </p:tgtEl>
                                        <p:attrNameLst>
                                          <p:attrName>style.visibility</p:attrName>
                                        </p:attrNameLst>
                                      </p:cBhvr>
                                      <p:to>
                                        <p:strVal val="visible"/>
                                      </p:to>
                                    </p:set>
                                    <p:animEffect transition="in" filter="wipe(left)">
                                      <p:cBhvr>
                                        <p:cTn id="40"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AsOne/>
      </p:bldGraphic>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spcBef>
                <a:spcPts val="133"/>
              </a:spcBef>
            </a:pPr>
            <a:r>
              <a:rPr lang="en-US" dirty="0" smtClean="0">
                <a:solidFill>
                  <a:srgbClr val="404040"/>
                </a:solidFill>
                <a:latin typeface="Arial" charset="0"/>
                <a:cs typeface="Arial" charset="0"/>
              </a:rPr>
              <a:t>Amazon Web Services (AWS)</a:t>
            </a:r>
            <a:endParaRPr lang="en-US" dirty="0">
              <a:solidFill>
                <a:srgbClr val="404040"/>
              </a:solidFill>
              <a:latin typeface="Arial" charset="0"/>
              <a:cs typeface="Arial" charset="0"/>
            </a:endParaRPr>
          </a:p>
        </p:txBody>
      </p:sp>
      <p:grpSp>
        <p:nvGrpSpPr>
          <p:cNvPr id="7" name="Group 6"/>
          <p:cNvGrpSpPr/>
          <p:nvPr/>
        </p:nvGrpSpPr>
        <p:grpSpPr>
          <a:xfrm>
            <a:off x="5486752" y="1440132"/>
            <a:ext cx="5260576" cy="4863685"/>
            <a:chOff x="2326199" y="739538"/>
            <a:chExt cx="4050504" cy="3685272"/>
          </a:xfrm>
        </p:grpSpPr>
        <p:sp>
          <p:nvSpPr>
            <p:cNvPr id="43" name="Oval 42"/>
            <p:cNvSpPr/>
            <p:nvPr/>
          </p:nvSpPr>
          <p:spPr>
            <a:xfrm>
              <a:off x="2508278" y="739538"/>
              <a:ext cx="3868425" cy="3685272"/>
            </a:xfrm>
            <a:prstGeom prst="ellipse">
              <a:avLst/>
            </a:prstGeom>
            <a:solidFill>
              <a:schemeClr val="bg1"/>
            </a:solidFill>
            <a:ln w="57150" cmpd="sng">
              <a:solidFill>
                <a:schemeClr val="tx1">
                  <a:lumMod val="75000"/>
                  <a:lumOff val="25000"/>
                </a:schemeClr>
              </a:solidFill>
              <a:prstDash val="sysDot"/>
            </a:ln>
            <a:effectLst/>
          </p:spPr>
          <p:style>
            <a:lnRef idx="1">
              <a:schemeClr val="accent1"/>
            </a:lnRef>
            <a:fillRef idx="3">
              <a:schemeClr val="accent1"/>
            </a:fillRef>
            <a:effectRef idx="2">
              <a:schemeClr val="accent1"/>
            </a:effectRef>
            <a:fontRef idx="minor">
              <a:schemeClr val="lt1"/>
            </a:fontRef>
          </p:style>
          <p:txBody>
            <a:bodyPr lIns="90157" tIns="45109" rIns="90157" bIns="45109" anchor="ctr"/>
            <a:lstStyle/>
            <a:p>
              <a:pPr algn="ctr">
                <a:defRPr/>
              </a:pPr>
              <a:endParaRPr lang="en-US" sz="2400" dirty="0">
                <a:latin typeface="Arial" pitchFamily="34" charset="0"/>
                <a:cs typeface="Arial" pitchFamily="34" charset="0"/>
              </a:endParaRPr>
            </a:p>
          </p:txBody>
        </p:sp>
        <p:pic>
          <p:nvPicPr>
            <p:cNvPr id="6" name="Picture 5" descr="AWS Cloud.png"/>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2326199" y="1047102"/>
              <a:ext cx="970101" cy="970101"/>
            </a:xfrm>
            <a:prstGeom prst="rect">
              <a:avLst/>
            </a:prstGeom>
          </p:spPr>
        </p:pic>
        <p:sp>
          <p:nvSpPr>
            <p:cNvPr id="29" name="TextBox 28"/>
            <p:cNvSpPr txBox="1">
              <a:spLocks noChangeArrowheads="1"/>
            </p:cNvSpPr>
            <p:nvPr/>
          </p:nvSpPr>
          <p:spPr bwMode="auto">
            <a:xfrm>
              <a:off x="4468073" y="2216019"/>
              <a:ext cx="1736104" cy="51245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0157" tIns="45109" rIns="90157" bIns="45109">
              <a:spAutoFit/>
            </a:bodyPr>
            <a:lstStyle>
              <a:lvl1pPr>
                <a:defRPr sz="2400">
                  <a:solidFill>
                    <a:schemeClr val="tx1"/>
                  </a:solidFill>
                  <a:latin typeface="Calibri" charset="0"/>
                  <a:ea typeface="ＭＳ Ｐゴシック" charset="0"/>
                  <a:cs typeface="ＭＳ Ｐゴシック" charset="0"/>
                </a:defRPr>
              </a:lvl1pPr>
              <a:lvl2pPr marL="742950" indent="-285750">
                <a:defRPr sz="2400">
                  <a:solidFill>
                    <a:schemeClr val="tx1"/>
                  </a:solidFill>
                  <a:latin typeface="Calibri" charset="0"/>
                  <a:ea typeface="ＭＳ Ｐゴシック" charset="0"/>
                </a:defRPr>
              </a:lvl2pPr>
              <a:lvl3pPr marL="1143000" indent="-228600">
                <a:defRPr sz="2400">
                  <a:solidFill>
                    <a:schemeClr val="tx1"/>
                  </a:solidFill>
                  <a:latin typeface="Calibri" charset="0"/>
                  <a:ea typeface="ＭＳ Ｐゴシック" charset="0"/>
                </a:defRPr>
              </a:lvl3pPr>
              <a:lvl4pPr marL="1600200" indent="-228600">
                <a:defRPr sz="2400">
                  <a:solidFill>
                    <a:schemeClr val="tx1"/>
                  </a:solidFill>
                  <a:latin typeface="Calibri" charset="0"/>
                  <a:ea typeface="ＭＳ Ｐゴシック" charset="0"/>
                </a:defRPr>
              </a:lvl4pPr>
              <a:lvl5pPr marL="2057400" indent="-22860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eaLnBrk="1" hangingPunct="1"/>
              <a:r>
                <a:rPr lang="en-US" sz="3733" b="1" dirty="0">
                  <a:solidFill>
                    <a:srgbClr val="F29826"/>
                  </a:solidFill>
                  <a:latin typeface="Arial" charset="0"/>
                  <a:cs typeface="Arial" charset="0"/>
                </a:rPr>
                <a:t>Compute</a:t>
              </a:r>
            </a:p>
          </p:txBody>
        </p:sp>
        <p:sp>
          <p:nvSpPr>
            <p:cNvPr id="30" name="TextBox 29"/>
            <p:cNvSpPr txBox="1">
              <a:spLocks noChangeArrowheads="1"/>
            </p:cNvSpPr>
            <p:nvPr/>
          </p:nvSpPr>
          <p:spPr bwMode="auto">
            <a:xfrm>
              <a:off x="2640730" y="2336767"/>
              <a:ext cx="1769429" cy="4493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0157" tIns="45109" rIns="90157" bIns="45109">
              <a:spAutoFit/>
            </a:bodyPr>
            <a:lstStyle>
              <a:lvl1pPr>
                <a:defRPr sz="2400">
                  <a:solidFill>
                    <a:schemeClr val="tx1"/>
                  </a:solidFill>
                  <a:latin typeface="Calibri" charset="0"/>
                  <a:ea typeface="ＭＳ Ｐゴシック" charset="0"/>
                  <a:cs typeface="ＭＳ Ｐゴシック" charset="0"/>
                </a:defRPr>
              </a:lvl1pPr>
              <a:lvl2pPr marL="742950" indent="-285750">
                <a:defRPr sz="2400">
                  <a:solidFill>
                    <a:schemeClr val="tx1"/>
                  </a:solidFill>
                  <a:latin typeface="Calibri" charset="0"/>
                  <a:ea typeface="ＭＳ Ｐゴシック" charset="0"/>
                </a:defRPr>
              </a:lvl2pPr>
              <a:lvl3pPr marL="1143000" indent="-228600">
                <a:defRPr sz="2400">
                  <a:solidFill>
                    <a:schemeClr val="tx1"/>
                  </a:solidFill>
                  <a:latin typeface="Calibri" charset="0"/>
                  <a:ea typeface="ＭＳ Ｐゴシック" charset="0"/>
                </a:defRPr>
              </a:lvl3pPr>
              <a:lvl4pPr marL="1600200" indent="-228600">
                <a:defRPr sz="2400">
                  <a:solidFill>
                    <a:schemeClr val="tx1"/>
                  </a:solidFill>
                  <a:latin typeface="Calibri" charset="0"/>
                  <a:ea typeface="ＭＳ Ｐゴシック" charset="0"/>
                </a:defRPr>
              </a:lvl4pPr>
              <a:lvl5pPr marL="2057400" indent="-22860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eaLnBrk="1" hangingPunct="1"/>
              <a:r>
                <a:rPr lang="en-US" sz="3200" b="1" dirty="0">
                  <a:solidFill>
                    <a:srgbClr val="004B91"/>
                  </a:solidFill>
                  <a:latin typeface="Arial" charset="0"/>
                  <a:cs typeface="Arial" charset="0"/>
                </a:rPr>
                <a:t>Messaging</a:t>
              </a:r>
            </a:p>
          </p:txBody>
        </p:sp>
        <p:sp>
          <p:nvSpPr>
            <p:cNvPr id="31" name="TextBox 30"/>
            <p:cNvSpPr txBox="1">
              <a:spLocks noChangeArrowheads="1"/>
            </p:cNvSpPr>
            <p:nvPr/>
          </p:nvSpPr>
          <p:spPr bwMode="auto">
            <a:xfrm>
              <a:off x="2936531" y="3227712"/>
              <a:ext cx="840024" cy="3545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0157" tIns="45109" rIns="90157" bIns="45109">
              <a:spAutoFit/>
            </a:bodyPr>
            <a:lstStyle>
              <a:lvl1pPr>
                <a:defRPr sz="2400">
                  <a:solidFill>
                    <a:schemeClr val="tx1"/>
                  </a:solidFill>
                  <a:latin typeface="Calibri" charset="0"/>
                  <a:ea typeface="ＭＳ Ｐゴシック" charset="0"/>
                  <a:cs typeface="ＭＳ Ｐゴシック" charset="0"/>
                </a:defRPr>
              </a:lvl1pPr>
              <a:lvl2pPr marL="742950" indent="-285750">
                <a:defRPr sz="2400">
                  <a:solidFill>
                    <a:schemeClr val="tx1"/>
                  </a:solidFill>
                  <a:latin typeface="Calibri" charset="0"/>
                  <a:ea typeface="ＭＳ Ｐゴシック" charset="0"/>
                </a:defRPr>
              </a:lvl2pPr>
              <a:lvl3pPr marL="1143000" indent="-228600">
                <a:defRPr sz="2400">
                  <a:solidFill>
                    <a:schemeClr val="tx1"/>
                  </a:solidFill>
                  <a:latin typeface="Calibri" charset="0"/>
                  <a:ea typeface="ＭＳ Ｐゴシック" charset="0"/>
                </a:defRPr>
              </a:lvl3pPr>
              <a:lvl4pPr marL="1600200" indent="-228600">
                <a:defRPr sz="2400">
                  <a:solidFill>
                    <a:schemeClr val="tx1"/>
                  </a:solidFill>
                  <a:latin typeface="Calibri" charset="0"/>
                  <a:ea typeface="ＭＳ Ｐゴシック" charset="0"/>
                </a:defRPr>
              </a:lvl4pPr>
              <a:lvl5pPr marL="2057400" indent="-22860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eaLnBrk="1" hangingPunct="1"/>
              <a:r>
                <a:rPr lang="en-US" i="1" dirty="0">
                  <a:solidFill>
                    <a:srgbClr val="7F7F7F"/>
                  </a:solidFill>
                  <a:latin typeface="Arial" charset="0"/>
                  <a:cs typeface="Arial" charset="0"/>
                </a:rPr>
                <a:t>Mobile</a:t>
              </a:r>
            </a:p>
          </p:txBody>
        </p:sp>
        <p:sp>
          <p:nvSpPr>
            <p:cNvPr id="32" name="TextBox 31"/>
            <p:cNvSpPr txBox="1">
              <a:spLocks noChangeArrowheads="1"/>
            </p:cNvSpPr>
            <p:nvPr/>
          </p:nvSpPr>
          <p:spPr bwMode="auto">
            <a:xfrm>
              <a:off x="4534215" y="2708798"/>
              <a:ext cx="1306578" cy="291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0157" tIns="45109" rIns="90157" bIns="45109">
              <a:spAutoFit/>
            </a:bodyPr>
            <a:lstStyle>
              <a:lvl1pPr>
                <a:defRPr sz="2400">
                  <a:solidFill>
                    <a:schemeClr val="tx1"/>
                  </a:solidFill>
                  <a:latin typeface="Calibri" charset="0"/>
                  <a:ea typeface="ＭＳ Ｐゴシック" charset="0"/>
                  <a:cs typeface="ＭＳ Ｐゴシック" charset="0"/>
                </a:defRPr>
              </a:lvl1pPr>
              <a:lvl2pPr marL="742950" indent="-285750">
                <a:defRPr sz="2400">
                  <a:solidFill>
                    <a:schemeClr val="tx1"/>
                  </a:solidFill>
                  <a:latin typeface="Calibri" charset="0"/>
                  <a:ea typeface="ＭＳ Ｐゴシック" charset="0"/>
                </a:defRPr>
              </a:lvl2pPr>
              <a:lvl3pPr marL="1143000" indent="-228600">
                <a:defRPr sz="2400">
                  <a:solidFill>
                    <a:schemeClr val="tx1"/>
                  </a:solidFill>
                  <a:latin typeface="Calibri" charset="0"/>
                  <a:ea typeface="ＭＳ Ｐゴシック" charset="0"/>
                </a:defRPr>
              </a:lvl3pPr>
              <a:lvl4pPr marL="1600200" indent="-228600">
                <a:defRPr sz="2400">
                  <a:solidFill>
                    <a:schemeClr val="tx1"/>
                  </a:solidFill>
                  <a:latin typeface="Calibri" charset="0"/>
                  <a:ea typeface="ＭＳ Ｐゴシック" charset="0"/>
                </a:defRPr>
              </a:lvl4pPr>
              <a:lvl5pPr marL="2057400" indent="-22860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eaLnBrk="1" hangingPunct="1"/>
              <a:r>
                <a:rPr lang="en-US" sz="1867" b="1" dirty="0">
                  <a:solidFill>
                    <a:srgbClr val="004B91"/>
                  </a:solidFill>
                  <a:latin typeface="Arial" charset="0"/>
                  <a:cs typeface="Arial" charset="0"/>
                </a:rPr>
                <a:t>App Services</a:t>
              </a:r>
              <a:endParaRPr lang="en-US" b="1" dirty="0">
                <a:solidFill>
                  <a:srgbClr val="004B91"/>
                </a:solidFill>
                <a:latin typeface="Arial" charset="0"/>
                <a:cs typeface="Arial" charset="0"/>
              </a:endParaRPr>
            </a:p>
          </p:txBody>
        </p:sp>
        <p:sp>
          <p:nvSpPr>
            <p:cNvPr id="33" name="TextBox 32"/>
            <p:cNvSpPr txBox="1">
              <a:spLocks noChangeArrowheads="1"/>
            </p:cNvSpPr>
            <p:nvPr/>
          </p:nvSpPr>
          <p:spPr bwMode="auto">
            <a:xfrm>
              <a:off x="2840119" y="2758792"/>
              <a:ext cx="1778069" cy="51245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0157" tIns="45109" rIns="90157" bIns="45109">
              <a:spAutoFit/>
            </a:bodyPr>
            <a:lstStyle>
              <a:lvl1pPr>
                <a:defRPr sz="2400">
                  <a:solidFill>
                    <a:schemeClr val="tx1"/>
                  </a:solidFill>
                  <a:latin typeface="Calibri" charset="0"/>
                  <a:ea typeface="ＭＳ Ｐゴシック" charset="0"/>
                  <a:cs typeface="ＭＳ Ｐゴシック" charset="0"/>
                </a:defRPr>
              </a:lvl1pPr>
              <a:lvl2pPr marL="742950" indent="-285750">
                <a:defRPr sz="2400">
                  <a:solidFill>
                    <a:schemeClr val="tx1"/>
                  </a:solidFill>
                  <a:latin typeface="Calibri" charset="0"/>
                  <a:ea typeface="ＭＳ Ｐゴシック" charset="0"/>
                </a:defRPr>
              </a:lvl2pPr>
              <a:lvl3pPr marL="1143000" indent="-228600">
                <a:defRPr sz="2400">
                  <a:solidFill>
                    <a:schemeClr val="tx1"/>
                  </a:solidFill>
                  <a:latin typeface="Calibri" charset="0"/>
                  <a:ea typeface="ＭＳ Ｐゴシック" charset="0"/>
                </a:defRPr>
              </a:lvl3pPr>
              <a:lvl4pPr marL="1600200" indent="-228600">
                <a:defRPr sz="2400">
                  <a:solidFill>
                    <a:schemeClr val="tx1"/>
                  </a:solidFill>
                  <a:latin typeface="Calibri" charset="0"/>
                  <a:ea typeface="ＭＳ Ｐゴシック" charset="0"/>
                </a:defRPr>
              </a:lvl4pPr>
              <a:lvl5pPr marL="2057400" indent="-22860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eaLnBrk="1" hangingPunct="1"/>
              <a:r>
                <a:rPr lang="en-US" sz="3733" b="1" dirty="0">
                  <a:solidFill>
                    <a:srgbClr val="F29826"/>
                  </a:solidFill>
                  <a:latin typeface="Arial" charset="0"/>
                  <a:cs typeface="Arial" charset="0"/>
                </a:rPr>
                <a:t>Database</a:t>
              </a:r>
            </a:p>
          </p:txBody>
        </p:sp>
        <p:sp>
          <p:nvSpPr>
            <p:cNvPr id="34" name="TextBox 33"/>
            <p:cNvSpPr txBox="1">
              <a:spLocks noChangeArrowheads="1"/>
            </p:cNvSpPr>
            <p:nvPr/>
          </p:nvSpPr>
          <p:spPr bwMode="auto">
            <a:xfrm>
              <a:off x="3792849" y="3248284"/>
              <a:ext cx="2144647" cy="51245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0157" tIns="45109" rIns="90157" bIns="45109">
              <a:spAutoFit/>
            </a:bodyPr>
            <a:lstStyle>
              <a:lvl1pPr>
                <a:defRPr sz="2400">
                  <a:solidFill>
                    <a:schemeClr val="tx1"/>
                  </a:solidFill>
                  <a:latin typeface="Calibri" charset="0"/>
                  <a:ea typeface="ＭＳ Ｐゴシック" charset="0"/>
                  <a:cs typeface="ＭＳ Ｐゴシック" charset="0"/>
                </a:defRPr>
              </a:lvl1pPr>
              <a:lvl2pPr marL="742950" indent="-285750">
                <a:defRPr sz="2400">
                  <a:solidFill>
                    <a:schemeClr val="tx1"/>
                  </a:solidFill>
                  <a:latin typeface="Calibri" charset="0"/>
                  <a:ea typeface="ＭＳ Ｐゴシック" charset="0"/>
                </a:defRPr>
              </a:lvl2pPr>
              <a:lvl3pPr marL="1143000" indent="-228600">
                <a:defRPr sz="2400">
                  <a:solidFill>
                    <a:schemeClr val="tx1"/>
                  </a:solidFill>
                  <a:latin typeface="Calibri" charset="0"/>
                  <a:ea typeface="ＭＳ Ｐゴシック" charset="0"/>
                </a:defRPr>
              </a:lvl3pPr>
              <a:lvl4pPr marL="1600200" indent="-228600">
                <a:defRPr sz="2400">
                  <a:solidFill>
                    <a:schemeClr val="tx1"/>
                  </a:solidFill>
                  <a:latin typeface="Calibri" charset="0"/>
                  <a:ea typeface="ＭＳ Ｐゴシック" charset="0"/>
                </a:defRPr>
              </a:lvl4pPr>
              <a:lvl5pPr marL="2057400" indent="-22860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eaLnBrk="1" hangingPunct="1"/>
              <a:r>
                <a:rPr lang="en-US" sz="3733" b="1" i="1" dirty="0">
                  <a:solidFill>
                    <a:srgbClr val="004B91"/>
                  </a:solidFill>
                  <a:latin typeface="Arial" charset="0"/>
                  <a:cs typeface="Arial" charset="0"/>
                </a:rPr>
                <a:t>Networking</a:t>
              </a:r>
            </a:p>
          </p:txBody>
        </p:sp>
        <p:sp>
          <p:nvSpPr>
            <p:cNvPr id="35" name="TextBox 34"/>
            <p:cNvSpPr txBox="1">
              <a:spLocks noChangeArrowheads="1"/>
            </p:cNvSpPr>
            <p:nvPr/>
          </p:nvSpPr>
          <p:spPr bwMode="auto">
            <a:xfrm>
              <a:off x="3168057" y="1321046"/>
              <a:ext cx="2567217" cy="63889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0157" tIns="45109" rIns="90157" bIns="45109">
              <a:spAutoFit/>
            </a:bodyPr>
            <a:lstStyle>
              <a:lvl1pPr>
                <a:defRPr sz="2400">
                  <a:solidFill>
                    <a:schemeClr val="tx1"/>
                  </a:solidFill>
                  <a:latin typeface="Calibri" charset="0"/>
                  <a:ea typeface="ＭＳ Ｐゴシック" charset="0"/>
                  <a:cs typeface="ＭＳ Ｐゴシック" charset="0"/>
                </a:defRPr>
              </a:lvl1pPr>
              <a:lvl2pPr marL="742950" indent="-285750">
                <a:defRPr sz="2400">
                  <a:solidFill>
                    <a:schemeClr val="tx1"/>
                  </a:solidFill>
                  <a:latin typeface="Calibri" charset="0"/>
                  <a:ea typeface="ＭＳ Ｐゴシック" charset="0"/>
                </a:defRPr>
              </a:lvl2pPr>
              <a:lvl3pPr marL="1143000" indent="-228600">
                <a:defRPr sz="2400">
                  <a:solidFill>
                    <a:schemeClr val="tx1"/>
                  </a:solidFill>
                  <a:latin typeface="Calibri" charset="0"/>
                  <a:ea typeface="ＭＳ Ｐゴシック" charset="0"/>
                </a:defRPr>
              </a:lvl3pPr>
              <a:lvl4pPr marL="1600200" indent="-228600">
                <a:defRPr sz="2400">
                  <a:solidFill>
                    <a:schemeClr val="tx1"/>
                  </a:solidFill>
                  <a:latin typeface="Calibri" charset="0"/>
                  <a:ea typeface="ＭＳ Ｐゴシック" charset="0"/>
                </a:defRPr>
              </a:lvl4pPr>
              <a:lvl5pPr marL="2057400" indent="-22860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ctr" eaLnBrk="1" hangingPunct="1"/>
              <a:r>
                <a:rPr lang="en-US" dirty="0">
                  <a:solidFill>
                    <a:srgbClr val="7F7F7F"/>
                  </a:solidFill>
                  <a:latin typeface="Arial" charset="0"/>
                  <a:cs typeface="Arial" charset="0"/>
                </a:rPr>
                <a:t>Development and Management Tools</a:t>
              </a:r>
            </a:p>
          </p:txBody>
        </p:sp>
        <p:sp>
          <p:nvSpPr>
            <p:cNvPr id="36" name="TextBox 35"/>
            <p:cNvSpPr txBox="1">
              <a:spLocks noChangeArrowheads="1"/>
            </p:cNvSpPr>
            <p:nvPr/>
          </p:nvSpPr>
          <p:spPr bwMode="auto">
            <a:xfrm>
              <a:off x="4796379" y="2983743"/>
              <a:ext cx="1075769" cy="3228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0157" tIns="45109" rIns="90157" bIns="45109">
              <a:spAutoFit/>
            </a:bodyPr>
            <a:lstStyle>
              <a:lvl1pPr>
                <a:defRPr sz="2400">
                  <a:solidFill>
                    <a:schemeClr val="tx1"/>
                  </a:solidFill>
                  <a:latin typeface="Calibri" charset="0"/>
                  <a:ea typeface="ＭＳ Ｐゴシック" charset="0"/>
                  <a:cs typeface="ＭＳ Ｐゴシック" charset="0"/>
                </a:defRPr>
              </a:lvl1pPr>
              <a:lvl2pPr marL="742950" indent="-285750">
                <a:defRPr sz="2400">
                  <a:solidFill>
                    <a:schemeClr val="tx1"/>
                  </a:solidFill>
                  <a:latin typeface="Calibri" charset="0"/>
                  <a:ea typeface="ＭＳ Ｐゴシック" charset="0"/>
                </a:defRPr>
              </a:lvl2pPr>
              <a:lvl3pPr marL="1143000" indent="-228600">
                <a:defRPr sz="2400">
                  <a:solidFill>
                    <a:schemeClr val="tx1"/>
                  </a:solidFill>
                  <a:latin typeface="Calibri" charset="0"/>
                  <a:ea typeface="ＭＳ Ｐゴシック" charset="0"/>
                </a:defRPr>
              </a:lvl3pPr>
              <a:lvl4pPr marL="1600200" indent="-228600">
                <a:defRPr sz="2400">
                  <a:solidFill>
                    <a:schemeClr val="tx1"/>
                  </a:solidFill>
                  <a:latin typeface="Calibri" charset="0"/>
                  <a:ea typeface="ＭＳ Ｐゴシック" charset="0"/>
                </a:defRPr>
              </a:lvl4pPr>
              <a:lvl5pPr marL="2057400" indent="-22860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eaLnBrk="1" hangingPunct="1"/>
              <a:r>
                <a:rPr lang="en-US" sz="2133" dirty="0">
                  <a:solidFill>
                    <a:srgbClr val="7F7F7F"/>
                  </a:solidFill>
                  <a:latin typeface="Arial" charset="0"/>
                  <a:cs typeface="Arial" charset="0"/>
                </a:rPr>
                <a:t>Payments</a:t>
              </a:r>
            </a:p>
          </p:txBody>
        </p:sp>
        <p:sp>
          <p:nvSpPr>
            <p:cNvPr id="38" name="TextBox 37"/>
            <p:cNvSpPr txBox="1">
              <a:spLocks noChangeArrowheads="1"/>
            </p:cNvSpPr>
            <p:nvPr/>
          </p:nvSpPr>
          <p:spPr bwMode="auto">
            <a:xfrm>
              <a:off x="4232528" y="3979339"/>
              <a:ext cx="707957" cy="40191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0157" tIns="45109" rIns="90157" bIns="45109">
              <a:spAutoFit/>
            </a:bodyPr>
            <a:lstStyle>
              <a:lvl1pPr>
                <a:defRPr sz="2400">
                  <a:solidFill>
                    <a:schemeClr val="tx1"/>
                  </a:solidFill>
                  <a:latin typeface="Calibri" charset="0"/>
                  <a:ea typeface="ＭＳ Ｐゴシック" charset="0"/>
                  <a:cs typeface="ＭＳ Ｐゴシック" charset="0"/>
                </a:defRPr>
              </a:lvl1pPr>
              <a:lvl2pPr marL="742950" indent="-285750">
                <a:defRPr sz="2400">
                  <a:solidFill>
                    <a:schemeClr val="tx1"/>
                  </a:solidFill>
                  <a:latin typeface="Calibri" charset="0"/>
                  <a:ea typeface="ＭＳ Ｐゴシック" charset="0"/>
                </a:defRPr>
              </a:lvl2pPr>
              <a:lvl3pPr marL="1143000" indent="-228600">
                <a:defRPr sz="2400">
                  <a:solidFill>
                    <a:schemeClr val="tx1"/>
                  </a:solidFill>
                  <a:latin typeface="Calibri" charset="0"/>
                  <a:ea typeface="ＭＳ Ｐゴシック" charset="0"/>
                </a:defRPr>
              </a:lvl3pPr>
              <a:lvl4pPr marL="1600200" indent="-228600">
                <a:defRPr sz="2400">
                  <a:solidFill>
                    <a:schemeClr val="tx1"/>
                  </a:solidFill>
                  <a:latin typeface="Calibri" charset="0"/>
                  <a:ea typeface="ＭＳ Ｐゴシック" charset="0"/>
                </a:defRPr>
              </a:lvl4pPr>
              <a:lvl5pPr marL="2057400" indent="-22860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eaLnBrk="1" hangingPunct="1"/>
              <a:r>
                <a:rPr lang="en-US" sz="2800" b="1" dirty="0">
                  <a:solidFill>
                    <a:srgbClr val="F29826"/>
                  </a:solidFill>
                  <a:latin typeface="Arial" charset="0"/>
                  <a:cs typeface="Arial" charset="0"/>
                </a:rPr>
                <a:t>VPC</a:t>
              </a:r>
            </a:p>
          </p:txBody>
        </p:sp>
        <p:sp>
          <p:nvSpPr>
            <p:cNvPr id="39" name="TextBox 38"/>
            <p:cNvSpPr txBox="1">
              <a:spLocks noChangeArrowheads="1"/>
            </p:cNvSpPr>
            <p:nvPr/>
          </p:nvSpPr>
          <p:spPr bwMode="auto">
            <a:xfrm>
              <a:off x="3407541" y="3733672"/>
              <a:ext cx="2301300" cy="3228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0157" tIns="45109" rIns="90157" bIns="45109">
              <a:spAutoFit/>
            </a:bodyPr>
            <a:lstStyle>
              <a:lvl1pPr>
                <a:defRPr sz="2400">
                  <a:solidFill>
                    <a:schemeClr val="tx1"/>
                  </a:solidFill>
                  <a:latin typeface="Calibri" charset="0"/>
                  <a:ea typeface="ＭＳ Ｐゴシック" charset="0"/>
                  <a:cs typeface="ＭＳ Ｐゴシック" charset="0"/>
                </a:defRPr>
              </a:lvl1pPr>
              <a:lvl2pPr marL="742950" indent="-285750">
                <a:defRPr sz="2400">
                  <a:solidFill>
                    <a:schemeClr val="tx1"/>
                  </a:solidFill>
                  <a:latin typeface="Calibri" charset="0"/>
                  <a:ea typeface="ＭＳ Ｐゴシック" charset="0"/>
                </a:defRPr>
              </a:lvl2pPr>
              <a:lvl3pPr marL="1143000" indent="-228600">
                <a:defRPr sz="2400">
                  <a:solidFill>
                    <a:schemeClr val="tx1"/>
                  </a:solidFill>
                  <a:latin typeface="Calibri" charset="0"/>
                  <a:ea typeface="ＭＳ Ｐゴシック" charset="0"/>
                </a:defRPr>
              </a:lvl3pPr>
              <a:lvl4pPr marL="1600200" indent="-228600">
                <a:defRPr sz="2400">
                  <a:solidFill>
                    <a:schemeClr val="tx1"/>
                  </a:solidFill>
                  <a:latin typeface="Calibri" charset="0"/>
                  <a:ea typeface="ＭＳ Ｐゴシック" charset="0"/>
                </a:defRPr>
              </a:lvl4pPr>
              <a:lvl5pPr marL="2057400" indent="-22860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eaLnBrk="1" hangingPunct="1"/>
              <a:r>
                <a:rPr lang="en-US" sz="2133" dirty="0">
                  <a:solidFill>
                    <a:srgbClr val="004B91"/>
                  </a:solidFill>
                  <a:latin typeface="Arial" charset="0"/>
                  <a:cs typeface="Arial" charset="0"/>
                </a:rPr>
                <a:t>On-Demand Workforce</a:t>
              </a:r>
            </a:p>
          </p:txBody>
        </p:sp>
        <p:sp>
          <p:nvSpPr>
            <p:cNvPr id="40" name="TextBox 39"/>
            <p:cNvSpPr txBox="1">
              <a:spLocks noChangeArrowheads="1"/>
            </p:cNvSpPr>
            <p:nvPr/>
          </p:nvSpPr>
          <p:spPr bwMode="auto">
            <a:xfrm>
              <a:off x="2773853" y="2048374"/>
              <a:ext cx="1089347" cy="3545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0157" tIns="45109" rIns="90157" bIns="45109">
              <a:spAutoFit/>
            </a:bodyPr>
            <a:lstStyle>
              <a:lvl1pPr>
                <a:defRPr sz="2400">
                  <a:solidFill>
                    <a:schemeClr val="tx1"/>
                  </a:solidFill>
                  <a:latin typeface="Calibri" charset="0"/>
                  <a:ea typeface="ＭＳ Ｐゴシック" charset="0"/>
                  <a:cs typeface="ＭＳ Ｐゴシック" charset="0"/>
                </a:defRPr>
              </a:lvl1pPr>
              <a:lvl2pPr marL="742950" indent="-285750">
                <a:defRPr sz="2400">
                  <a:solidFill>
                    <a:schemeClr val="tx1"/>
                  </a:solidFill>
                  <a:latin typeface="Calibri" charset="0"/>
                  <a:ea typeface="ＭＳ Ｐゴシック" charset="0"/>
                </a:defRPr>
              </a:lvl2pPr>
              <a:lvl3pPr marL="1143000" indent="-228600">
                <a:defRPr sz="2400">
                  <a:solidFill>
                    <a:schemeClr val="tx1"/>
                  </a:solidFill>
                  <a:latin typeface="Calibri" charset="0"/>
                  <a:ea typeface="ＭＳ Ｐゴシック" charset="0"/>
                </a:defRPr>
              </a:lvl3pPr>
              <a:lvl4pPr marL="1600200" indent="-228600">
                <a:defRPr sz="2400">
                  <a:solidFill>
                    <a:schemeClr val="tx1"/>
                  </a:solidFill>
                  <a:latin typeface="Calibri" charset="0"/>
                  <a:ea typeface="ＭＳ Ｐゴシック" charset="0"/>
                </a:defRPr>
              </a:lvl4pPr>
              <a:lvl5pPr marL="2057400" indent="-22860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eaLnBrk="1" hangingPunct="1"/>
              <a:r>
                <a:rPr lang="en-US" i="1" dirty="0">
                  <a:solidFill>
                    <a:srgbClr val="7F7F7F"/>
                  </a:solidFill>
                  <a:latin typeface="Arial" charset="0"/>
                  <a:cs typeface="Arial" charset="0"/>
                </a:rPr>
                <a:t>Analytics</a:t>
              </a:r>
            </a:p>
          </p:txBody>
        </p:sp>
        <p:sp>
          <p:nvSpPr>
            <p:cNvPr id="41" name="TextBox 40"/>
            <p:cNvSpPr txBox="1">
              <a:spLocks noChangeArrowheads="1"/>
            </p:cNvSpPr>
            <p:nvPr/>
          </p:nvSpPr>
          <p:spPr bwMode="auto">
            <a:xfrm>
              <a:off x="4009012" y="1915657"/>
              <a:ext cx="2187846" cy="40191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0157" tIns="45109" rIns="90157" bIns="45109">
              <a:spAutoFit/>
            </a:bodyPr>
            <a:lstStyle>
              <a:lvl1pPr>
                <a:defRPr sz="2400">
                  <a:solidFill>
                    <a:schemeClr val="tx1"/>
                  </a:solidFill>
                  <a:latin typeface="Calibri" charset="0"/>
                  <a:ea typeface="ＭＳ Ｐゴシック" charset="0"/>
                  <a:cs typeface="ＭＳ Ｐゴシック" charset="0"/>
                </a:defRPr>
              </a:lvl1pPr>
              <a:lvl2pPr marL="742950" indent="-285750">
                <a:defRPr sz="2400">
                  <a:solidFill>
                    <a:schemeClr val="tx1"/>
                  </a:solidFill>
                  <a:latin typeface="Calibri" charset="0"/>
                  <a:ea typeface="ＭＳ Ｐゴシック" charset="0"/>
                </a:defRPr>
              </a:lvl2pPr>
              <a:lvl3pPr marL="1143000" indent="-228600">
                <a:defRPr sz="2400">
                  <a:solidFill>
                    <a:schemeClr val="tx1"/>
                  </a:solidFill>
                  <a:latin typeface="Calibri" charset="0"/>
                  <a:ea typeface="ＭＳ Ｐゴシック" charset="0"/>
                </a:defRPr>
              </a:lvl3pPr>
              <a:lvl4pPr marL="1600200" indent="-228600">
                <a:defRPr sz="2400">
                  <a:solidFill>
                    <a:schemeClr val="tx1"/>
                  </a:solidFill>
                  <a:latin typeface="Calibri" charset="0"/>
                  <a:ea typeface="ＭＳ Ｐゴシック" charset="0"/>
                </a:defRPr>
              </a:lvl4pPr>
              <a:lvl5pPr marL="2057400" indent="-22860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eaLnBrk="1" hangingPunct="1"/>
              <a:r>
                <a:rPr lang="en-US" sz="2800" dirty="0">
                  <a:solidFill>
                    <a:srgbClr val="004B91"/>
                  </a:solidFill>
                  <a:latin typeface="Arial" charset="0"/>
                  <a:cs typeface="Arial" charset="0"/>
                </a:rPr>
                <a:t>Content Delivery</a:t>
              </a:r>
            </a:p>
          </p:txBody>
        </p:sp>
        <p:sp>
          <p:nvSpPr>
            <p:cNvPr id="42" name="TextBox 41"/>
            <p:cNvSpPr txBox="1">
              <a:spLocks noChangeArrowheads="1"/>
            </p:cNvSpPr>
            <p:nvPr/>
          </p:nvSpPr>
          <p:spPr bwMode="auto">
            <a:xfrm>
              <a:off x="3798186" y="849012"/>
              <a:ext cx="1510232" cy="51245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0157" tIns="45109" rIns="90157" bIns="45109">
              <a:spAutoFit/>
            </a:bodyPr>
            <a:lstStyle>
              <a:lvl1pPr>
                <a:defRPr sz="2400">
                  <a:solidFill>
                    <a:schemeClr val="tx1"/>
                  </a:solidFill>
                  <a:latin typeface="Calibri" charset="0"/>
                  <a:ea typeface="ＭＳ Ｐゴシック" charset="0"/>
                  <a:cs typeface="ＭＳ Ｐゴシック" charset="0"/>
                </a:defRPr>
              </a:lvl1pPr>
              <a:lvl2pPr marL="742950" indent="-285750">
                <a:defRPr sz="2400">
                  <a:solidFill>
                    <a:schemeClr val="tx1"/>
                  </a:solidFill>
                  <a:latin typeface="Calibri" charset="0"/>
                  <a:ea typeface="ＭＳ Ｐゴシック" charset="0"/>
                </a:defRPr>
              </a:lvl2pPr>
              <a:lvl3pPr marL="1143000" indent="-228600">
                <a:defRPr sz="2400">
                  <a:solidFill>
                    <a:schemeClr val="tx1"/>
                  </a:solidFill>
                  <a:latin typeface="Calibri" charset="0"/>
                  <a:ea typeface="ＭＳ Ｐゴシック" charset="0"/>
                </a:defRPr>
              </a:lvl3pPr>
              <a:lvl4pPr marL="1600200" indent="-228600">
                <a:defRPr sz="2400">
                  <a:solidFill>
                    <a:schemeClr val="tx1"/>
                  </a:solidFill>
                  <a:latin typeface="Calibri" charset="0"/>
                  <a:ea typeface="ＭＳ Ｐゴシック" charset="0"/>
                </a:defRPr>
              </a:lvl4pPr>
              <a:lvl5pPr marL="2057400" indent="-22860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eaLnBrk="1" hangingPunct="1"/>
              <a:r>
                <a:rPr lang="en-US" sz="3733" b="1" dirty="0">
                  <a:solidFill>
                    <a:srgbClr val="F29826"/>
                  </a:solidFill>
                  <a:latin typeface="Arial" charset="0"/>
                  <a:cs typeface="Arial" charset="0"/>
                </a:rPr>
                <a:t>Storage</a:t>
              </a:r>
            </a:p>
          </p:txBody>
        </p:sp>
      </p:grpSp>
      <p:sp>
        <p:nvSpPr>
          <p:cNvPr id="46" name="Content Placeholder 4"/>
          <p:cNvSpPr txBox="1">
            <a:spLocks/>
          </p:cNvSpPr>
          <p:nvPr/>
        </p:nvSpPr>
        <p:spPr bwMode="auto">
          <a:xfrm>
            <a:off x="455183" y="1440133"/>
            <a:ext cx="5662439" cy="151812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0153" tIns="45108" rIns="90153" bIns="45108"/>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defTabSz="451121" eaLnBrk="1" hangingPunct="1">
              <a:spcBef>
                <a:spcPct val="20000"/>
              </a:spcBef>
              <a:buSzPct val="100000"/>
              <a:defRPr/>
            </a:pPr>
            <a:r>
              <a:rPr lang="en-US" altLang="ja-JP" sz="2400" i="1" kern="0" dirty="0">
                <a:solidFill>
                  <a:srgbClr val="414042"/>
                </a:solidFill>
                <a:latin typeface="Arial" pitchFamily="34" charset="0"/>
                <a:cs typeface="Arial" pitchFamily="34" charset="0"/>
              </a:rPr>
              <a:t>Enable businesses and developers to use web services to build scalable, sophisticated applications.</a:t>
            </a:r>
            <a:endParaRPr lang="en-US" altLang="ja-JP" sz="2133" i="1" kern="0" dirty="0">
              <a:solidFill>
                <a:srgbClr val="414042"/>
              </a:solidFill>
              <a:latin typeface="Arial" pitchFamily="34" charset="0"/>
              <a:cs typeface="Arial" pitchFamily="34" charset="0"/>
            </a:endParaRPr>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4305" y="2380864"/>
            <a:ext cx="4983587" cy="3232073"/>
          </a:xfrm>
          <a:prstGeom prst="rect">
            <a:avLst/>
          </a:prstGeom>
        </p:spPr>
      </p:pic>
    </p:spTree>
    <p:extLst>
      <p:ext uri="{BB962C8B-B14F-4D97-AF65-F5344CB8AC3E}">
        <p14:creationId xmlns:p14="http://schemas.microsoft.com/office/powerpoint/2010/main" val="29291917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AWS Rapid Pace of Innovation</a:t>
            </a:r>
            <a:endParaRPr lang="en-US" dirty="0"/>
          </a:p>
        </p:txBody>
      </p:sp>
      <p:grpSp>
        <p:nvGrpSpPr>
          <p:cNvPr id="32" name="Group 31"/>
          <p:cNvGrpSpPr/>
          <p:nvPr/>
        </p:nvGrpSpPr>
        <p:grpSpPr>
          <a:xfrm>
            <a:off x="1991360" y="1283213"/>
            <a:ext cx="8209280" cy="4260731"/>
            <a:chOff x="1124847" y="1076043"/>
            <a:chExt cx="6445808" cy="3345477"/>
          </a:xfrm>
        </p:grpSpPr>
        <p:sp>
          <p:nvSpPr>
            <p:cNvPr id="33" name="Freeform 32"/>
            <p:cNvSpPr/>
            <p:nvPr/>
          </p:nvSpPr>
          <p:spPr>
            <a:xfrm>
              <a:off x="1442718" y="1534162"/>
              <a:ext cx="5750555" cy="2509525"/>
            </a:xfrm>
            <a:custGeom>
              <a:avLst/>
              <a:gdLst>
                <a:gd name="connsiteX0" fmla="*/ 0 w 5750560"/>
                <a:gd name="connsiteY0" fmla="*/ 2509520 h 2509520"/>
                <a:gd name="connsiteX1" fmla="*/ 1950720 w 5750560"/>
                <a:gd name="connsiteY1" fmla="*/ 2275840 h 2509520"/>
                <a:gd name="connsiteX2" fmla="*/ 3860800 w 5750560"/>
                <a:gd name="connsiteY2" fmla="*/ 1859280 h 2509520"/>
                <a:gd name="connsiteX3" fmla="*/ 5750560 w 5750560"/>
                <a:gd name="connsiteY3" fmla="*/ 0 h 2509520"/>
              </a:gdLst>
              <a:ahLst/>
              <a:cxnLst>
                <a:cxn ang="0">
                  <a:pos x="connsiteX0" y="connsiteY0"/>
                </a:cxn>
                <a:cxn ang="0">
                  <a:pos x="connsiteX1" y="connsiteY1"/>
                </a:cxn>
                <a:cxn ang="0">
                  <a:pos x="connsiteX2" y="connsiteY2"/>
                </a:cxn>
                <a:cxn ang="0">
                  <a:pos x="connsiteX3" y="connsiteY3"/>
                </a:cxn>
              </a:cxnLst>
              <a:rect l="l" t="t" r="r" b="b"/>
              <a:pathLst>
                <a:path w="5750560" h="2509520">
                  <a:moveTo>
                    <a:pt x="0" y="2509520"/>
                  </a:moveTo>
                  <a:lnTo>
                    <a:pt x="1950720" y="2275840"/>
                  </a:lnTo>
                  <a:lnTo>
                    <a:pt x="3860800" y="1859280"/>
                  </a:lnTo>
                  <a:lnTo>
                    <a:pt x="5750560" y="0"/>
                  </a:lnTo>
                </a:path>
              </a:pathLst>
            </a:custGeom>
            <a:noFill/>
            <a:ln w="12700" cap="flat" cmpd="sng" algn="ctr">
              <a:solidFill>
                <a:srgbClr val="F8F8F8">
                  <a:lumMod val="50000"/>
                </a:srgbClr>
              </a:solidFill>
              <a:prstDash val="solid"/>
            </a:ln>
            <a:effectLst/>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609585">
                <a:defRPr/>
              </a:pPr>
              <a:endParaRPr lang="en-US" sz="2400">
                <a:solidFill>
                  <a:srgbClr val="474746"/>
                </a:solidFill>
                <a:latin typeface="Arial"/>
              </a:endParaRPr>
            </a:p>
          </p:txBody>
        </p:sp>
        <p:sp>
          <p:nvSpPr>
            <p:cNvPr id="34" name="TextBox 6"/>
            <p:cNvSpPr txBox="1"/>
            <p:nvPr/>
          </p:nvSpPr>
          <p:spPr>
            <a:xfrm>
              <a:off x="1124847" y="4187959"/>
              <a:ext cx="629207" cy="233557"/>
            </a:xfrm>
            <a:prstGeom prst="rect">
              <a:avLst/>
            </a:prstGeom>
            <a:noFill/>
            <a:ln>
              <a:noFill/>
            </a:ln>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609585">
                <a:defRPr/>
              </a:pPr>
              <a:r>
                <a:rPr lang="en-US" sz="1333" dirty="0">
                  <a:solidFill>
                    <a:schemeClr val="tx1">
                      <a:lumMod val="50000"/>
                    </a:schemeClr>
                  </a:solidFill>
                  <a:latin typeface="Arial"/>
                  <a:cs typeface="Arial"/>
                </a:rPr>
                <a:t>2009</a:t>
              </a:r>
            </a:p>
          </p:txBody>
        </p:sp>
        <p:sp>
          <p:nvSpPr>
            <p:cNvPr id="35" name="Rectangle 34"/>
            <p:cNvSpPr/>
            <p:nvPr/>
          </p:nvSpPr>
          <p:spPr>
            <a:xfrm>
              <a:off x="1161659" y="3606085"/>
              <a:ext cx="582569" cy="362494"/>
            </a:xfrm>
            <a:prstGeom prst="rect">
              <a:avLst/>
            </a:prstGeom>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609585">
                <a:defRPr/>
              </a:pPr>
              <a:r>
                <a:rPr lang="en-US" sz="2400" b="1" dirty="0">
                  <a:solidFill>
                    <a:srgbClr val="F8F8F8">
                      <a:lumMod val="50000"/>
                    </a:srgbClr>
                  </a:solidFill>
                  <a:latin typeface="Arial"/>
                  <a:cs typeface="Arial"/>
                </a:rPr>
                <a:t>48</a:t>
              </a:r>
            </a:p>
          </p:txBody>
        </p:sp>
        <p:sp>
          <p:nvSpPr>
            <p:cNvPr id="36" name="Rectangle 35"/>
            <p:cNvSpPr/>
            <p:nvPr/>
          </p:nvSpPr>
          <p:spPr>
            <a:xfrm>
              <a:off x="4904976" y="2730520"/>
              <a:ext cx="673891" cy="362494"/>
            </a:xfrm>
            <a:prstGeom prst="rect">
              <a:avLst/>
            </a:prstGeom>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609585">
                <a:defRPr/>
              </a:pPr>
              <a:r>
                <a:rPr lang="en-US" sz="2400" b="1" dirty="0">
                  <a:solidFill>
                    <a:srgbClr val="F8F8F8">
                      <a:lumMod val="50000"/>
                    </a:srgbClr>
                  </a:solidFill>
                  <a:latin typeface="Arial"/>
                  <a:cs typeface="Arial"/>
                </a:rPr>
                <a:t>159</a:t>
              </a:r>
            </a:p>
          </p:txBody>
        </p:sp>
        <p:sp>
          <p:nvSpPr>
            <p:cNvPr id="37" name="Rectangle 36"/>
            <p:cNvSpPr/>
            <p:nvPr/>
          </p:nvSpPr>
          <p:spPr>
            <a:xfrm>
              <a:off x="6773628" y="1076043"/>
              <a:ext cx="797027" cy="362494"/>
            </a:xfrm>
            <a:prstGeom prst="rect">
              <a:avLst/>
            </a:prstGeom>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609585">
                <a:defRPr/>
              </a:pPr>
              <a:r>
                <a:rPr lang="en-US" sz="2400" b="1" dirty="0">
                  <a:solidFill>
                    <a:srgbClr val="F8F8F8">
                      <a:lumMod val="50000"/>
                    </a:srgbClr>
                  </a:solidFill>
                  <a:latin typeface="Arial"/>
                  <a:cs typeface="Arial"/>
                </a:rPr>
                <a:t>722	</a:t>
              </a:r>
            </a:p>
          </p:txBody>
        </p:sp>
        <p:sp>
          <p:nvSpPr>
            <p:cNvPr id="38" name="Rectangle 37"/>
            <p:cNvSpPr/>
            <p:nvPr/>
          </p:nvSpPr>
          <p:spPr>
            <a:xfrm>
              <a:off x="3062524" y="3360902"/>
              <a:ext cx="673891" cy="362494"/>
            </a:xfrm>
            <a:prstGeom prst="rect">
              <a:avLst/>
            </a:prstGeom>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609585">
                <a:defRPr/>
              </a:pPr>
              <a:r>
                <a:rPr lang="en-US" sz="2400" b="1" dirty="0">
                  <a:solidFill>
                    <a:srgbClr val="F8F8F8">
                      <a:lumMod val="50000"/>
                    </a:srgbClr>
                  </a:solidFill>
                  <a:latin typeface="Arial"/>
                  <a:cs typeface="Arial"/>
                </a:rPr>
                <a:t>82</a:t>
              </a:r>
            </a:p>
          </p:txBody>
        </p:sp>
        <p:sp>
          <p:nvSpPr>
            <p:cNvPr id="39" name="Oval 38"/>
            <p:cNvSpPr/>
            <p:nvPr/>
          </p:nvSpPr>
          <p:spPr>
            <a:xfrm>
              <a:off x="1381966" y="3977931"/>
              <a:ext cx="145859" cy="145858"/>
            </a:xfrm>
            <a:prstGeom prst="ellipse">
              <a:avLst/>
            </a:prstGeom>
            <a:solidFill>
              <a:srgbClr val="F7A028"/>
            </a:solidFill>
            <a:ln w="9525" cap="flat" cmpd="sng" algn="ctr">
              <a:noFill/>
              <a:prstDash val="solid"/>
            </a:ln>
            <a:effectLst/>
          </p:spPr>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defTabSz="609585">
                <a:defRPr/>
              </a:pPr>
              <a:endParaRPr lang="en-US" sz="2400" dirty="0">
                <a:solidFill>
                  <a:srgbClr val="F7A028"/>
                </a:solidFill>
                <a:latin typeface="Arial"/>
              </a:endParaRPr>
            </a:p>
          </p:txBody>
        </p:sp>
        <p:sp>
          <p:nvSpPr>
            <p:cNvPr id="40" name="Oval 39"/>
            <p:cNvSpPr/>
            <p:nvPr/>
          </p:nvSpPr>
          <p:spPr>
            <a:xfrm>
              <a:off x="3323006" y="3729242"/>
              <a:ext cx="145859" cy="145858"/>
            </a:xfrm>
            <a:prstGeom prst="ellipse">
              <a:avLst/>
            </a:prstGeom>
            <a:solidFill>
              <a:srgbClr val="F7A028"/>
            </a:solidFill>
            <a:ln w="9525" cap="flat" cmpd="sng" algn="ctr">
              <a:noFill/>
              <a:prstDash val="solid"/>
            </a:ln>
            <a:effectLst/>
          </p:spPr>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defTabSz="609585">
                <a:defRPr/>
              </a:pPr>
              <a:endParaRPr lang="en-US" sz="2400" dirty="0">
                <a:solidFill>
                  <a:srgbClr val="F7A028"/>
                </a:solidFill>
                <a:latin typeface="Arial"/>
              </a:endParaRPr>
            </a:p>
          </p:txBody>
        </p:sp>
        <p:sp>
          <p:nvSpPr>
            <p:cNvPr id="41" name="Oval 40"/>
            <p:cNvSpPr/>
            <p:nvPr/>
          </p:nvSpPr>
          <p:spPr>
            <a:xfrm>
              <a:off x="5235912" y="3320984"/>
              <a:ext cx="145859" cy="145859"/>
            </a:xfrm>
            <a:prstGeom prst="ellipse">
              <a:avLst/>
            </a:prstGeom>
            <a:solidFill>
              <a:srgbClr val="F7A028"/>
            </a:solidFill>
            <a:ln w="9525" cap="flat" cmpd="sng" algn="ctr">
              <a:noFill/>
              <a:prstDash val="solid"/>
            </a:ln>
            <a:effectLst/>
          </p:spPr>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defTabSz="609585">
                <a:defRPr/>
              </a:pPr>
              <a:endParaRPr lang="en-US" sz="2400" dirty="0">
                <a:solidFill>
                  <a:srgbClr val="F7A028"/>
                </a:solidFill>
                <a:latin typeface="Arial"/>
              </a:endParaRPr>
            </a:p>
          </p:txBody>
        </p:sp>
        <p:sp>
          <p:nvSpPr>
            <p:cNvPr id="42" name="Oval 41"/>
            <p:cNvSpPr/>
            <p:nvPr/>
          </p:nvSpPr>
          <p:spPr>
            <a:xfrm>
              <a:off x="7104109" y="1465024"/>
              <a:ext cx="145859" cy="145859"/>
            </a:xfrm>
            <a:prstGeom prst="ellipse">
              <a:avLst/>
            </a:prstGeom>
            <a:solidFill>
              <a:srgbClr val="F7A028"/>
            </a:solidFill>
            <a:ln w="9525" cap="flat" cmpd="sng" algn="ctr">
              <a:noFill/>
              <a:prstDash val="solid"/>
            </a:ln>
            <a:effectLst/>
          </p:spPr>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defTabSz="609585">
                <a:defRPr/>
              </a:pPr>
              <a:endParaRPr lang="en-US" sz="2400" dirty="0">
                <a:solidFill>
                  <a:srgbClr val="F7A028"/>
                </a:solidFill>
                <a:latin typeface="Arial"/>
              </a:endParaRPr>
            </a:p>
          </p:txBody>
        </p:sp>
        <p:sp>
          <p:nvSpPr>
            <p:cNvPr id="43" name="TextBox 41"/>
            <p:cNvSpPr txBox="1"/>
            <p:nvPr/>
          </p:nvSpPr>
          <p:spPr>
            <a:xfrm>
              <a:off x="3071666" y="4187957"/>
              <a:ext cx="629207" cy="233557"/>
            </a:xfrm>
            <a:prstGeom prst="rect">
              <a:avLst/>
            </a:prstGeom>
            <a:noFill/>
            <a:ln>
              <a:noFill/>
            </a:ln>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609585">
                <a:defRPr/>
              </a:pPr>
              <a:r>
                <a:rPr lang="en-US" sz="1333" dirty="0">
                  <a:solidFill>
                    <a:schemeClr val="tx1">
                      <a:lumMod val="50000"/>
                    </a:schemeClr>
                  </a:solidFill>
                  <a:latin typeface="Arial"/>
                  <a:cs typeface="Arial"/>
                </a:rPr>
                <a:t>2011</a:t>
              </a:r>
            </a:p>
          </p:txBody>
        </p:sp>
        <p:sp>
          <p:nvSpPr>
            <p:cNvPr id="44" name="TextBox 42"/>
            <p:cNvSpPr txBox="1"/>
            <p:nvPr/>
          </p:nvSpPr>
          <p:spPr>
            <a:xfrm>
              <a:off x="4985065" y="4187963"/>
              <a:ext cx="629207" cy="233557"/>
            </a:xfrm>
            <a:prstGeom prst="rect">
              <a:avLst/>
            </a:prstGeom>
            <a:noFill/>
            <a:ln>
              <a:noFill/>
            </a:ln>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609585">
                <a:defRPr/>
              </a:pPr>
              <a:r>
                <a:rPr lang="en-US" sz="1333" dirty="0">
                  <a:solidFill>
                    <a:schemeClr val="tx1">
                      <a:lumMod val="50000"/>
                    </a:schemeClr>
                  </a:solidFill>
                  <a:latin typeface="Arial"/>
                  <a:cs typeface="Arial"/>
                </a:rPr>
                <a:t>2013</a:t>
              </a:r>
            </a:p>
          </p:txBody>
        </p:sp>
        <p:sp>
          <p:nvSpPr>
            <p:cNvPr id="45" name="TextBox 43"/>
            <p:cNvSpPr txBox="1"/>
            <p:nvPr/>
          </p:nvSpPr>
          <p:spPr>
            <a:xfrm>
              <a:off x="6812310" y="4187955"/>
              <a:ext cx="629207" cy="233557"/>
            </a:xfrm>
            <a:prstGeom prst="rect">
              <a:avLst/>
            </a:prstGeom>
            <a:noFill/>
            <a:ln>
              <a:noFill/>
            </a:ln>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609585">
                <a:defRPr/>
              </a:pPr>
              <a:r>
                <a:rPr lang="en-US" sz="1333" dirty="0">
                  <a:solidFill>
                    <a:schemeClr val="tx1">
                      <a:lumMod val="50000"/>
                    </a:schemeClr>
                  </a:solidFill>
                  <a:latin typeface="Arial"/>
                  <a:cs typeface="Arial"/>
                </a:rPr>
                <a:t>2015</a:t>
              </a:r>
            </a:p>
          </p:txBody>
        </p:sp>
      </p:grpSp>
      <p:sp>
        <p:nvSpPr>
          <p:cNvPr id="3" name="Horizontal Scroll 2"/>
          <p:cNvSpPr/>
          <p:nvPr/>
        </p:nvSpPr>
        <p:spPr>
          <a:xfrm>
            <a:off x="3370884" y="2093776"/>
            <a:ext cx="3856265" cy="1069435"/>
          </a:xfrm>
          <a:prstGeom prst="horizontalScroll">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2400" dirty="0"/>
              <a:t>New Features/Services Launched</a:t>
            </a:r>
          </a:p>
        </p:txBody>
      </p:sp>
    </p:spTree>
    <p:extLst>
      <p:ext uri="{BB962C8B-B14F-4D97-AF65-F5344CB8AC3E}">
        <p14:creationId xmlns:p14="http://schemas.microsoft.com/office/powerpoint/2010/main" val="1623782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250"/>
                                  </p:stCondLst>
                                  <p:childTnLst>
                                    <p:set>
                                      <p:cBhvr>
                                        <p:cTn id="6" dur="1" fill="hold">
                                          <p:stCondLst>
                                            <p:cond delay="0"/>
                                          </p:stCondLst>
                                        </p:cTn>
                                        <p:tgtEl>
                                          <p:spTgt spid="32"/>
                                        </p:tgtEl>
                                        <p:attrNameLst>
                                          <p:attrName>style.visibility</p:attrName>
                                        </p:attrNameLst>
                                      </p:cBhvr>
                                      <p:to>
                                        <p:strVal val="visible"/>
                                      </p:to>
                                    </p:set>
                                    <p:animEffect transition="in" filter="wipe(left)">
                                      <p:cBhvr>
                                        <p:cTn id="7"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spcBef>
                <a:spcPts val="133"/>
              </a:spcBef>
            </a:pPr>
            <a:r>
              <a:rPr lang="en-US" dirty="0" smtClean="0">
                <a:solidFill>
                  <a:srgbClr val="404040"/>
                </a:solidFill>
                <a:latin typeface="Arial" charset="0"/>
                <a:cs typeface="Arial" charset="0"/>
              </a:rPr>
              <a:t>AWS Customers</a:t>
            </a:r>
            <a:endParaRPr lang="en-US" dirty="0">
              <a:solidFill>
                <a:srgbClr val="404040"/>
              </a:solidFill>
              <a:latin typeface="Arial" charset="0"/>
              <a:cs typeface="Arial" charset="0"/>
            </a:endParaRPr>
          </a:p>
        </p:txBody>
      </p:sp>
      <p:grpSp>
        <p:nvGrpSpPr>
          <p:cNvPr id="3" name="Group 2"/>
          <p:cNvGrpSpPr/>
          <p:nvPr/>
        </p:nvGrpSpPr>
        <p:grpSpPr>
          <a:xfrm>
            <a:off x="88692" y="1399703"/>
            <a:ext cx="3966072" cy="4587247"/>
            <a:chOff x="66519" y="1049777"/>
            <a:chExt cx="2974554" cy="3440435"/>
          </a:xfrm>
        </p:grpSpPr>
        <p:sp>
          <p:nvSpPr>
            <p:cNvPr id="66" name="Content Placeholder 4"/>
            <p:cNvSpPr txBox="1">
              <a:spLocks/>
            </p:cNvSpPr>
            <p:nvPr/>
          </p:nvSpPr>
          <p:spPr bwMode="auto">
            <a:xfrm>
              <a:off x="336789" y="1049777"/>
              <a:ext cx="2500965" cy="33865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0153" tIns="45108" rIns="90153" bIns="45108"/>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defTabSz="451121" eaLnBrk="1" hangingPunct="1">
                <a:spcBef>
                  <a:spcPct val="20000"/>
                </a:spcBef>
                <a:buSzPct val="100000"/>
                <a:defRPr/>
              </a:pPr>
              <a:r>
                <a:rPr lang="en-US" altLang="ja-JP" sz="2400" i="1" kern="0" dirty="0">
                  <a:solidFill>
                    <a:srgbClr val="414042"/>
                  </a:solidFill>
                  <a:latin typeface="Arial" pitchFamily="34" charset="0"/>
                  <a:cs typeface="Arial" pitchFamily="34" charset="0"/>
                </a:rPr>
                <a:t>Enterprise Customers</a:t>
              </a:r>
              <a:endParaRPr lang="en-US" altLang="ja-JP" sz="2133" i="1" kern="0" dirty="0">
                <a:solidFill>
                  <a:srgbClr val="414042"/>
                </a:solidFill>
                <a:latin typeface="Arial" pitchFamily="34" charset="0"/>
                <a:cs typeface="Arial" pitchFamily="34" charset="0"/>
              </a:endParaRPr>
            </a:p>
          </p:txBody>
        </p:sp>
        <p:sp>
          <p:nvSpPr>
            <p:cNvPr id="60" name="Rounded Rectangle 59"/>
            <p:cNvSpPr/>
            <p:nvPr>
              <p:custDataLst>
                <p:tags r:id="rId3"/>
              </p:custDataLst>
            </p:nvPr>
          </p:nvSpPr>
          <p:spPr>
            <a:xfrm>
              <a:off x="66519" y="1388432"/>
              <a:ext cx="2974554" cy="3101780"/>
            </a:xfrm>
            <a:prstGeom prst="roundRect">
              <a:avLst>
                <a:gd name="adj" fmla="val 5109"/>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400" dirty="0"/>
            </a:p>
          </p:txBody>
        </p:sp>
        <p:pic>
          <p:nvPicPr>
            <p:cNvPr id="70" name="Picture 5" descr="Expedia Chalk.png"/>
            <p:cNvPicPr>
              <a:picLocks noChangeAspect="1"/>
            </p:cNvPicPr>
            <p:nvPr/>
          </p:nvPicPr>
          <p:blipFill>
            <a:blip r:embed="rId6" cstate="screen">
              <a:extLst>
                <a:ext uri="{28A0092B-C50C-407E-A947-70E740481C1C}">
                  <a14:useLocalDpi xmlns:a14="http://schemas.microsoft.com/office/drawing/2010/main"/>
                </a:ext>
              </a:extLst>
            </a:blip>
            <a:srcRect/>
            <a:stretch>
              <a:fillRect/>
            </a:stretch>
          </p:blipFill>
          <p:spPr bwMode="auto">
            <a:xfrm>
              <a:off x="1176356" y="3160544"/>
              <a:ext cx="804267" cy="30777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 cap="flat" cmpd="sng">
                  <a:solidFill>
                    <a:srgbClr val="000000"/>
                  </a:solidFill>
                  <a:prstDash val="solid"/>
                  <a:miter lim="0"/>
                  <a:headEnd type="none" w="med" len="med"/>
                  <a:tailEnd type="none" w="med" len="me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pic>
          <p:nvPicPr>
            <p:cNvPr id="71" name="Picture 6" descr="Nokia Logo Chalk.png"/>
            <p:cNvPicPr>
              <a:picLocks noChangeAspect="1"/>
            </p:cNvPicPr>
            <p:nvPr/>
          </p:nvPicPr>
          <p:blipFill>
            <a:blip r:embed="rId7" cstate="screen">
              <a:extLst>
                <a:ext uri="{28A0092B-C50C-407E-A947-70E740481C1C}">
                  <a14:useLocalDpi xmlns:a14="http://schemas.microsoft.com/office/drawing/2010/main"/>
                </a:ext>
              </a:extLst>
            </a:blip>
            <a:srcRect/>
            <a:stretch>
              <a:fillRect/>
            </a:stretch>
          </p:blipFill>
          <p:spPr bwMode="auto">
            <a:xfrm>
              <a:off x="2249178" y="3274489"/>
              <a:ext cx="616744" cy="10001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 cap="flat" cmpd="sng">
                  <a:solidFill>
                    <a:srgbClr val="000000"/>
                  </a:solidFill>
                  <a:prstDash val="solid"/>
                  <a:miter lim="0"/>
                  <a:headEnd type="none" w="med" len="med"/>
                  <a:tailEnd type="none" w="med" len="me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pic>
          <p:nvPicPr>
            <p:cNvPr id="72" name="Picture 11" descr="SAP Logo Chalk.png"/>
            <p:cNvPicPr>
              <a:picLocks noChangeAspect="1"/>
            </p:cNvPicPr>
            <p:nvPr/>
          </p:nvPicPr>
          <p:blipFill>
            <a:blip r:embed="rId8" cstate="screen">
              <a:extLst>
                <a:ext uri="{28A0092B-C50C-407E-A947-70E740481C1C}">
                  <a14:useLocalDpi xmlns:a14="http://schemas.microsoft.com/office/drawing/2010/main"/>
                </a:ext>
              </a:extLst>
            </a:blip>
            <a:srcRect/>
            <a:stretch>
              <a:fillRect/>
            </a:stretch>
          </p:blipFill>
          <p:spPr bwMode="auto">
            <a:xfrm>
              <a:off x="227094" y="2506644"/>
              <a:ext cx="582811" cy="302419"/>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 cap="flat" cmpd="sng">
                  <a:solidFill>
                    <a:srgbClr val="000000"/>
                  </a:solidFill>
                  <a:prstDash val="solid"/>
                  <a:miter lim="0"/>
                  <a:headEnd type="none" w="med" len="med"/>
                  <a:tailEnd type="none" w="med" len="me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pic>
          <p:nvPicPr>
            <p:cNvPr id="73" name="Picture 13" descr="Pfizer Chalk.png"/>
            <p:cNvPicPr>
              <a:picLocks noChangeAspect="1"/>
            </p:cNvPicPr>
            <p:nvPr/>
          </p:nvPicPr>
          <p:blipFill>
            <a:blip r:embed="rId9" cstate="screen">
              <a:extLst>
                <a:ext uri="{28A0092B-C50C-407E-A947-70E740481C1C}">
                  <a14:useLocalDpi xmlns:a14="http://schemas.microsoft.com/office/drawing/2010/main"/>
                </a:ext>
              </a:extLst>
            </a:blip>
            <a:srcRect/>
            <a:stretch>
              <a:fillRect/>
            </a:stretch>
          </p:blipFill>
          <p:spPr bwMode="auto">
            <a:xfrm>
              <a:off x="1012577" y="2088298"/>
              <a:ext cx="488156" cy="286346"/>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 cap="flat" cmpd="sng">
                  <a:solidFill>
                    <a:srgbClr val="000000"/>
                  </a:solidFill>
                  <a:prstDash val="solid"/>
                  <a:miter lim="0"/>
                  <a:headEnd type="none" w="med" len="med"/>
                  <a:tailEnd type="none" w="med" len="me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pic>
          <p:nvPicPr>
            <p:cNvPr id="75" name="Picture 15" descr="Newsweek Chalk.png"/>
            <p:cNvPicPr>
              <a:picLocks noChangeAspect="1"/>
            </p:cNvPicPr>
            <p:nvPr/>
          </p:nvPicPr>
          <p:blipFill>
            <a:blip r:embed="rId10" cstate="screen">
              <a:extLst>
                <a:ext uri="{28A0092B-C50C-407E-A947-70E740481C1C}">
                  <a14:useLocalDpi xmlns:a14="http://schemas.microsoft.com/office/drawing/2010/main"/>
                </a:ext>
              </a:extLst>
            </a:blip>
            <a:srcRect/>
            <a:stretch>
              <a:fillRect/>
            </a:stretch>
          </p:blipFill>
          <p:spPr bwMode="auto">
            <a:xfrm>
              <a:off x="227094" y="2163010"/>
              <a:ext cx="635199" cy="13692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 cap="flat" cmpd="sng">
                  <a:solidFill>
                    <a:srgbClr val="000000"/>
                  </a:solidFill>
                  <a:prstDash val="solid"/>
                  <a:miter lim="0"/>
                  <a:headEnd type="none" w="med" len="med"/>
                  <a:tailEnd type="none" w="med" len="me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pic>
          <p:nvPicPr>
            <p:cNvPr id="76" name="Picture 16" descr="Adobe Logo Chalk.png"/>
            <p:cNvPicPr>
              <a:picLocks noChangeAspect="1"/>
            </p:cNvPicPr>
            <p:nvPr/>
          </p:nvPicPr>
          <p:blipFill>
            <a:blip r:embed="rId11" cstate="screen">
              <a:extLst>
                <a:ext uri="{28A0092B-C50C-407E-A947-70E740481C1C}">
                  <a14:useLocalDpi xmlns:a14="http://schemas.microsoft.com/office/drawing/2010/main"/>
                </a:ext>
              </a:extLst>
            </a:blip>
            <a:srcRect/>
            <a:stretch>
              <a:fillRect/>
            </a:stretch>
          </p:blipFill>
          <p:spPr bwMode="auto">
            <a:xfrm>
              <a:off x="982403" y="1539823"/>
              <a:ext cx="296466" cy="401836"/>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 cap="flat" cmpd="sng">
                  <a:solidFill>
                    <a:srgbClr val="000000"/>
                  </a:solidFill>
                  <a:prstDash val="solid"/>
                  <a:miter lim="0"/>
                  <a:headEnd type="none" w="med" len="med"/>
                  <a:tailEnd type="none" w="med" len="me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pic>
          <p:nvPicPr>
            <p:cNvPr id="77" name="Picture 27" descr="Ticketmaster Chalk.png"/>
            <p:cNvPicPr>
              <a:picLocks noChangeAspect="1"/>
            </p:cNvPicPr>
            <p:nvPr/>
          </p:nvPicPr>
          <p:blipFill>
            <a:blip r:embed="rId12" cstate="screen">
              <a:extLst>
                <a:ext uri="{28A0092B-C50C-407E-A947-70E740481C1C}">
                  <a14:useLocalDpi xmlns:a14="http://schemas.microsoft.com/office/drawing/2010/main"/>
                </a:ext>
              </a:extLst>
            </a:blip>
            <a:srcRect/>
            <a:stretch>
              <a:fillRect/>
            </a:stretch>
          </p:blipFill>
          <p:spPr bwMode="auto">
            <a:xfrm>
              <a:off x="1272619" y="2930137"/>
              <a:ext cx="655439" cy="124421"/>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 cap="flat" cmpd="sng">
                  <a:solidFill>
                    <a:srgbClr val="000000"/>
                  </a:solidFill>
                  <a:prstDash val="solid"/>
                  <a:miter lim="0"/>
                  <a:headEnd type="none" w="med" len="med"/>
                  <a:tailEnd type="none" w="med" len="me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pic>
          <p:nvPicPr>
            <p:cNvPr id="78" name="Picture 28" descr="Unilever ChalkWHITE.png"/>
            <p:cNvPicPr>
              <a:picLocks noChangeAspect="1"/>
            </p:cNvPicPr>
            <p:nvPr/>
          </p:nvPicPr>
          <p:blipFill>
            <a:blip r:embed="rId13" cstate="screen">
              <a:extLst>
                <a:ext uri="{28A0092B-C50C-407E-A947-70E740481C1C}">
                  <a14:useLocalDpi xmlns:a14="http://schemas.microsoft.com/office/drawing/2010/main"/>
                </a:ext>
              </a:extLst>
            </a:blip>
            <a:srcRect/>
            <a:stretch>
              <a:fillRect/>
            </a:stretch>
          </p:blipFill>
          <p:spPr bwMode="auto">
            <a:xfrm>
              <a:off x="303392" y="1557011"/>
              <a:ext cx="282773" cy="31313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 cap="flat" cmpd="sng">
                  <a:solidFill>
                    <a:srgbClr val="000000"/>
                  </a:solidFill>
                  <a:prstDash val="solid"/>
                  <a:miter lim="0"/>
                  <a:headEnd type="none" w="med" len="med"/>
                  <a:tailEnd type="none" w="med" len="me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pic>
          <p:nvPicPr>
            <p:cNvPr id="79" name="Picture 29" descr="Lionsgate Chalk.png"/>
            <p:cNvPicPr>
              <a:picLocks noChangeAspect="1"/>
            </p:cNvPicPr>
            <p:nvPr/>
          </p:nvPicPr>
          <p:blipFill>
            <a:blip r:embed="rId14" cstate="screen">
              <a:extLst>
                <a:ext uri="{28A0092B-C50C-407E-A947-70E740481C1C}">
                  <a14:useLocalDpi xmlns:a14="http://schemas.microsoft.com/office/drawing/2010/main"/>
                </a:ext>
              </a:extLst>
            </a:blip>
            <a:srcRect/>
            <a:stretch>
              <a:fillRect/>
            </a:stretch>
          </p:blipFill>
          <p:spPr bwMode="auto">
            <a:xfrm>
              <a:off x="2185613" y="2945914"/>
              <a:ext cx="743545" cy="92869"/>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 cap="flat" cmpd="sng">
                  <a:solidFill>
                    <a:srgbClr val="000000"/>
                  </a:solidFill>
                  <a:prstDash val="solid"/>
                  <a:miter lim="0"/>
                  <a:headEnd type="none" w="med" len="med"/>
                  <a:tailEnd type="none" w="med" len="me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pic>
          <p:nvPicPr>
            <p:cNvPr id="80" name="Picture 30" descr="Nasdaq Logo.png"/>
            <p:cNvPicPr>
              <a:picLocks noChangeAspect="1"/>
            </p:cNvPicPr>
            <p:nvPr/>
          </p:nvPicPr>
          <p:blipFill>
            <a:blip r:embed="rId15" cstate="screen">
              <a:extLst>
                <a:ext uri="{28A0092B-C50C-407E-A947-70E740481C1C}">
                  <a14:useLocalDpi xmlns:a14="http://schemas.microsoft.com/office/drawing/2010/main"/>
                </a:ext>
              </a:extLst>
            </a:blip>
            <a:srcRect/>
            <a:stretch>
              <a:fillRect/>
            </a:stretch>
          </p:blipFill>
          <p:spPr bwMode="auto">
            <a:xfrm>
              <a:off x="205365" y="3254143"/>
              <a:ext cx="678656" cy="14704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 cap="flat" cmpd="sng">
                  <a:solidFill>
                    <a:srgbClr val="000000"/>
                  </a:solidFill>
                  <a:prstDash val="solid"/>
                  <a:miter lim="0"/>
                  <a:headEnd type="none" w="med" len="med"/>
                  <a:tailEnd type="none" w="med" len="me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pic>
          <p:nvPicPr>
            <p:cNvPr id="81" name="Picture 32" descr="Netflix Chalk.png"/>
            <p:cNvPicPr>
              <a:picLocks noChangeAspect="1"/>
            </p:cNvPicPr>
            <p:nvPr/>
          </p:nvPicPr>
          <p:blipFill>
            <a:blip r:embed="rId16" cstate="screen">
              <a:extLst>
                <a:ext uri="{28A0092B-C50C-407E-A947-70E740481C1C}">
                  <a14:useLocalDpi xmlns:a14="http://schemas.microsoft.com/office/drawing/2010/main"/>
                </a:ext>
              </a:extLst>
            </a:blip>
            <a:srcRect/>
            <a:stretch>
              <a:fillRect/>
            </a:stretch>
          </p:blipFill>
          <p:spPr bwMode="auto">
            <a:xfrm>
              <a:off x="1663739" y="2104147"/>
              <a:ext cx="528638" cy="245269"/>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 cap="flat" cmpd="sng">
                  <a:solidFill>
                    <a:srgbClr val="000000"/>
                  </a:solidFill>
                  <a:prstDash val="solid"/>
                  <a:miter lim="0"/>
                  <a:headEnd type="none" w="med" len="med"/>
                  <a:tailEnd type="none" w="med" len="me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pic>
          <p:nvPicPr>
            <p:cNvPr id="82" name="Picture 34" descr="Dole Chalk.png"/>
            <p:cNvPicPr>
              <a:picLocks noChangeAspect="1"/>
            </p:cNvPicPr>
            <p:nvPr/>
          </p:nvPicPr>
          <p:blipFill>
            <a:blip r:embed="rId17" cstate="screen">
              <a:extLst>
                <a:ext uri="{28A0092B-C50C-407E-A947-70E740481C1C}">
                  <a14:useLocalDpi xmlns:a14="http://schemas.microsoft.com/office/drawing/2010/main"/>
                </a:ext>
              </a:extLst>
            </a:blip>
            <a:srcRect/>
            <a:stretch>
              <a:fillRect/>
            </a:stretch>
          </p:blipFill>
          <p:spPr bwMode="auto">
            <a:xfrm>
              <a:off x="2287783" y="1582047"/>
              <a:ext cx="586978" cy="28932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 cap="flat" cmpd="sng">
                  <a:solidFill>
                    <a:srgbClr val="000000"/>
                  </a:solidFill>
                  <a:prstDash val="solid"/>
                  <a:miter lim="0"/>
                  <a:headEnd type="none" w="med" len="med"/>
                  <a:tailEnd type="none" w="med" len="me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pic>
          <p:nvPicPr>
            <p:cNvPr id="83" name="Picture 35" descr="Toshiba Chalk.png"/>
            <p:cNvPicPr>
              <a:picLocks noChangeAspect="1"/>
            </p:cNvPicPr>
            <p:nvPr/>
          </p:nvPicPr>
          <p:blipFill>
            <a:blip r:embed="rId18" cstate="screen">
              <a:extLst>
                <a:ext uri="{28A0092B-C50C-407E-A947-70E740481C1C}">
                  <a14:useLocalDpi xmlns:a14="http://schemas.microsoft.com/office/drawing/2010/main"/>
                </a:ext>
              </a:extLst>
            </a:blip>
            <a:srcRect/>
            <a:stretch>
              <a:fillRect/>
            </a:stretch>
          </p:blipFill>
          <p:spPr bwMode="auto">
            <a:xfrm>
              <a:off x="247388" y="2930137"/>
              <a:ext cx="728663" cy="111323"/>
            </a:xfrm>
            <a:prstGeom prst="rect">
              <a:avLst/>
            </a:prstGeom>
            <a:noFill/>
            <a:ln w="3175" cap="flat" cmpd="sng">
              <a:noFill/>
              <a:prstDash val="solid"/>
              <a:miter lim="0"/>
              <a:headEnd type="none" w="med" len="med"/>
              <a:tailEnd type="none" w="med" len="me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pic>
          <p:nvPicPr>
            <p:cNvPr id="84" name="Picture 37" descr="Coldwell Banker chalk.png"/>
            <p:cNvPicPr>
              <a:picLocks noChangeAspect="1"/>
            </p:cNvPicPr>
            <p:nvPr/>
          </p:nvPicPr>
          <p:blipFill>
            <a:blip r:embed="rId19" cstate="screen">
              <a:extLst>
                <a:ext uri="{28A0092B-C50C-407E-A947-70E740481C1C}">
                  <a14:useLocalDpi xmlns:a14="http://schemas.microsoft.com/office/drawing/2010/main"/>
                </a:ext>
              </a:extLst>
            </a:blip>
            <a:srcRect/>
            <a:stretch>
              <a:fillRect/>
            </a:stretch>
          </p:blipFill>
          <p:spPr bwMode="auto">
            <a:xfrm>
              <a:off x="2322535" y="2516281"/>
              <a:ext cx="606623" cy="25300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 cap="flat" cmpd="sng">
                  <a:solidFill>
                    <a:srgbClr val="000000"/>
                  </a:solidFill>
                  <a:prstDash val="solid"/>
                  <a:miter lim="0"/>
                  <a:headEnd type="none" w="med" len="med"/>
                  <a:tailEnd type="none" w="med" len="me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pic>
          <p:nvPicPr>
            <p:cNvPr id="85" name="Picture 40" descr="Sega Chalk.png"/>
            <p:cNvPicPr>
              <a:picLocks noChangeAspect="1"/>
            </p:cNvPicPr>
            <p:nvPr/>
          </p:nvPicPr>
          <p:blipFill>
            <a:blip r:embed="rId20" cstate="screen">
              <a:extLst>
                <a:ext uri="{28A0092B-C50C-407E-A947-70E740481C1C}">
                  <a14:useLocalDpi xmlns:a14="http://schemas.microsoft.com/office/drawing/2010/main"/>
                </a:ext>
              </a:extLst>
            </a:blip>
            <a:srcRect/>
            <a:stretch>
              <a:fillRect/>
            </a:stretch>
          </p:blipFill>
          <p:spPr bwMode="auto">
            <a:xfrm>
              <a:off x="2306936" y="2131554"/>
              <a:ext cx="586383" cy="17799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 cap="flat" cmpd="sng">
                  <a:solidFill>
                    <a:srgbClr val="000000"/>
                  </a:solidFill>
                  <a:prstDash val="solid"/>
                  <a:miter lim="0"/>
                  <a:headEnd type="none" w="med" len="med"/>
                  <a:tailEnd type="none" w="med" len="me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pic>
          <p:nvPicPr>
            <p:cNvPr id="86" name="Picture 60" descr="Nintendo Chalk.png"/>
            <p:cNvPicPr>
              <a:picLocks noChangeAspect="1"/>
            </p:cNvPicPr>
            <p:nvPr/>
          </p:nvPicPr>
          <p:blipFill>
            <a:blip r:embed="rId21" cstate="screen">
              <a:extLst>
                <a:ext uri="{28A0092B-C50C-407E-A947-70E740481C1C}">
                  <a14:useLocalDpi xmlns:a14="http://schemas.microsoft.com/office/drawing/2010/main"/>
                </a:ext>
              </a:extLst>
            </a:blip>
            <a:srcRect/>
            <a:stretch>
              <a:fillRect/>
            </a:stretch>
          </p:blipFill>
          <p:spPr bwMode="auto">
            <a:xfrm>
              <a:off x="1663739" y="2577432"/>
              <a:ext cx="489347" cy="120849"/>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 cap="flat" cmpd="sng">
                  <a:solidFill>
                    <a:srgbClr val="000000"/>
                  </a:solidFill>
                  <a:prstDash val="solid"/>
                  <a:miter lim="0"/>
                  <a:headEnd type="none" w="med" len="med"/>
                  <a:tailEnd type="none" w="med" len="me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pic>
          <p:nvPicPr>
            <p:cNvPr id="87" name="Picture 86" descr="AmazonLOGO.gif"/>
            <p:cNvPicPr>
              <a:picLocks noChangeAspect="1"/>
            </p:cNvPicPr>
            <p:nvPr/>
          </p:nvPicPr>
          <p:blipFill>
            <a:blip r:embed="rId22" cstate="screen">
              <a:extLst>
                <a:ext uri="{28A0092B-C50C-407E-A947-70E740481C1C}">
                  <a14:useLocalDpi xmlns:a14="http://schemas.microsoft.com/office/drawing/2010/main"/>
                </a:ext>
              </a:extLst>
            </a:blip>
            <a:stretch>
              <a:fillRect/>
            </a:stretch>
          </p:blipFill>
          <p:spPr>
            <a:xfrm>
              <a:off x="942293" y="2564258"/>
              <a:ext cx="499233" cy="187189"/>
            </a:xfrm>
            <a:prstGeom prst="rect">
              <a:avLst/>
            </a:prstGeom>
          </p:spPr>
        </p:pic>
        <p:pic>
          <p:nvPicPr>
            <p:cNvPr id="88" name="Picture 63" descr="Ubisoft Chalk.png"/>
            <p:cNvPicPr>
              <a:picLocks noChangeAspect="1"/>
            </p:cNvPicPr>
            <p:nvPr/>
          </p:nvPicPr>
          <p:blipFill>
            <a:blip r:embed="rId23" cstate="screen">
              <a:extLst>
                <a:ext uri="{28A0092B-C50C-407E-A947-70E740481C1C}">
                  <a14:useLocalDpi xmlns:a14="http://schemas.microsoft.com/office/drawing/2010/main"/>
                </a:ext>
              </a:extLst>
            </a:blip>
            <a:srcRect/>
            <a:stretch>
              <a:fillRect/>
            </a:stretch>
          </p:blipFill>
          <p:spPr bwMode="auto">
            <a:xfrm>
              <a:off x="1576243" y="1495004"/>
              <a:ext cx="481608" cy="39945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 cap="flat" cmpd="sng">
                  <a:solidFill>
                    <a:srgbClr val="000000"/>
                  </a:solidFill>
                  <a:prstDash val="solid"/>
                  <a:miter lim="0"/>
                  <a:headEnd type="none" w="med" len="med"/>
                  <a:tailEnd type="none" w="med" len="me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pic>
          <p:nvPicPr>
            <p:cNvPr id="90" name="Picture 18" descr="Dow Jones.png"/>
            <p:cNvPicPr>
              <a:picLocks noChangeAspect="1"/>
            </p:cNvPicPr>
            <p:nvPr/>
          </p:nvPicPr>
          <p:blipFill>
            <a:blip r:embed="rId24" cstate="screen">
              <a:extLst>
                <a:ext uri="{28A0092B-C50C-407E-A947-70E740481C1C}">
                  <a14:useLocalDpi xmlns:a14="http://schemas.microsoft.com/office/drawing/2010/main"/>
                </a:ext>
              </a:extLst>
            </a:blip>
            <a:srcRect/>
            <a:stretch>
              <a:fillRect/>
            </a:stretch>
          </p:blipFill>
          <p:spPr bwMode="auto">
            <a:xfrm>
              <a:off x="1213803" y="4167946"/>
              <a:ext cx="704255" cy="15835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 cap="flat" cmpd="sng">
                  <a:solidFill>
                    <a:srgbClr val="000000"/>
                  </a:solidFill>
                  <a:prstDash val="solid"/>
                  <a:miter lim="0"/>
                  <a:headEnd type="none" w="med" len="med"/>
                  <a:tailEnd type="none" w="med" len="me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pic>
          <p:nvPicPr>
            <p:cNvPr id="91" name="Picture 19" descr="Getty Images.png"/>
            <p:cNvPicPr>
              <a:picLocks noChangeAspect="1"/>
            </p:cNvPicPr>
            <p:nvPr/>
          </p:nvPicPr>
          <p:blipFill>
            <a:blip r:embed="rId25" cstate="screen">
              <a:extLst>
                <a:ext uri="{28A0092B-C50C-407E-A947-70E740481C1C}">
                  <a14:useLocalDpi xmlns:a14="http://schemas.microsoft.com/office/drawing/2010/main"/>
                </a:ext>
              </a:extLst>
            </a:blip>
            <a:srcRect/>
            <a:stretch>
              <a:fillRect/>
            </a:stretch>
          </p:blipFill>
          <p:spPr bwMode="auto">
            <a:xfrm>
              <a:off x="1925627" y="3538500"/>
              <a:ext cx="964406" cy="164306"/>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 cap="flat" cmpd="sng">
                  <a:solidFill>
                    <a:srgbClr val="000000"/>
                  </a:solidFill>
                  <a:prstDash val="solid"/>
                  <a:miter lim="0"/>
                  <a:headEnd type="none" w="med" len="med"/>
                  <a:tailEnd type="none" w="med" len="me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pic>
          <p:nvPicPr>
            <p:cNvPr id="93" name="Picture 38" descr="Hitachi Logo Chalk.png"/>
            <p:cNvPicPr>
              <a:picLocks noChangeAspect="1"/>
            </p:cNvPicPr>
            <p:nvPr/>
          </p:nvPicPr>
          <p:blipFill>
            <a:blip r:embed="rId26" cstate="screen">
              <a:extLst>
                <a:ext uri="{28A0092B-C50C-407E-A947-70E740481C1C}">
                  <a14:useLocalDpi xmlns:a14="http://schemas.microsoft.com/office/drawing/2010/main"/>
                </a:ext>
              </a:extLst>
            </a:blip>
            <a:srcRect/>
            <a:stretch>
              <a:fillRect/>
            </a:stretch>
          </p:blipFill>
          <p:spPr bwMode="auto">
            <a:xfrm>
              <a:off x="234755" y="3897251"/>
              <a:ext cx="664964" cy="114300"/>
            </a:xfrm>
            <a:prstGeom prst="rect">
              <a:avLst/>
            </a:prstGeom>
            <a:noFill/>
            <a:ln w="3175" cap="flat" cmpd="sng">
              <a:noFill/>
              <a:prstDash val="solid"/>
              <a:miter lim="0"/>
              <a:headEnd type="none" w="med" len="med"/>
              <a:tailEnd type="none" w="med" len="me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pic>
          <p:nvPicPr>
            <p:cNvPr id="94" name="Picture 43" descr="Suncorp Main.png"/>
            <p:cNvPicPr>
              <a:picLocks noChangeAspect="1"/>
            </p:cNvPicPr>
            <p:nvPr/>
          </p:nvPicPr>
          <p:blipFill>
            <a:blip r:embed="rId27" cstate="screen">
              <a:extLst>
                <a:ext uri="{28A0092B-C50C-407E-A947-70E740481C1C}">
                  <a14:useLocalDpi xmlns:a14="http://schemas.microsoft.com/office/drawing/2010/main"/>
                </a:ext>
              </a:extLst>
            </a:blip>
            <a:srcRect/>
            <a:stretch>
              <a:fillRect/>
            </a:stretch>
          </p:blipFill>
          <p:spPr bwMode="auto">
            <a:xfrm>
              <a:off x="196027" y="3541748"/>
              <a:ext cx="734616" cy="26193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 cap="flat" cmpd="sng">
                  <a:solidFill>
                    <a:srgbClr val="000000"/>
                  </a:solidFill>
                  <a:prstDash val="solid"/>
                  <a:miter lim="0"/>
                  <a:headEnd type="none" w="med" len="med"/>
                  <a:tailEnd type="none" w="med" len="me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pic>
          <p:nvPicPr>
            <p:cNvPr id="96" name="Picture 49" descr="Misawa chalk.png"/>
            <p:cNvPicPr>
              <a:picLocks noChangeAspect="1"/>
            </p:cNvPicPr>
            <p:nvPr/>
          </p:nvPicPr>
          <p:blipFill>
            <a:blip r:embed="rId28" cstate="screen">
              <a:extLst>
                <a:ext uri="{28A0092B-C50C-407E-A947-70E740481C1C}">
                  <a14:useLocalDpi xmlns:a14="http://schemas.microsoft.com/office/drawing/2010/main"/>
                </a:ext>
              </a:extLst>
            </a:blip>
            <a:srcRect/>
            <a:stretch>
              <a:fillRect/>
            </a:stretch>
          </p:blipFill>
          <p:spPr bwMode="auto">
            <a:xfrm>
              <a:off x="2331391" y="3629677"/>
              <a:ext cx="567928" cy="567929"/>
            </a:xfrm>
            <a:prstGeom prst="rect">
              <a:avLst/>
            </a:prstGeom>
            <a:noFill/>
            <a:ln w="3175" cap="flat" cmpd="sng">
              <a:noFill/>
              <a:prstDash val="solid"/>
              <a:miter lim="0"/>
              <a:headEnd type="none" w="med" len="med"/>
              <a:tailEnd type="none" w="med" len="me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pic>
          <p:nvPicPr>
            <p:cNvPr id="97" name="Picture 50" descr="Discovery Communications Chalk.png"/>
            <p:cNvPicPr>
              <a:picLocks noChangeAspect="1"/>
            </p:cNvPicPr>
            <p:nvPr/>
          </p:nvPicPr>
          <p:blipFill>
            <a:blip r:embed="rId29" cstate="screen">
              <a:extLst>
                <a:ext uri="{28A0092B-C50C-407E-A947-70E740481C1C}">
                  <a14:useLocalDpi xmlns:a14="http://schemas.microsoft.com/office/drawing/2010/main"/>
                </a:ext>
              </a:extLst>
            </a:blip>
            <a:srcRect/>
            <a:stretch>
              <a:fillRect/>
            </a:stretch>
          </p:blipFill>
          <p:spPr bwMode="auto">
            <a:xfrm>
              <a:off x="2113579" y="4144134"/>
              <a:ext cx="887611" cy="19704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 cap="flat" cmpd="sng">
                  <a:solidFill>
                    <a:srgbClr val="000000"/>
                  </a:solidFill>
                  <a:prstDash val="solid"/>
                  <a:miter lim="0"/>
                  <a:headEnd type="none" w="med" len="med"/>
                  <a:tailEnd type="none" w="med" len="me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pic>
          <p:nvPicPr>
            <p:cNvPr id="98" name="Picture 57" descr="Sunpower Chalk.png"/>
            <p:cNvPicPr>
              <a:picLocks noChangeAspect="1"/>
            </p:cNvPicPr>
            <p:nvPr/>
          </p:nvPicPr>
          <p:blipFill>
            <a:blip r:embed="rId30" cstate="screen">
              <a:extLst>
                <a:ext uri="{28A0092B-C50C-407E-A947-70E740481C1C}">
                  <a14:useLocalDpi xmlns:a14="http://schemas.microsoft.com/office/drawing/2010/main"/>
                </a:ext>
              </a:extLst>
            </a:blip>
            <a:srcRect/>
            <a:stretch>
              <a:fillRect/>
            </a:stretch>
          </p:blipFill>
          <p:spPr bwMode="auto">
            <a:xfrm>
              <a:off x="930643" y="3540326"/>
              <a:ext cx="930473" cy="19526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 cap="flat" cmpd="sng">
                  <a:solidFill>
                    <a:srgbClr val="000000"/>
                  </a:solidFill>
                  <a:prstDash val="solid"/>
                  <a:miter lim="0"/>
                  <a:headEnd type="none" w="med" len="med"/>
                  <a:tailEnd type="none" w="med" len="me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pic>
          <p:nvPicPr>
            <p:cNvPr id="154" name="Picture 62" descr="comcast chalk.png"/>
            <p:cNvPicPr>
              <a:picLocks noChangeAspect="1"/>
            </p:cNvPicPr>
            <p:nvPr/>
          </p:nvPicPr>
          <p:blipFill>
            <a:blip r:embed="rId31" cstate="screen">
              <a:extLst>
                <a:ext uri="{28A0092B-C50C-407E-A947-70E740481C1C}">
                  <a14:useLocalDpi xmlns:a14="http://schemas.microsoft.com/office/drawing/2010/main"/>
                </a:ext>
              </a:extLst>
            </a:blip>
            <a:srcRect/>
            <a:stretch>
              <a:fillRect/>
            </a:stretch>
          </p:blipFill>
          <p:spPr bwMode="auto">
            <a:xfrm>
              <a:off x="132700" y="4004366"/>
              <a:ext cx="749499" cy="420886"/>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 cap="flat" cmpd="sng">
                  <a:solidFill>
                    <a:srgbClr val="000000"/>
                  </a:solidFill>
                  <a:prstDash val="solid"/>
                  <a:miter lim="0"/>
                  <a:headEnd type="none" w="med" len="med"/>
                  <a:tailEnd type="none" w="med" len="me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pic>
          <p:nvPicPr>
            <p:cNvPr id="155" name="Picture 154"/>
            <p:cNvPicPr>
              <a:picLocks noChangeAspect="1"/>
            </p:cNvPicPr>
            <p:nvPr/>
          </p:nvPicPr>
          <p:blipFill>
            <a:blip r:embed="rId32" cstate="screen">
              <a:extLst>
                <a:ext uri="{28A0092B-C50C-407E-A947-70E740481C1C}">
                  <a14:useLocalDpi xmlns:a14="http://schemas.microsoft.com/office/drawing/2010/main"/>
                </a:ext>
              </a:extLst>
            </a:blip>
            <a:stretch>
              <a:fillRect/>
            </a:stretch>
          </p:blipFill>
          <p:spPr>
            <a:xfrm>
              <a:off x="1338834" y="3766635"/>
              <a:ext cx="523331" cy="311946"/>
            </a:xfrm>
            <a:prstGeom prst="rect">
              <a:avLst/>
            </a:prstGeom>
          </p:spPr>
        </p:pic>
      </p:grpSp>
      <p:grpSp>
        <p:nvGrpSpPr>
          <p:cNvPr id="12" name="Group 11"/>
          <p:cNvGrpSpPr/>
          <p:nvPr/>
        </p:nvGrpSpPr>
        <p:grpSpPr>
          <a:xfrm>
            <a:off x="3887669" y="1399701"/>
            <a:ext cx="4203609" cy="4587248"/>
            <a:chOff x="2915751" y="1049776"/>
            <a:chExt cx="3152707" cy="3440436"/>
          </a:xfrm>
        </p:grpSpPr>
        <p:sp>
          <p:nvSpPr>
            <p:cNvPr id="67" name="Content Placeholder 4"/>
            <p:cNvSpPr txBox="1">
              <a:spLocks/>
            </p:cNvSpPr>
            <p:nvPr/>
          </p:nvSpPr>
          <p:spPr bwMode="auto">
            <a:xfrm>
              <a:off x="3567493" y="1049776"/>
              <a:ext cx="2500965" cy="33865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0153" tIns="45108" rIns="90153" bIns="45108"/>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defTabSz="451121" eaLnBrk="1" hangingPunct="1">
                <a:spcBef>
                  <a:spcPct val="20000"/>
                </a:spcBef>
                <a:buSzPct val="100000"/>
                <a:defRPr/>
              </a:pPr>
              <a:r>
                <a:rPr lang="en-US" altLang="ja-JP" sz="2400" i="1" kern="0" dirty="0">
                  <a:solidFill>
                    <a:srgbClr val="414042"/>
                  </a:solidFill>
                  <a:latin typeface="Arial" pitchFamily="34" charset="0"/>
                  <a:cs typeface="Arial" pitchFamily="34" charset="0"/>
                </a:rPr>
                <a:t>Startup Customers</a:t>
              </a:r>
              <a:endParaRPr lang="en-US" altLang="ja-JP" sz="2133" i="1" kern="0" dirty="0">
                <a:solidFill>
                  <a:srgbClr val="414042"/>
                </a:solidFill>
                <a:latin typeface="Arial" pitchFamily="34" charset="0"/>
                <a:cs typeface="Arial" pitchFamily="34" charset="0"/>
              </a:endParaRPr>
            </a:p>
          </p:txBody>
        </p:sp>
        <p:sp>
          <p:nvSpPr>
            <p:cNvPr id="64" name="Rounded Rectangle 63"/>
            <p:cNvSpPr/>
            <p:nvPr>
              <p:custDataLst>
                <p:tags r:id="rId2"/>
              </p:custDataLst>
            </p:nvPr>
          </p:nvSpPr>
          <p:spPr>
            <a:xfrm>
              <a:off x="3072252" y="1388432"/>
              <a:ext cx="2974554" cy="3101780"/>
            </a:xfrm>
            <a:prstGeom prst="roundRect">
              <a:avLst>
                <a:gd name="adj" fmla="val 5109"/>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400" dirty="0"/>
            </a:p>
          </p:txBody>
        </p:sp>
        <p:pic>
          <p:nvPicPr>
            <p:cNvPr id="157" name="Picture 5" descr="SmugMug Chalk.png"/>
            <p:cNvPicPr>
              <a:picLocks noChangeAspect="1"/>
            </p:cNvPicPr>
            <p:nvPr/>
          </p:nvPicPr>
          <p:blipFill>
            <a:blip r:embed="rId33" cstate="screen">
              <a:extLst>
                <a:ext uri="{28A0092B-C50C-407E-A947-70E740481C1C}">
                  <a14:useLocalDpi xmlns:a14="http://schemas.microsoft.com/office/drawing/2010/main"/>
                </a:ext>
              </a:extLst>
            </a:blip>
            <a:srcRect/>
            <a:stretch>
              <a:fillRect/>
            </a:stretch>
          </p:blipFill>
          <p:spPr bwMode="auto">
            <a:xfrm>
              <a:off x="3180385" y="1559061"/>
              <a:ext cx="985838" cy="181571"/>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 cap="flat" cmpd="sng">
                  <a:solidFill>
                    <a:srgbClr val="000000"/>
                  </a:solidFill>
                  <a:prstDash val="solid"/>
                  <a:miter lim="0"/>
                  <a:headEnd type="none" w="med" len="med"/>
                  <a:tailEnd type="none" w="med" len="me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pic>
          <p:nvPicPr>
            <p:cNvPr id="159" name="Picture 7" descr="AdRoil Chalk.png"/>
            <p:cNvPicPr>
              <a:picLocks noChangeAspect="1"/>
            </p:cNvPicPr>
            <p:nvPr/>
          </p:nvPicPr>
          <p:blipFill>
            <a:blip r:embed="rId34" cstate="screen">
              <a:extLst>
                <a:ext uri="{28A0092B-C50C-407E-A947-70E740481C1C}">
                  <a14:useLocalDpi xmlns:a14="http://schemas.microsoft.com/office/drawing/2010/main"/>
                </a:ext>
              </a:extLst>
            </a:blip>
            <a:srcRect/>
            <a:stretch>
              <a:fillRect/>
            </a:stretch>
          </p:blipFill>
          <p:spPr bwMode="auto">
            <a:xfrm>
              <a:off x="3295586" y="4054604"/>
              <a:ext cx="723305" cy="162521"/>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 cap="flat" cmpd="sng">
                  <a:solidFill>
                    <a:srgbClr val="000000"/>
                  </a:solidFill>
                  <a:prstDash val="solid"/>
                  <a:miter lim="0"/>
                  <a:headEnd type="none" w="med" len="med"/>
                  <a:tailEnd type="none" w="med" len="me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pic>
          <p:nvPicPr>
            <p:cNvPr id="165" name="Picture 13" descr="ooyala chalk.png"/>
            <p:cNvPicPr>
              <a:picLocks noChangeAspect="1"/>
            </p:cNvPicPr>
            <p:nvPr/>
          </p:nvPicPr>
          <p:blipFill>
            <a:blip r:embed="rId35" cstate="screen">
              <a:extLst>
                <a:ext uri="{28A0092B-C50C-407E-A947-70E740481C1C}">
                  <a14:useLocalDpi xmlns:a14="http://schemas.microsoft.com/office/drawing/2010/main"/>
                </a:ext>
              </a:extLst>
            </a:blip>
            <a:srcRect/>
            <a:stretch>
              <a:fillRect/>
            </a:stretch>
          </p:blipFill>
          <p:spPr bwMode="auto">
            <a:xfrm>
              <a:off x="4227928" y="4075206"/>
              <a:ext cx="723305" cy="15121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 cap="flat" cmpd="sng">
                  <a:solidFill>
                    <a:srgbClr val="000000"/>
                  </a:solidFill>
                  <a:prstDash val="solid"/>
                  <a:miter lim="0"/>
                  <a:headEnd type="none" w="med" len="med"/>
                  <a:tailEnd type="none" w="med" len="me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pic>
          <p:nvPicPr>
            <p:cNvPr id="166" name="Picture 14" descr="dropcam.png"/>
            <p:cNvPicPr>
              <a:picLocks noChangeAspect="1"/>
            </p:cNvPicPr>
            <p:nvPr/>
          </p:nvPicPr>
          <p:blipFill>
            <a:blip r:embed="rId36" cstate="screen">
              <a:extLst>
                <a:ext uri="{28A0092B-C50C-407E-A947-70E740481C1C}">
                  <a14:useLocalDpi xmlns:a14="http://schemas.microsoft.com/office/drawing/2010/main"/>
                </a:ext>
              </a:extLst>
            </a:blip>
            <a:srcRect/>
            <a:stretch>
              <a:fillRect/>
            </a:stretch>
          </p:blipFill>
          <p:spPr bwMode="auto">
            <a:xfrm>
              <a:off x="3118884" y="2120368"/>
              <a:ext cx="925711" cy="58102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 cap="flat" cmpd="sng">
                  <a:solidFill>
                    <a:srgbClr val="000000"/>
                  </a:solidFill>
                  <a:prstDash val="solid"/>
                  <a:miter lim="0"/>
                  <a:headEnd type="none" w="med" len="med"/>
                  <a:tailEnd type="none" w="med" len="me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pic>
          <p:nvPicPr>
            <p:cNvPr id="167" name="Picture 15" descr="Averail Chalk.png"/>
            <p:cNvPicPr>
              <a:picLocks noChangeAspect="1"/>
            </p:cNvPicPr>
            <p:nvPr/>
          </p:nvPicPr>
          <p:blipFill>
            <a:blip r:embed="rId37" cstate="screen">
              <a:extLst>
                <a:ext uri="{28A0092B-C50C-407E-A947-70E740481C1C}">
                  <a14:useLocalDpi xmlns:a14="http://schemas.microsoft.com/office/drawing/2010/main"/>
                </a:ext>
              </a:extLst>
            </a:blip>
            <a:srcRect/>
            <a:stretch>
              <a:fillRect/>
            </a:stretch>
          </p:blipFill>
          <p:spPr bwMode="auto">
            <a:xfrm>
              <a:off x="5203370" y="4053711"/>
              <a:ext cx="714375" cy="164306"/>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 cap="flat" cmpd="sng">
                  <a:solidFill>
                    <a:srgbClr val="000000"/>
                  </a:solidFill>
                  <a:prstDash val="solid"/>
                  <a:miter lim="0"/>
                  <a:headEnd type="none" w="med" len="med"/>
                  <a:tailEnd type="none" w="med" len="me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pic>
          <p:nvPicPr>
            <p:cNvPr id="168" name="Picture 16" descr="reddit chalk.png"/>
            <p:cNvPicPr>
              <a:picLocks noChangeAspect="1"/>
            </p:cNvPicPr>
            <p:nvPr/>
          </p:nvPicPr>
          <p:blipFill>
            <a:blip r:embed="rId38" cstate="screen">
              <a:extLst>
                <a:ext uri="{28A0092B-C50C-407E-A947-70E740481C1C}">
                  <a14:useLocalDpi xmlns:a14="http://schemas.microsoft.com/office/drawing/2010/main"/>
                </a:ext>
              </a:extLst>
            </a:blip>
            <a:srcRect/>
            <a:stretch>
              <a:fillRect/>
            </a:stretch>
          </p:blipFill>
          <p:spPr bwMode="auto">
            <a:xfrm>
              <a:off x="3207931" y="1783250"/>
              <a:ext cx="851892" cy="28456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 cap="flat" cmpd="sng">
                  <a:solidFill>
                    <a:srgbClr val="000000"/>
                  </a:solidFill>
                  <a:prstDash val="solid"/>
                  <a:miter lim="0"/>
                  <a:headEnd type="none" w="med" len="med"/>
                  <a:tailEnd type="none" w="med" len="me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pic>
          <p:nvPicPr>
            <p:cNvPr id="170" name="Picture 18" descr="Rovio Chalk.png"/>
            <p:cNvPicPr>
              <a:picLocks noChangeAspect="1"/>
            </p:cNvPicPr>
            <p:nvPr/>
          </p:nvPicPr>
          <p:blipFill>
            <a:blip r:embed="rId39" cstate="screen">
              <a:extLst>
                <a:ext uri="{28A0092B-C50C-407E-A947-70E740481C1C}">
                  <a14:useLocalDpi xmlns:a14="http://schemas.microsoft.com/office/drawing/2010/main"/>
                </a:ext>
              </a:extLst>
            </a:blip>
            <a:srcRect/>
            <a:stretch>
              <a:fillRect/>
            </a:stretch>
          </p:blipFill>
          <p:spPr bwMode="auto">
            <a:xfrm>
              <a:off x="4422910" y="1543123"/>
              <a:ext cx="244674" cy="38635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 cap="flat" cmpd="sng">
                  <a:solidFill>
                    <a:srgbClr val="000000"/>
                  </a:solidFill>
                  <a:prstDash val="solid"/>
                  <a:miter lim="0"/>
                  <a:headEnd type="none" w="med" len="med"/>
                  <a:tailEnd type="none" w="med" len="me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pic>
          <p:nvPicPr>
            <p:cNvPr id="171" name="Picture 19" descr="SuperCell.png"/>
            <p:cNvPicPr>
              <a:picLocks noChangeAspect="1"/>
            </p:cNvPicPr>
            <p:nvPr/>
          </p:nvPicPr>
          <p:blipFill>
            <a:blip r:embed="rId40" cstate="screen">
              <a:extLst>
                <a:ext uri="{28A0092B-C50C-407E-A947-70E740481C1C}">
                  <a14:useLocalDpi xmlns:a14="http://schemas.microsoft.com/office/drawing/2010/main"/>
                </a:ext>
              </a:extLst>
            </a:blip>
            <a:srcRect/>
            <a:stretch>
              <a:fillRect/>
            </a:stretch>
          </p:blipFill>
          <p:spPr bwMode="auto">
            <a:xfrm>
              <a:off x="3919347" y="3119549"/>
              <a:ext cx="378619" cy="30777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 cap="flat" cmpd="sng">
                  <a:solidFill>
                    <a:srgbClr val="000000"/>
                  </a:solidFill>
                  <a:prstDash val="solid"/>
                  <a:miter lim="0"/>
                  <a:headEnd type="none" w="med" len="med"/>
                  <a:tailEnd type="none" w="med" len="me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pic>
          <p:nvPicPr>
            <p:cNvPr id="173" name="Picture 21" descr="Sonos.png"/>
            <p:cNvPicPr>
              <a:picLocks noChangeAspect="1"/>
            </p:cNvPicPr>
            <p:nvPr/>
          </p:nvPicPr>
          <p:blipFill>
            <a:blip r:embed="rId41" cstate="screen">
              <a:extLst>
                <a:ext uri="{28A0092B-C50C-407E-A947-70E740481C1C}">
                  <a14:useLocalDpi xmlns:a14="http://schemas.microsoft.com/office/drawing/2010/main"/>
                </a:ext>
              </a:extLst>
            </a:blip>
            <a:srcRect/>
            <a:stretch>
              <a:fillRect/>
            </a:stretch>
          </p:blipFill>
          <p:spPr bwMode="auto">
            <a:xfrm>
              <a:off x="4264313" y="3660201"/>
              <a:ext cx="876895" cy="163116"/>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 cap="flat" cmpd="sng">
                  <a:solidFill>
                    <a:srgbClr val="000000"/>
                  </a:solidFill>
                  <a:prstDash val="solid"/>
                  <a:miter lim="0"/>
                  <a:headEnd type="none" w="med" len="med"/>
                  <a:tailEnd type="none" w="med" len="me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pic>
          <p:nvPicPr>
            <p:cNvPr id="178" name="Picture 26" descr="ShazamChalk.png"/>
            <p:cNvPicPr>
              <a:picLocks noChangeAspect="1"/>
            </p:cNvPicPr>
            <p:nvPr/>
          </p:nvPicPr>
          <p:blipFill>
            <a:blip r:embed="rId42" cstate="screen">
              <a:extLst>
                <a:ext uri="{28A0092B-C50C-407E-A947-70E740481C1C}">
                  <a14:useLocalDpi xmlns:a14="http://schemas.microsoft.com/office/drawing/2010/main"/>
                </a:ext>
              </a:extLst>
            </a:blip>
            <a:srcRect/>
            <a:stretch>
              <a:fillRect/>
            </a:stretch>
          </p:blipFill>
          <p:spPr bwMode="auto">
            <a:xfrm>
              <a:off x="3155309" y="3660201"/>
              <a:ext cx="992386" cy="19526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 cap="flat" cmpd="sng">
                  <a:solidFill>
                    <a:srgbClr val="000000"/>
                  </a:solidFill>
                  <a:prstDash val="solid"/>
                  <a:miter lim="0"/>
                  <a:headEnd type="none" w="med" len="med"/>
                  <a:tailEnd type="none" w="med" len="me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pic>
          <p:nvPicPr>
            <p:cNvPr id="180" name="Picture 32" descr="Flipboard Chalk.png"/>
            <p:cNvPicPr>
              <a:picLocks noChangeAspect="1"/>
            </p:cNvPicPr>
            <p:nvPr/>
          </p:nvPicPr>
          <p:blipFill>
            <a:blip r:embed="rId43" cstate="screen">
              <a:extLst>
                <a:ext uri="{28A0092B-C50C-407E-A947-70E740481C1C}">
                  <a14:useLocalDpi xmlns:a14="http://schemas.microsoft.com/office/drawing/2010/main"/>
                </a:ext>
              </a:extLst>
            </a:blip>
            <a:srcRect/>
            <a:stretch>
              <a:fillRect/>
            </a:stretch>
          </p:blipFill>
          <p:spPr bwMode="auto">
            <a:xfrm>
              <a:off x="4561755" y="3074595"/>
              <a:ext cx="350639" cy="44172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 cap="flat" cmpd="sng">
                  <a:solidFill>
                    <a:srgbClr val="000000"/>
                  </a:solidFill>
                  <a:prstDash val="solid"/>
                  <a:miter lim="0"/>
                  <a:headEnd type="none" w="med" len="med"/>
                  <a:tailEnd type="none" w="med" len="me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pic>
          <p:nvPicPr>
            <p:cNvPr id="182" name="Picture 35" descr="yelp Chalk.png"/>
            <p:cNvPicPr>
              <a:picLocks noChangeAspect="1"/>
            </p:cNvPicPr>
            <p:nvPr/>
          </p:nvPicPr>
          <p:blipFill>
            <a:blip r:embed="rId44" cstate="screen">
              <a:extLst>
                <a:ext uri="{28A0092B-C50C-407E-A947-70E740481C1C}">
                  <a14:useLocalDpi xmlns:a14="http://schemas.microsoft.com/office/drawing/2010/main"/>
                </a:ext>
              </a:extLst>
            </a:blip>
            <a:srcRect/>
            <a:stretch>
              <a:fillRect/>
            </a:stretch>
          </p:blipFill>
          <p:spPr bwMode="auto">
            <a:xfrm>
              <a:off x="4105329" y="2151279"/>
              <a:ext cx="704850" cy="343496"/>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 cap="flat" cmpd="sng">
                  <a:solidFill>
                    <a:srgbClr val="000000"/>
                  </a:solidFill>
                  <a:prstDash val="solid"/>
                  <a:miter lim="0"/>
                  <a:headEnd type="none" w="med" len="med"/>
                  <a:tailEnd type="none" w="med" len="me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pic>
          <p:nvPicPr>
            <p:cNvPr id="183" name="Picture 36" descr="Pinterest Logo Chalk.png"/>
            <p:cNvPicPr>
              <a:picLocks noChangeAspect="1"/>
            </p:cNvPicPr>
            <p:nvPr/>
          </p:nvPicPr>
          <p:blipFill>
            <a:blip r:embed="rId45" cstate="screen">
              <a:extLst>
                <a:ext uri="{28A0092B-C50C-407E-A947-70E740481C1C}">
                  <a14:useLocalDpi xmlns:a14="http://schemas.microsoft.com/office/drawing/2010/main"/>
                </a:ext>
              </a:extLst>
            </a:blip>
            <a:srcRect/>
            <a:stretch>
              <a:fillRect/>
            </a:stretch>
          </p:blipFill>
          <p:spPr bwMode="auto">
            <a:xfrm>
              <a:off x="4905698" y="1534498"/>
              <a:ext cx="944761" cy="22383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 cap="flat" cmpd="sng">
                  <a:solidFill>
                    <a:srgbClr val="000000"/>
                  </a:solidFill>
                  <a:prstDash val="solid"/>
                  <a:miter lim="0"/>
                  <a:headEnd type="none" w="med" len="med"/>
                  <a:tailEnd type="none" w="med" len="me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pic>
          <p:nvPicPr>
            <p:cNvPr id="185" name="Picture 39" descr="difbot chalk.png"/>
            <p:cNvPicPr>
              <a:picLocks noChangeAspect="1"/>
            </p:cNvPicPr>
            <p:nvPr/>
          </p:nvPicPr>
          <p:blipFill>
            <a:blip r:embed="rId46" cstate="screen">
              <a:extLst>
                <a:ext uri="{28A0092B-C50C-407E-A947-70E740481C1C}">
                  <a14:useLocalDpi xmlns:a14="http://schemas.microsoft.com/office/drawing/2010/main"/>
                </a:ext>
              </a:extLst>
            </a:blip>
            <a:srcRect/>
            <a:stretch>
              <a:fillRect/>
            </a:stretch>
          </p:blipFill>
          <p:spPr bwMode="auto">
            <a:xfrm>
              <a:off x="4837071" y="1681484"/>
              <a:ext cx="1200150" cy="553046"/>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 cap="flat" cmpd="sng">
                  <a:solidFill>
                    <a:srgbClr val="000000"/>
                  </a:solidFill>
                  <a:prstDash val="solid"/>
                  <a:miter lim="0"/>
                  <a:headEnd type="none" w="med" len="med"/>
                  <a:tailEnd type="none" w="med" len="me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pic>
          <p:nvPicPr>
            <p:cNvPr id="186" name="Picture 40" descr="Bright Roll Chalk.png"/>
            <p:cNvPicPr>
              <a:picLocks noChangeAspect="1"/>
            </p:cNvPicPr>
            <p:nvPr/>
          </p:nvPicPr>
          <p:blipFill>
            <a:blip r:embed="rId47" cstate="screen">
              <a:extLst>
                <a:ext uri="{28A0092B-C50C-407E-A947-70E740481C1C}">
                  <a14:useLocalDpi xmlns:a14="http://schemas.microsoft.com/office/drawing/2010/main"/>
                </a:ext>
              </a:extLst>
            </a:blip>
            <a:srcRect/>
            <a:stretch>
              <a:fillRect/>
            </a:stretch>
          </p:blipFill>
          <p:spPr bwMode="auto">
            <a:xfrm>
              <a:off x="5154092" y="3597871"/>
              <a:ext cx="910233" cy="419696"/>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 cap="flat" cmpd="sng">
                  <a:solidFill>
                    <a:srgbClr val="000000"/>
                  </a:solidFill>
                  <a:prstDash val="solid"/>
                  <a:miter lim="0"/>
                  <a:headEnd type="none" w="med" len="med"/>
                  <a:tailEnd type="none" w="med" len="me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pic>
          <p:nvPicPr>
            <p:cNvPr id="187" name="Picture 41" descr="Hail O Chalk.png"/>
            <p:cNvPicPr>
              <a:picLocks noChangeAspect="1"/>
            </p:cNvPicPr>
            <p:nvPr/>
          </p:nvPicPr>
          <p:blipFill>
            <a:blip r:embed="rId48" cstate="screen">
              <a:extLst>
                <a:ext uri="{28A0092B-C50C-407E-A947-70E740481C1C}">
                  <a14:useLocalDpi xmlns:a14="http://schemas.microsoft.com/office/drawing/2010/main"/>
                </a:ext>
              </a:extLst>
            </a:blip>
            <a:srcRect/>
            <a:stretch>
              <a:fillRect/>
            </a:stretch>
          </p:blipFill>
          <p:spPr bwMode="auto">
            <a:xfrm>
              <a:off x="3525683" y="2624623"/>
              <a:ext cx="840581" cy="38754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 cap="flat" cmpd="sng">
                  <a:solidFill>
                    <a:srgbClr val="000000"/>
                  </a:solidFill>
                  <a:prstDash val="solid"/>
                  <a:miter lim="0"/>
                  <a:headEnd type="none" w="med" len="med"/>
                  <a:tailEnd type="none" w="med" len="me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pic>
          <p:nvPicPr>
            <p:cNvPr id="192" name="Picture 46" descr="ban.jo chalk.png"/>
            <p:cNvPicPr>
              <a:picLocks noChangeAspect="1"/>
            </p:cNvPicPr>
            <p:nvPr/>
          </p:nvPicPr>
          <p:blipFill>
            <a:blip r:embed="rId49" cstate="screen">
              <a:extLst>
                <a:ext uri="{28A0092B-C50C-407E-A947-70E740481C1C}">
                  <a14:useLocalDpi xmlns:a14="http://schemas.microsoft.com/office/drawing/2010/main"/>
                </a:ext>
              </a:extLst>
            </a:blip>
            <a:srcRect/>
            <a:stretch>
              <a:fillRect/>
            </a:stretch>
          </p:blipFill>
          <p:spPr bwMode="auto">
            <a:xfrm>
              <a:off x="5215144" y="3251297"/>
              <a:ext cx="731639" cy="36611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 cap="flat" cmpd="sng">
                  <a:solidFill>
                    <a:srgbClr val="000000"/>
                  </a:solidFill>
                  <a:prstDash val="solid"/>
                  <a:miter lim="0"/>
                  <a:headEnd type="none" w="med" len="med"/>
                  <a:tailEnd type="none" w="med" len="me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pic>
          <p:nvPicPr>
            <p:cNvPr id="193" name="Picture 47" descr="FunPlus Chalk.png"/>
            <p:cNvPicPr>
              <a:picLocks noChangeAspect="1"/>
            </p:cNvPicPr>
            <p:nvPr/>
          </p:nvPicPr>
          <p:blipFill>
            <a:blip r:embed="rId50" cstate="screen">
              <a:extLst>
                <a:ext uri="{28A0092B-C50C-407E-A947-70E740481C1C}">
                  <a14:useLocalDpi xmlns:a14="http://schemas.microsoft.com/office/drawing/2010/main"/>
                </a:ext>
              </a:extLst>
            </a:blip>
            <a:srcRect/>
            <a:stretch>
              <a:fillRect/>
            </a:stretch>
          </p:blipFill>
          <p:spPr bwMode="auto">
            <a:xfrm>
              <a:off x="5104909" y="2880269"/>
              <a:ext cx="903089" cy="37683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 cap="flat" cmpd="sng">
                  <a:solidFill>
                    <a:srgbClr val="000000"/>
                  </a:solidFill>
                  <a:prstDash val="solid"/>
                  <a:miter lim="0"/>
                  <a:headEnd type="none" w="med" len="med"/>
                  <a:tailEnd type="none" w="med" len="me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pic>
          <p:nvPicPr>
            <p:cNvPr id="198" name="Picture 197"/>
            <p:cNvPicPr>
              <a:picLocks noChangeAspect="1"/>
            </p:cNvPicPr>
            <p:nvPr/>
          </p:nvPicPr>
          <p:blipFill>
            <a:blip r:embed="rId51" cstate="screen">
              <a:extLst>
                <a:ext uri="{28A0092B-C50C-407E-A947-70E740481C1C}">
                  <a14:useLocalDpi xmlns:a14="http://schemas.microsoft.com/office/drawing/2010/main"/>
                </a:ext>
              </a:extLst>
            </a:blip>
            <a:stretch>
              <a:fillRect/>
            </a:stretch>
          </p:blipFill>
          <p:spPr>
            <a:xfrm>
              <a:off x="4313501" y="2644174"/>
              <a:ext cx="1295707" cy="341923"/>
            </a:xfrm>
            <a:prstGeom prst="rect">
              <a:avLst/>
            </a:prstGeom>
          </p:spPr>
        </p:pic>
        <p:pic>
          <p:nvPicPr>
            <p:cNvPr id="199" name="Picture 198"/>
            <p:cNvPicPr>
              <a:picLocks noChangeAspect="1"/>
            </p:cNvPicPr>
            <p:nvPr/>
          </p:nvPicPr>
          <p:blipFill>
            <a:blip r:embed="rId52" cstate="screen">
              <a:extLst>
                <a:ext uri="{28A0092B-C50C-407E-A947-70E740481C1C}">
                  <a14:useLocalDpi xmlns:a14="http://schemas.microsoft.com/office/drawing/2010/main"/>
                </a:ext>
              </a:extLst>
            </a:blip>
            <a:stretch>
              <a:fillRect/>
            </a:stretch>
          </p:blipFill>
          <p:spPr>
            <a:xfrm>
              <a:off x="4905698" y="2160993"/>
              <a:ext cx="1100346" cy="427301"/>
            </a:xfrm>
            <a:prstGeom prst="rect">
              <a:avLst/>
            </a:prstGeom>
          </p:spPr>
        </p:pic>
        <p:pic>
          <p:nvPicPr>
            <p:cNvPr id="189" name="Picture 43" descr="CCP Chalk.png"/>
            <p:cNvPicPr>
              <a:picLocks noChangeAspect="1"/>
            </p:cNvPicPr>
            <p:nvPr/>
          </p:nvPicPr>
          <p:blipFill>
            <a:blip r:embed="rId53" cstate="screen">
              <a:extLst>
                <a:ext uri="{28A0092B-C50C-407E-A947-70E740481C1C}">
                  <a14:useLocalDpi xmlns:a14="http://schemas.microsoft.com/office/drawing/2010/main"/>
                </a:ext>
              </a:extLst>
            </a:blip>
            <a:srcRect/>
            <a:stretch>
              <a:fillRect/>
            </a:stretch>
          </p:blipFill>
          <p:spPr bwMode="auto">
            <a:xfrm>
              <a:off x="2915751" y="3025904"/>
              <a:ext cx="1138833" cy="524471"/>
            </a:xfrm>
            <a:prstGeom prst="rect">
              <a:avLst/>
            </a:prstGeom>
            <a:noFill/>
            <a:ln w="3175" cap="flat" cmpd="sng">
              <a:noFill/>
              <a:prstDash val="solid"/>
              <a:miter lim="0"/>
              <a:headEnd type="none" w="med" len="med"/>
              <a:tailEnd type="none" w="med" len="me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grpSp>
      <p:grpSp>
        <p:nvGrpSpPr>
          <p:cNvPr id="11" name="Group 10"/>
          <p:cNvGrpSpPr/>
          <p:nvPr/>
        </p:nvGrpSpPr>
        <p:grpSpPr>
          <a:xfrm>
            <a:off x="8136181" y="1399701"/>
            <a:ext cx="3966072" cy="4587249"/>
            <a:chOff x="6102136" y="1049775"/>
            <a:chExt cx="2974554" cy="3440437"/>
          </a:xfrm>
        </p:grpSpPr>
        <p:sp>
          <p:nvSpPr>
            <p:cNvPr id="68" name="Content Placeholder 4"/>
            <p:cNvSpPr txBox="1">
              <a:spLocks/>
            </p:cNvSpPr>
            <p:nvPr/>
          </p:nvSpPr>
          <p:spPr bwMode="auto">
            <a:xfrm>
              <a:off x="6264927" y="1049775"/>
              <a:ext cx="2719397" cy="33865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0153" tIns="45108" rIns="90153" bIns="45108"/>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defTabSz="451121" eaLnBrk="1" hangingPunct="1">
                <a:spcBef>
                  <a:spcPct val="20000"/>
                </a:spcBef>
                <a:buSzPct val="100000"/>
                <a:defRPr/>
              </a:pPr>
              <a:r>
                <a:rPr lang="en-US" altLang="ja-JP" sz="2400" i="1" kern="0" dirty="0">
                  <a:solidFill>
                    <a:srgbClr val="414042"/>
                  </a:solidFill>
                  <a:latin typeface="Arial" pitchFamily="34" charset="0"/>
                  <a:cs typeface="Arial" pitchFamily="34" charset="0"/>
                </a:rPr>
                <a:t>Public Sector Customers</a:t>
              </a:r>
              <a:endParaRPr lang="en-US" altLang="ja-JP" sz="2133" i="1" kern="0" dirty="0">
                <a:solidFill>
                  <a:srgbClr val="414042"/>
                </a:solidFill>
                <a:latin typeface="Arial" pitchFamily="34" charset="0"/>
                <a:cs typeface="Arial" pitchFamily="34" charset="0"/>
              </a:endParaRPr>
            </a:p>
          </p:txBody>
        </p:sp>
        <p:sp>
          <p:nvSpPr>
            <p:cNvPr id="65" name="Rounded Rectangle 64"/>
            <p:cNvSpPr/>
            <p:nvPr>
              <p:custDataLst>
                <p:tags r:id="rId1"/>
              </p:custDataLst>
            </p:nvPr>
          </p:nvSpPr>
          <p:spPr>
            <a:xfrm>
              <a:off x="6102136" y="1388432"/>
              <a:ext cx="2974554" cy="3101780"/>
            </a:xfrm>
            <a:prstGeom prst="roundRect">
              <a:avLst>
                <a:gd name="adj" fmla="val 5109"/>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400" dirty="0"/>
            </a:p>
          </p:txBody>
        </p:sp>
        <p:pic>
          <p:nvPicPr>
            <p:cNvPr id="200" name="Picture 8" descr="NYU Chalk.png"/>
            <p:cNvPicPr>
              <a:picLocks noChangeAspect="1"/>
            </p:cNvPicPr>
            <p:nvPr/>
          </p:nvPicPr>
          <p:blipFill>
            <a:blip r:embed="rId54" cstate="screen">
              <a:extLst>
                <a:ext uri="{28A0092B-C50C-407E-A947-70E740481C1C}">
                  <a14:useLocalDpi xmlns:a14="http://schemas.microsoft.com/office/drawing/2010/main"/>
                </a:ext>
              </a:extLst>
            </a:blip>
            <a:srcRect/>
            <a:stretch>
              <a:fillRect/>
            </a:stretch>
          </p:blipFill>
          <p:spPr bwMode="auto">
            <a:xfrm>
              <a:off x="6986832" y="3422884"/>
              <a:ext cx="1441251" cy="23455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 cap="flat" cmpd="sng">
                  <a:solidFill>
                    <a:srgbClr val="000000"/>
                  </a:solidFill>
                  <a:prstDash val="solid"/>
                  <a:miter lim="0"/>
                  <a:headEnd type="none" w="med" len="med"/>
                  <a:tailEnd type="none" w="med" len="me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pic>
          <p:nvPicPr>
            <p:cNvPr id="203" name="Picture 15" descr="CDC Logo Chalk.png"/>
            <p:cNvPicPr>
              <a:picLocks noChangeAspect="1"/>
            </p:cNvPicPr>
            <p:nvPr/>
          </p:nvPicPr>
          <p:blipFill>
            <a:blip r:embed="rId55" cstate="screen">
              <a:extLst>
                <a:ext uri="{28A0092B-C50C-407E-A947-70E740481C1C}">
                  <a14:useLocalDpi xmlns:a14="http://schemas.microsoft.com/office/drawing/2010/main"/>
                </a:ext>
              </a:extLst>
            </a:blip>
            <a:srcRect/>
            <a:stretch>
              <a:fillRect/>
            </a:stretch>
          </p:blipFill>
          <p:spPr bwMode="auto">
            <a:xfrm>
              <a:off x="6312960" y="2154729"/>
              <a:ext cx="475059" cy="34885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 cap="flat" cmpd="sng">
                  <a:solidFill>
                    <a:srgbClr val="000000"/>
                  </a:solidFill>
                  <a:prstDash val="solid"/>
                  <a:miter lim="0"/>
                  <a:headEnd type="none" w="med" len="med"/>
                  <a:tailEnd type="none" w="med" len="me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pic>
          <p:nvPicPr>
            <p:cNvPr id="210" name="Picture 29" descr="Nasa Chalk Logo.png"/>
            <p:cNvPicPr>
              <a:picLocks noChangeAspect="1"/>
            </p:cNvPicPr>
            <p:nvPr/>
          </p:nvPicPr>
          <p:blipFill>
            <a:blip r:embed="rId56" cstate="screen">
              <a:extLst>
                <a:ext uri="{28A0092B-C50C-407E-A947-70E740481C1C}">
                  <a14:useLocalDpi xmlns:a14="http://schemas.microsoft.com/office/drawing/2010/main"/>
                </a:ext>
              </a:extLst>
            </a:blip>
            <a:srcRect/>
            <a:stretch>
              <a:fillRect/>
            </a:stretch>
          </p:blipFill>
          <p:spPr bwMode="auto">
            <a:xfrm>
              <a:off x="6297780" y="1534498"/>
              <a:ext cx="505420" cy="43279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 cap="flat" cmpd="sng">
                  <a:solidFill>
                    <a:srgbClr val="000000"/>
                  </a:solidFill>
                  <a:prstDash val="solid"/>
                  <a:miter lim="0"/>
                  <a:headEnd type="none" w="med" len="med"/>
                  <a:tailEnd type="none" w="med" len="me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pic>
          <p:nvPicPr>
            <p:cNvPr id="211" name="Picture 32" descr="Gibraltar Schools.png"/>
            <p:cNvPicPr>
              <a:picLocks noChangeAspect="1"/>
            </p:cNvPicPr>
            <p:nvPr/>
          </p:nvPicPr>
          <p:blipFill>
            <a:blip r:embed="rId57" cstate="screen">
              <a:extLst>
                <a:ext uri="{28A0092B-C50C-407E-A947-70E740481C1C}">
                  <a14:useLocalDpi xmlns:a14="http://schemas.microsoft.com/office/drawing/2010/main"/>
                </a:ext>
              </a:extLst>
            </a:blip>
            <a:srcRect/>
            <a:stretch>
              <a:fillRect/>
            </a:stretch>
          </p:blipFill>
          <p:spPr bwMode="auto">
            <a:xfrm>
              <a:off x="7090302" y="3064332"/>
              <a:ext cx="1017389" cy="274439"/>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 cap="flat" cmpd="sng">
                  <a:solidFill>
                    <a:srgbClr val="000000"/>
                  </a:solidFill>
                  <a:prstDash val="solid"/>
                  <a:miter lim="0"/>
                  <a:headEnd type="none" w="med" len="med"/>
                  <a:tailEnd type="none" w="med" len="me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pic>
          <p:nvPicPr>
            <p:cNvPr id="212" name="Picture 35" descr="USF Chalk.png"/>
            <p:cNvPicPr>
              <a:picLocks noChangeAspect="1"/>
            </p:cNvPicPr>
            <p:nvPr/>
          </p:nvPicPr>
          <p:blipFill>
            <a:blip r:embed="rId58" cstate="screen">
              <a:extLst>
                <a:ext uri="{28A0092B-C50C-407E-A947-70E740481C1C}">
                  <a14:useLocalDpi xmlns:a14="http://schemas.microsoft.com/office/drawing/2010/main"/>
                </a:ext>
              </a:extLst>
            </a:blip>
            <a:srcRect/>
            <a:stretch>
              <a:fillRect/>
            </a:stretch>
          </p:blipFill>
          <p:spPr bwMode="auto">
            <a:xfrm>
              <a:off x="7984634" y="2478946"/>
              <a:ext cx="486966" cy="434579"/>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 cap="flat" cmpd="sng">
                  <a:solidFill>
                    <a:srgbClr val="000000"/>
                  </a:solidFill>
                  <a:prstDash val="solid"/>
                  <a:miter lim="0"/>
                  <a:headEnd type="none" w="med" len="med"/>
                  <a:tailEnd type="none" w="med" len="me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pic>
          <p:nvPicPr>
            <p:cNvPr id="213" name="Picture 36" descr="Douglas County Chalk.png"/>
            <p:cNvPicPr>
              <a:picLocks noChangeAspect="1"/>
            </p:cNvPicPr>
            <p:nvPr/>
          </p:nvPicPr>
          <p:blipFill>
            <a:blip r:embed="rId59" cstate="screen">
              <a:extLst>
                <a:ext uri="{28A0092B-C50C-407E-A947-70E740481C1C}">
                  <a14:useLocalDpi xmlns:a14="http://schemas.microsoft.com/office/drawing/2010/main"/>
                </a:ext>
              </a:extLst>
            </a:blip>
            <a:srcRect/>
            <a:stretch>
              <a:fillRect/>
            </a:stretch>
          </p:blipFill>
          <p:spPr bwMode="auto">
            <a:xfrm>
              <a:off x="7021894" y="1505120"/>
              <a:ext cx="486966" cy="48518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 cap="flat" cmpd="sng">
                  <a:solidFill>
                    <a:srgbClr val="000000"/>
                  </a:solidFill>
                  <a:prstDash val="solid"/>
                  <a:miter lim="0"/>
                  <a:headEnd type="none" w="med" len="med"/>
                  <a:tailEnd type="none" w="med" len="me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pic>
          <p:nvPicPr>
            <p:cNvPr id="214" name="Picture 37" descr="Harvard Chalk.png"/>
            <p:cNvPicPr>
              <a:picLocks noChangeAspect="1"/>
            </p:cNvPicPr>
            <p:nvPr/>
          </p:nvPicPr>
          <p:blipFill>
            <a:blip r:embed="rId60" cstate="screen">
              <a:extLst>
                <a:ext uri="{28A0092B-C50C-407E-A947-70E740481C1C}">
                  <a14:useLocalDpi xmlns:a14="http://schemas.microsoft.com/office/drawing/2010/main"/>
                </a:ext>
              </a:extLst>
            </a:blip>
            <a:srcRect/>
            <a:stretch>
              <a:fillRect/>
            </a:stretch>
          </p:blipFill>
          <p:spPr bwMode="auto">
            <a:xfrm>
              <a:off x="8542093" y="2160675"/>
              <a:ext cx="366117" cy="35718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 cap="flat" cmpd="sng">
                  <a:solidFill>
                    <a:srgbClr val="000000"/>
                  </a:solidFill>
                  <a:prstDash val="solid"/>
                  <a:miter lim="0"/>
                  <a:headEnd type="none" w="med" len="med"/>
                  <a:tailEnd type="none" w="med" len="me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pic>
          <p:nvPicPr>
            <p:cNvPr id="216" name="Picture 41" descr="2UChalk.png"/>
            <p:cNvPicPr>
              <a:picLocks noChangeAspect="1"/>
            </p:cNvPicPr>
            <p:nvPr/>
          </p:nvPicPr>
          <p:blipFill>
            <a:blip r:embed="rId61" cstate="screen">
              <a:extLst>
                <a:ext uri="{28A0092B-C50C-407E-A947-70E740481C1C}">
                  <a14:useLocalDpi xmlns:a14="http://schemas.microsoft.com/office/drawing/2010/main"/>
                </a:ext>
              </a:extLst>
            </a:blip>
            <a:srcRect/>
            <a:stretch>
              <a:fillRect/>
            </a:stretch>
          </p:blipFill>
          <p:spPr bwMode="auto">
            <a:xfrm>
              <a:off x="6683496" y="2494354"/>
              <a:ext cx="722114" cy="55185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 cap="flat" cmpd="sng">
                  <a:solidFill>
                    <a:srgbClr val="000000"/>
                  </a:solidFill>
                  <a:prstDash val="solid"/>
                  <a:miter lim="0"/>
                  <a:headEnd type="none" w="med" len="med"/>
                  <a:tailEnd type="none" w="med" len="me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pic>
          <p:nvPicPr>
            <p:cNvPr id="217" name="Picture 44" descr="University of Chicago Chalk-filtered.png"/>
            <p:cNvPicPr>
              <a:picLocks noChangeAspect="1"/>
            </p:cNvPicPr>
            <p:nvPr/>
          </p:nvPicPr>
          <p:blipFill>
            <a:blip r:embed="rId62" cstate="screen">
              <a:extLst>
                <a:ext uri="{28A0092B-C50C-407E-A947-70E740481C1C}">
                  <a14:useLocalDpi xmlns:a14="http://schemas.microsoft.com/office/drawing/2010/main"/>
                </a:ext>
              </a:extLst>
            </a:blip>
            <a:srcRect/>
            <a:stretch>
              <a:fillRect/>
            </a:stretch>
          </p:blipFill>
          <p:spPr bwMode="auto">
            <a:xfrm>
              <a:off x="7781375" y="3427326"/>
              <a:ext cx="1260276" cy="963216"/>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 cap="flat" cmpd="sng">
                  <a:solidFill>
                    <a:srgbClr val="000000"/>
                  </a:solidFill>
                  <a:prstDash val="solid"/>
                  <a:miter lim="0"/>
                  <a:headEnd type="none" w="med" len="med"/>
                  <a:tailEnd type="none" w="med" len="me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pic>
          <p:nvPicPr>
            <p:cNvPr id="218" name="Picture 45" descr="University of Western Australia.png"/>
            <p:cNvPicPr>
              <a:picLocks noChangeAspect="1"/>
            </p:cNvPicPr>
            <p:nvPr/>
          </p:nvPicPr>
          <p:blipFill>
            <a:blip r:embed="rId63" cstate="screen">
              <a:extLst>
                <a:ext uri="{28A0092B-C50C-407E-A947-70E740481C1C}">
                  <a14:useLocalDpi xmlns:a14="http://schemas.microsoft.com/office/drawing/2010/main"/>
                </a:ext>
              </a:extLst>
            </a:blip>
            <a:srcRect/>
            <a:stretch>
              <a:fillRect/>
            </a:stretch>
          </p:blipFill>
          <p:spPr bwMode="auto">
            <a:xfrm>
              <a:off x="6134218" y="3481160"/>
              <a:ext cx="1088826" cy="83224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 cap="flat" cmpd="sng">
                  <a:solidFill>
                    <a:srgbClr val="000000"/>
                  </a:solidFill>
                  <a:prstDash val="solid"/>
                  <a:miter lim="0"/>
                  <a:headEnd type="none" w="med" len="med"/>
                  <a:tailEnd type="none" w="med" len="me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pic>
          <p:nvPicPr>
            <p:cNvPr id="221" name="Picture 18" descr="Cal Chalk.png"/>
            <p:cNvPicPr>
              <a:picLocks noChangeAspect="1"/>
            </p:cNvPicPr>
            <p:nvPr/>
          </p:nvPicPr>
          <p:blipFill>
            <a:blip r:embed="rId64" cstate="screen">
              <a:extLst>
                <a:ext uri="{28A0092B-C50C-407E-A947-70E740481C1C}">
                  <a14:useLocalDpi xmlns:a14="http://schemas.microsoft.com/office/drawing/2010/main"/>
                </a:ext>
              </a:extLst>
            </a:blip>
            <a:srcRect/>
            <a:stretch>
              <a:fillRect/>
            </a:stretch>
          </p:blipFill>
          <p:spPr bwMode="auto">
            <a:xfrm>
              <a:off x="8471600" y="3028797"/>
              <a:ext cx="475059" cy="37802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 cap="flat" cmpd="sng">
                  <a:solidFill>
                    <a:srgbClr val="000000"/>
                  </a:solidFill>
                  <a:prstDash val="solid"/>
                  <a:miter lim="0"/>
                  <a:headEnd type="none" w="med" len="med"/>
                  <a:tailEnd type="none" w="med" len="me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pic>
          <p:nvPicPr>
            <p:cNvPr id="225" name="Picture 27" descr="Dpt of Ag.png"/>
            <p:cNvPicPr>
              <a:picLocks noChangeAspect="1"/>
            </p:cNvPicPr>
            <p:nvPr/>
          </p:nvPicPr>
          <p:blipFill>
            <a:blip r:embed="rId65" cstate="screen">
              <a:extLst>
                <a:ext uri="{28A0092B-C50C-407E-A947-70E740481C1C}">
                  <a14:useLocalDpi xmlns:a14="http://schemas.microsoft.com/office/drawing/2010/main"/>
                </a:ext>
              </a:extLst>
            </a:blip>
            <a:srcRect/>
            <a:stretch>
              <a:fillRect/>
            </a:stretch>
          </p:blipFill>
          <p:spPr bwMode="auto">
            <a:xfrm>
              <a:off x="7769182" y="1511189"/>
              <a:ext cx="505421" cy="506016"/>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 cap="flat" cmpd="sng">
                  <a:solidFill>
                    <a:srgbClr val="000000"/>
                  </a:solidFill>
                  <a:prstDash val="solid"/>
                  <a:miter lim="0"/>
                  <a:headEnd type="none" w="med" len="med"/>
                  <a:tailEnd type="none" w="med" len="me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pic>
          <p:nvPicPr>
            <p:cNvPr id="226" name="Picture 30" descr="Singapore Post Chalk White.png"/>
            <p:cNvPicPr>
              <a:picLocks noChangeAspect="1"/>
            </p:cNvPicPr>
            <p:nvPr/>
          </p:nvPicPr>
          <p:blipFill>
            <a:blip r:embed="rId66" cstate="screen">
              <a:extLst>
                <a:ext uri="{28A0092B-C50C-407E-A947-70E740481C1C}">
                  <a14:useLocalDpi xmlns:a14="http://schemas.microsoft.com/office/drawing/2010/main"/>
                </a:ext>
              </a:extLst>
            </a:blip>
            <a:srcRect/>
            <a:stretch>
              <a:fillRect/>
            </a:stretch>
          </p:blipFill>
          <p:spPr bwMode="auto">
            <a:xfrm>
              <a:off x="6582976" y="4140168"/>
              <a:ext cx="740569" cy="25360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 cap="flat" cmpd="sng">
                  <a:solidFill>
                    <a:srgbClr val="000000"/>
                  </a:solidFill>
                  <a:prstDash val="solid"/>
                  <a:miter lim="0"/>
                  <a:headEnd type="none" w="med" len="med"/>
                  <a:tailEnd type="none" w="med" len="me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pic>
          <p:nvPicPr>
            <p:cNvPr id="228" name="Picture 33" descr="University of Tokyo Chalk.png"/>
            <p:cNvPicPr>
              <a:picLocks noChangeAspect="1"/>
            </p:cNvPicPr>
            <p:nvPr/>
          </p:nvPicPr>
          <p:blipFill>
            <a:blip r:embed="rId67" cstate="screen">
              <a:extLst>
                <a:ext uri="{28A0092B-C50C-407E-A947-70E740481C1C}">
                  <a14:useLocalDpi xmlns:a14="http://schemas.microsoft.com/office/drawing/2010/main"/>
                </a:ext>
              </a:extLst>
            </a:blip>
            <a:srcRect/>
            <a:stretch>
              <a:fillRect/>
            </a:stretch>
          </p:blipFill>
          <p:spPr bwMode="auto">
            <a:xfrm>
              <a:off x="7617200" y="4140673"/>
              <a:ext cx="1035248" cy="267296"/>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 cap="flat" cmpd="sng">
                  <a:solidFill>
                    <a:srgbClr val="000000"/>
                  </a:solidFill>
                  <a:prstDash val="solid"/>
                  <a:miter lim="0"/>
                  <a:headEnd type="none" w="med" len="med"/>
                  <a:tailEnd type="none" w="med" len="me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pic>
          <p:nvPicPr>
            <p:cNvPr id="229" name="Picture 34" descr="Georgetown chalk.png"/>
            <p:cNvPicPr>
              <a:picLocks noChangeAspect="1"/>
            </p:cNvPicPr>
            <p:nvPr/>
          </p:nvPicPr>
          <p:blipFill>
            <a:blip r:embed="rId68" cstate="screen">
              <a:extLst>
                <a:ext uri="{28A0092B-C50C-407E-A947-70E740481C1C}">
                  <a14:useLocalDpi xmlns:a14="http://schemas.microsoft.com/office/drawing/2010/main"/>
                </a:ext>
              </a:extLst>
            </a:blip>
            <a:srcRect/>
            <a:stretch>
              <a:fillRect/>
            </a:stretch>
          </p:blipFill>
          <p:spPr bwMode="auto">
            <a:xfrm>
              <a:off x="6339599" y="2966094"/>
              <a:ext cx="422672" cy="506611"/>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 cap="flat" cmpd="sng">
                  <a:solidFill>
                    <a:srgbClr val="000000"/>
                  </a:solidFill>
                  <a:prstDash val="solid"/>
                  <a:miter lim="0"/>
                  <a:headEnd type="none" w="med" len="med"/>
                  <a:tailEnd type="none" w="med" len="me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pic>
          <p:nvPicPr>
            <p:cNvPr id="202" name="Picture 13" descr="State of Washington Seal Chalk.png"/>
            <p:cNvPicPr>
              <a:picLocks noChangeAspect="1"/>
            </p:cNvPicPr>
            <p:nvPr/>
          </p:nvPicPr>
          <p:blipFill>
            <a:blip r:embed="rId69" cstate="screen">
              <a:extLst>
                <a:ext uri="{28A0092B-C50C-407E-A947-70E740481C1C}">
                  <a14:useLocalDpi xmlns:a14="http://schemas.microsoft.com/office/drawing/2010/main"/>
                </a:ext>
              </a:extLst>
            </a:blip>
            <a:srcRect/>
            <a:stretch>
              <a:fillRect/>
            </a:stretch>
          </p:blipFill>
          <p:spPr bwMode="auto">
            <a:xfrm>
              <a:off x="8493225" y="1539405"/>
              <a:ext cx="475059" cy="47029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 cap="flat" cmpd="sng">
                  <a:solidFill>
                    <a:srgbClr val="000000"/>
                  </a:solidFill>
                  <a:prstDash val="solid"/>
                  <a:miter lim="0"/>
                  <a:headEnd type="none" w="med" len="med"/>
                  <a:tailEnd type="none" w="med" len="me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pic>
          <p:nvPicPr>
            <p:cNvPr id="205" name="Picture 17" descr="Obama O Chalk.png"/>
            <p:cNvPicPr>
              <a:picLocks noChangeAspect="1"/>
            </p:cNvPicPr>
            <p:nvPr/>
          </p:nvPicPr>
          <p:blipFill>
            <a:blip r:embed="rId70" cstate="screen">
              <a:extLst>
                <a:ext uri="{28A0092B-C50C-407E-A947-70E740481C1C}">
                  <a14:useLocalDpi xmlns:a14="http://schemas.microsoft.com/office/drawing/2010/main"/>
                </a:ext>
              </a:extLst>
            </a:blip>
            <a:srcRect/>
            <a:stretch>
              <a:fillRect/>
            </a:stretch>
          </p:blipFill>
          <p:spPr bwMode="auto">
            <a:xfrm>
              <a:off x="7367043" y="2083535"/>
              <a:ext cx="474464" cy="47506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 cap="flat" cmpd="sng">
                  <a:solidFill>
                    <a:srgbClr val="000000"/>
                  </a:solidFill>
                  <a:prstDash val="solid"/>
                  <a:miter lim="0"/>
                  <a:headEnd type="none" w="med" len="med"/>
                  <a:tailEnd type="none" w="med" len="me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grpSp>
      <p:pic>
        <p:nvPicPr>
          <p:cNvPr id="230" name="Picture 40" descr="FDA Chalk.png"/>
          <p:cNvPicPr>
            <a:picLocks noChangeAspect="1"/>
          </p:cNvPicPr>
          <p:nvPr/>
        </p:nvPicPr>
        <p:blipFill>
          <a:blip r:embed="rId71" cstate="screen">
            <a:extLst>
              <a:ext uri="{28A0092B-C50C-407E-A947-70E740481C1C}">
                <a14:useLocalDpi xmlns:a14="http://schemas.microsoft.com/office/drawing/2010/main"/>
              </a:ext>
            </a:extLst>
          </a:blip>
          <a:srcRect/>
          <a:stretch>
            <a:fillRect/>
          </a:stretch>
        </p:blipFill>
        <p:spPr bwMode="auto">
          <a:xfrm>
            <a:off x="13969849" y="6053423"/>
            <a:ext cx="741363" cy="5873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 cap="flat" cmpd="sng">
                <a:solidFill>
                  <a:srgbClr val="000000"/>
                </a:solidFill>
                <a:prstDash val="solid"/>
                <a:miter lim="0"/>
                <a:headEnd type="none" w="med" len="med"/>
                <a:tailEnd type="none" w="med" len="me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Tree>
    <p:extLst>
      <p:ext uri="{BB962C8B-B14F-4D97-AF65-F5344CB8AC3E}">
        <p14:creationId xmlns:p14="http://schemas.microsoft.com/office/powerpoint/2010/main" val="4363173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2000"/>
                                  </p:stCondLst>
                                  <p:childTnLst>
                                    <p:set>
                                      <p:cBhvr>
                                        <p:cTn id="9" dur="1" fill="hold">
                                          <p:stCondLst>
                                            <p:cond delay="0"/>
                                          </p:stCondLst>
                                        </p:cTn>
                                        <p:tgtEl>
                                          <p:spTgt spid="12"/>
                                        </p:tgtEl>
                                        <p:attrNameLst>
                                          <p:attrName>style.visibility</p:attrName>
                                        </p:attrNameLst>
                                      </p:cBhvr>
                                      <p:to>
                                        <p:strVal val="visible"/>
                                      </p:to>
                                    </p:set>
                                  </p:childTnLst>
                                </p:cTn>
                              </p:par>
                            </p:childTnLst>
                          </p:cTn>
                        </p:par>
                        <p:par>
                          <p:cTn id="10" fill="hold">
                            <p:stCondLst>
                              <p:cond delay="2000"/>
                            </p:stCondLst>
                            <p:childTnLst>
                              <p:par>
                                <p:cTn id="11" presetID="1" presetClass="entr" presetSubtype="0" fill="hold" nodeType="afterEffect">
                                  <p:stCondLst>
                                    <p:cond delay="200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spcBef>
                <a:spcPts val="133"/>
              </a:spcBef>
            </a:pPr>
            <a:r>
              <a:rPr lang="en-US" dirty="0" smtClean="0">
                <a:solidFill>
                  <a:srgbClr val="404040"/>
                </a:solidFill>
                <a:latin typeface="Arial" charset="0"/>
                <a:cs typeface="Arial" charset="0"/>
              </a:rPr>
              <a:t>Six Advantages &amp; Benefits of AWS Cloud Computing</a:t>
            </a:r>
            <a:endParaRPr lang="en-US" dirty="0">
              <a:solidFill>
                <a:srgbClr val="404040"/>
              </a:solidFill>
              <a:latin typeface="Arial" charset="0"/>
              <a:cs typeface="Arial" charset="0"/>
            </a:endParaRPr>
          </a:p>
        </p:txBody>
      </p:sp>
      <p:grpSp>
        <p:nvGrpSpPr>
          <p:cNvPr id="10" name="Group 9"/>
          <p:cNvGrpSpPr/>
          <p:nvPr/>
        </p:nvGrpSpPr>
        <p:grpSpPr>
          <a:xfrm>
            <a:off x="696418" y="1732251"/>
            <a:ext cx="4726399" cy="1254639"/>
            <a:chOff x="522313" y="941359"/>
            <a:chExt cx="3544799" cy="91125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2313" y="941359"/>
              <a:ext cx="1178340" cy="911250"/>
            </a:xfrm>
            <a:prstGeom prst="rect">
              <a:avLst/>
            </a:prstGeom>
          </p:spPr>
        </p:pic>
        <p:sp>
          <p:nvSpPr>
            <p:cNvPr id="9" name="TextBox 8"/>
            <p:cNvSpPr txBox="1"/>
            <p:nvPr/>
          </p:nvSpPr>
          <p:spPr>
            <a:xfrm>
              <a:off x="1595516" y="1073818"/>
              <a:ext cx="2471596" cy="623248"/>
            </a:xfrm>
            <a:prstGeom prst="rect">
              <a:avLst/>
            </a:prstGeom>
            <a:noFill/>
          </p:spPr>
          <p:txBody>
            <a:bodyPr wrap="square" rtlCol="0">
              <a:spAutoFit/>
            </a:bodyPr>
            <a:lstStyle/>
            <a:p>
              <a:r>
                <a:rPr lang="en-US" sz="2400" dirty="0"/>
                <a:t>Trade capital expense for variable expense.</a:t>
              </a:r>
            </a:p>
          </p:txBody>
        </p:sp>
      </p:grpSp>
      <p:grpSp>
        <p:nvGrpSpPr>
          <p:cNvPr id="12" name="Group 11"/>
          <p:cNvGrpSpPr/>
          <p:nvPr/>
        </p:nvGrpSpPr>
        <p:grpSpPr>
          <a:xfrm>
            <a:off x="646942" y="2881745"/>
            <a:ext cx="4689429" cy="1722327"/>
            <a:chOff x="485206" y="2002031"/>
            <a:chExt cx="3517072" cy="979484"/>
          </a:xfrm>
        </p:grpSpPr>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5206" y="2002031"/>
              <a:ext cx="1255749" cy="979484"/>
            </a:xfrm>
            <a:prstGeom prst="rect">
              <a:avLst/>
            </a:prstGeom>
          </p:spPr>
        </p:pic>
        <p:sp>
          <p:nvSpPr>
            <p:cNvPr id="11" name="TextBox 10"/>
            <p:cNvSpPr txBox="1"/>
            <p:nvPr/>
          </p:nvSpPr>
          <p:spPr>
            <a:xfrm>
              <a:off x="1595516" y="2168607"/>
              <a:ext cx="2406762" cy="623248"/>
            </a:xfrm>
            <a:prstGeom prst="rect">
              <a:avLst/>
            </a:prstGeom>
            <a:noFill/>
          </p:spPr>
          <p:txBody>
            <a:bodyPr wrap="square" rtlCol="0">
              <a:spAutoFit/>
            </a:bodyPr>
            <a:lstStyle/>
            <a:p>
              <a:r>
                <a:rPr lang="en-US" sz="2400" dirty="0"/>
                <a:t>Benefit from massive economies of scale.</a:t>
              </a:r>
            </a:p>
          </p:txBody>
        </p:sp>
      </p:grpSp>
      <p:grpSp>
        <p:nvGrpSpPr>
          <p:cNvPr id="13" name="Group 12"/>
          <p:cNvGrpSpPr/>
          <p:nvPr/>
        </p:nvGrpSpPr>
        <p:grpSpPr>
          <a:xfrm>
            <a:off x="696418" y="4604073"/>
            <a:ext cx="4639953" cy="1588908"/>
            <a:chOff x="522313" y="3130937"/>
            <a:chExt cx="3479965" cy="917765"/>
          </a:xfrm>
        </p:grpSpPr>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22313" y="3130937"/>
              <a:ext cx="1176622" cy="917765"/>
            </a:xfrm>
            <a:prstGeom prst="rect">
              <a:avLst/>
            </a:prstGeom>
          </p:spPr>
        </p:pic>
        <p:sp>
          <p:nvSpPr>
            <p:cNvPr id="25" name="TextBox 24"/>
            <p:cNvSpPr txBox="1"/>
            <p:nvPr/>
          </p:nvSpPr>
          <p:spPr>
            <a:xfrm>
              <a:off x="1595516" y="3263397"/>
              <a:ext cx="2406762" cy="346249"/>
            </a:xfrm>
            <a:prstGeom prst="rect">
              <a:avLst/>
            </a:prstGeom>
            <a:noFill/>
          </p:spPr>
          <p:txBody>
            <a:bodyPr wrap="square" rtlCol="0">
              <a:spAutoFit/>
            </a:bodyPr>
            <a:lstStyle/>
            <a:p>
              <a:r>
                <a:rPr lang="en-US" sz="2400" dirty="0"/>
                <a:t>Stop guessing capacity.</a:t>
              </a:r>
            </a:p>
          </p:txBody>
        </p:sp>
      </p:grpSp>
      <p:grpSp>
        <p:nvGrpSpPr>
          <p:cNvPr id="16" name="Group 15"/>
          <p:cNvGrpSpPr/>
          <p:nvPr/>
        </p:nvGrpSpPr>
        <p:grpSpPr>
          <a:xfrm>
            <a:off x="6387172" y="4195543"/>
            <a:ext cx="4579449" cy="1173078"/>
            <a:chOff x="5171378" y="3146657"/>
            <a:chExt cx="3434587" cy="879809"/>
          </a:xfrm>
        </p:grpSpPr>
        <p:pic>
          <p:nvPicPr>
            <p:cNvPr id="3" name="Picture 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171378" y="3146657"/>
              <a:ext cx="1127960" cy="879809"/>
            </a:xfrm>
            <a:prstGeom prst="rect">
              <a:avLst/>
            </a:prstGeom>
          </p:spPr>
        </p:pic>
        <p:sp>
          <p:nvSpPr>
            <p:cNvPr id="26" name="TextBox 25"/>
            <p:cNvSpPr txBox="1"/>
            <p:nvPr/>
          </p:nvSpPr>
          <p:spPr>
            <a:xfrm>
              <a:off x="6199203" y="3263397"/>
              <a:ext cx="2406762" cy="346249"/>
            </a:xfrm>
            <a:prstGeom prst="rect">
              <a:avLst/>
            </a:prstGeom>
            <a:noFill/>
          </p:spPr>
          <p:txBody>
            <a:bodyPr wrap="square" rtlCol="0">
              <a:spAutoFit/>
            </a:bodyPr>
            <a:lstStyle/>
            <a:p>
              <a:r>
                <a:rPr lang="en-US" sz="2400" dirty="0"/>
                <a:t>Go global in minutes.</a:t>
              </a:r>
            </a:p>
          </p:txBody>
        </p:sp>
      </p:grpSp>
      <p:grpSp>
        <p:nvGrpSpPr>
          <p:cNvPr id="14" name="Group 13"/>
          <p:cNvGrpSpPr/>
          <p:nvPr/>
        </p:nvGrpSpPr>
        <p:grpSpPr>
          <a:xfrm>
            <a:off x="6345753" y="1260392"/>
            <a:ext cx="4620867" cy="1237689"/>
            <a:chOff x="5140315" y="945294"/>
            <a:chExt cx="3465650" cy="928267"/>
          </a:xfrm>
        </p:grpSpPr>
        <p:pic>
          <p:nvPicPr>
            <p:cNvPr id="6" name="Picture 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140315" y="945294"/>
              <a:ext cx="1190086" cy="928267"/>
            </a:xfrm>
            <a:prstGeom prst="rect">
              <a:avLst/>
            </a:prstGeom>
          </p:spPr>
        </p:pic>
        <p:sp>
          <p:nvSpPr>
            <p:cNvPr id="27" name="TextBox 26"/>
            <p:cNvSpPr txBox="1"/>
            <p:nvPr/>
          </p:nvSpPr>
          <p:spPr>
            <a:xfrm>
              <a:off x="6199203" y="1073817"/>
              <a:ext cx="2406762" cy="623248"/>
            </a:xfrm>
            <a:prstGeom prst="rect">
              <a:avLst/>
            </a:prstGeom>
            <a:noFill/>
          </p:spPr>
          <p:txBody>
            <a:bodyPr wrap="square" rtlCol="0">
              <a:spAutoFit/>
            </a:bodyPr>
            <a:lstStyle/>
            <a:p>
              <a:r>
                <a:rPr lang="en-US" sz="2400" dirty="0"/>
                <a:t>Increase speed and agility.</a:t>
              </a:r>
            </a:p>
          </p:txBody>
        </p:sp>
      </p:grpSp>
      <p:grpSp>
        <p:nvGrpSpPr>
          <p:cNvPr id="15" name="Group 14"/>
          <p:cNvGrpSpPr/>
          <p:nvPr/>
        </p:nvGrpSpPr>
        <p:grpSpPr>
          <a:xfrm>
            <a:off x="6356361" y="2699321"/>
            <a:ext cx="5033097" cy="1245254"/>
            <a:chOff x="5148270" y="2024491"/>
            <a:chExt cx="3774823" cy="933941"/>
          </a:xfrm>
        </p:grpSpPr>
        <p:pic>
          <p:nvPicPr>
            <p:cNvPr id="4" name="Picture 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148270" y="2024491"/>
              <a:ext cx="1193034" cy="922613"/>
            </a:xfrm>
            <a:prstGeom prst="rect">
              <a:avLst/>
            </a:prstGeom>
          </p:spPr>
        </p:pic>
        <p:sp>
          <p:nvSpPr>
            <p:cNvPr id="28" name="TextBox 27"/>
            <p:cNvSpPr txBox="1"/>
            <p:nvPr/>
          </p:nvSpPr>
          <p:spPr>
            <a:xfrm>
              <a:off x="6199203" y="2058185"/>
              <a:ext cx="2723890" cy="900247"/>
            </a:xfrm>
            <a:prstGeom prst="rect">
              <a:avLst/>
            </a:prstGeom>
            <a:noFill/>
          </p:spPr>
          <p:txBody>
            <a:bodyPr wrap="square" rtlCol="0">
              <a:spAutoFit/>
            </a:bodyPr>
            <a:lstStyle/>
            <a:p>
              <a:r>
                <a:rPr lang="en-US" sz="2400" dirty="0"/>
                <a:t>Stop spending money on running and maintaining data centers.</a:t>
              </a:r>
            </a:p>
          </p:txBody>
        </p:sp>
      </p:grpSp>
    </p:spTree>
    <p:extLst>
      <p:ext uri="{BB962C8B-B14F-4D97-AF65-F5344CB8AC3E}">
        <p14:creationId xmlns:p14="http://schemas.microsoft.com/office/powerpoint/2010/main" val="1675932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2000"/>
                                  </p:stCondLst>
                                  <p:childTnLst>
                                    <p:set>
                                      <p:cBhvr>
                                        <p:cTn id="9" dur="1" fill="hold">
                                          <p:stCondLst>
                                            <p:cond delay="0"/>
                                          </p:stCondLst>
                                        </p:cTn>
                                        <p:tgtEl>
                                          <p:spTgt spid="12"/>
                                        </p:tgtEl>
                                        <p:attrNameLst>
                                          <p:attrName>style.visibility</p:attrName>
                                        </p:attrNameLst>
                                      </p:cBhvr>
                                      <p:to>
                                        <p:strVal val="visible"/>
                                      </p:to>
                                    </p:set>
                                  </p:childTnLst>
                                </p:cTn>
                              </p:par>
                            </p:childTnLst>
                          </p:cTn>
                        </p:par>
                        <p:par>
                          <p:cTn id="10" fill="hold">
                            <p:stCondLst>
                              <p:cond delay="2000"/>
                            </p:stCondLst>
                            <p:childTnLst>
                              <p:par>
                                <p:cTn id="11" presetID="1" presetClass="entr" presetSubtype="0" fill="hold" nodeType="afterEffect">
                                  <p:stCondLst>
                                    <p:cond delay="2000"/>
                                  </p:stCondLst>
                                  <p:childTnLst>
                                    <p:set>
                                      <p:cBhvr>
                                        <p:cTn id="12" dur="1" fill="hold">
                                          <p:stCondLst>
                                            <p:cond delay="0"/>
                                          </p:stCondLst>
                                        </p:cTn>
                                        <p:tgtEl>
                                          <p:spTgt spid="13"/>
                                        </p:tgtEl>
                                        <p:attrNameLst>
                                          <p:attrName>style.visibility</p:attrName>
                                        </p:attrNameLst>
                                      </p:cBhvr>
                                      <p:to>
                                        <p:strVal val="visible"/>
                                      </p:to>
                                    </p:set>
                                  </p:childTnLst>
                                </p:cTn>
                              </p:par>
                            </p:childTnLst>
                          </p:cTn>
                        </p:par>
                        <p:par>
                          <p:cTn id="13" fill="hold">
                            <p:stCondLst>
                              <p:cond delay="4000"/>
                            </p:stCondLst>
                            <p:childTnLst>
                              <p:par>
                                <p:cTn id="14" presetID="1" presetClass="entr" presetSubtype="0" fill="hold" nodeType="afterEffect">
                                  <p:stCondLst>
                                    <p:cond delay="2000"/>
                                  </p:stCondLst>
                                  <p:childTnLst>
                                    <p:set>
                                      <p:cBhvr>
                                        <p:cTn id="15" dur="1" fill="hold">
                                          <p:stCondLst>
                                            <p:cond delay="0"/>
                                          </p:stCondLst>
                                        </p:cTn>
                                        <p:tgtEl>
                                          <p:spTgt spid="14"/>
                                        </p:tgtEl>
                                        <p:attrNameLst>
                                          <p:attrName>style.visibility</p:attrName>
                                        </p:attrNameLst>
                                      </p:cBhvr>
                                      <p:to>
                                        <p:strVal val="visible"/>
                                      </p:to>
                                    </p:set>
                                  </p:childTnLst>
                                </p:cTn>
                              </p:par>
                            </p:childTnLst>
                          </p:cTn>
                        </p:par>
                        <p:par>
                          <p:cTn id="16" fill="hold">
                            <p:stCondLst>
                              <p:cond delay="6000"/>
                            </p:stCondLst>
                            <p:childTnLst>
                              <p:par>
                                <p:cTn id="17" presetID="1" presetClass="entr" presetSubtype="0" fill="hold" nodeType="afterEffect">
                                  <p:stCondLst>
                                    <p:cond delay="2000"/>
                                  </p:stCondLst>
                                  <p:childTnLst>
                                    <p:set>
                                      <p:cBhvr>
                                        <p:cTn id="18" dur="1" fill="hold">
                                          <p:stCondLst>
                                            <p:cond delay="0"/>
                                          </p:stCondLst>
                                        </p:cTn>
                                        <p:tgtEl>
                                          <p:spTgt spid="15"/>
                                        </p:tgtEl>
                                        <p:attrNameLst>
                                          <p:attrName>style.visibility</p:attrName>
                                        </p:attrNameLst>
                                      </p:cBhvr>
                                      <p:to>
                                        <p:strVal val="visible"/>
                                      </p:to>
                                    </p:set>
                                  </p:childTnLst>
                                </p:cTn>
                              </p:par>
                            </p:childTnLst>
                          </p:cTn>
                        </p:par>
                        <p:par>
                          <p:cTn id="19" fill="hold">
                            <p:stCondLst>
                              <p:cond delay="8000"/>
                            </p:stCondLst>
                            <p:childTnLst>
                              <p:par>
                                <p:cTn id="20" presetID="1" presetClass="entr" presetSubtype="0" fill="hold" nodeType="afterEffect">
                                  <p:stCondLst>
                                    <p:cond delay="2000"/>
                                  </p:stCondLst>
                                  <p:childTnLst>
                                    <p:set>
                                      <p:cBhvr>
                                        <p:cTn id="21"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400" dirty="0"/>
              <a:t>Gartner Magic Quadrant for Cloud Infrastructure as a Service, Worldwide</a:t>
            </a:r>
          </a:p>
        </p:txBody>
      </p:sp>
      <p:pic>
        <p:nvPicPr>
          <p:cNvPr id="6" name="Picture 5" descr="G00265139.psd"/>
          <p:cNvPicPr>
            <a:picLocks noChangeAspect="1"/>
          </p:cNvPicPr>
          <p:nvPr/>
        </p:nvPicPr>
        <p:blipFill rotWithShape="1">
          <a:blip r:embed="rId3" cstate="screen">
            <a:extLst>
              <a:ext uri="{28A0092B-C50C-407E-A947-70E740481C1C}">
                <a14:useLocalDpi xmlns:a14="http://schemas.microsoft.com/office/drawing/2010/main"/>
              </a:ext>
            </a:extLst>
          </a:blip>
          <a:srcRect t="5008"/>
          <a:stretch/>
        </p:blipFill>
        <p:spPr>
          <a:xfrm>
            <a:off x="3786173" y="824090"/>
            <a:ext cx="4619655" cy="4931293"/>
          </a:xfrm>
          <a:prstGeom prst="rect">
            <a:avLst/>
          </a:prstGeom>
        </p:spPr>
      </p:pic>
      <p:sp>
        <p:nvSpPr>
          <p:cNvPr id="5" name="Content Placeholder 2"/>
          <p:cNvSpPr txBox="1">
            <a:spLocks/>
          </p:cNvSpPr>
          <p:nvPr/>
        </p:nvSpPr>
        <p:spPr>
          <a:xfrm>
            <a:off x="1981199" y="5698905"/>
            <a:ext cx="8229600" cy="657447"/>
          </a:xfrm>
          <a:prstGeom prst="rect">
            <a:avLst/>
          </a:prstGeom>
        </p:spPr>
        <p:txBody>
          <a:bodyPr>
            <a:normAutofit lnSpcReduction="1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800" dirty="0">
                <a:solidFill>
                  <a:prstClr val="black"/>
                </a:solidFill>
              </a:rPr>
              <a:t>Gartner “Magic Quadrant for Cloud Infrastructure as a Service, Worldwide,” Lydia Leong, Douglas Toombs, Bob Gill, May 18, 2015. This Magic Quadrant graphic was published by Gartner, Inc. as part of a larger research note and should be evaluated in the context of the entire report. The Gartner report is available  at </a:t>
            </a:r>
            <a:r>
              <a:rPr lang="en-US" sz="800" dirty="0">
                <a:solidFill>
                  <a:prstClr val="black"/>
                </a:solidFill>
                <a:hlinkClick r:id="rId4"/>
              </a:rPr>
              <a:t>http://aws.amazon.com/resources/analyst-reports/</a:t>
            </a:r>
            <a:r>
              <a:rPr lang="en-US" sz="800" dirty="0">
                <a:solidFill>
                  <a:prstClr val="black"/>
                </a:solidFill>
              </a:rPr>
              <a:t>. Gartner does not endorse any vendor, product or service depicted in its research publications, and does not advise technology users to select only those vendors with the highest ratings or other designation. Gartner research publications consist of the opinions of Gartner's research organization and should not be construed as statements of fact. Gartner disclaims all warranties, expressed or implied, with respect to this research, including any warranties of merchantability or fitness for a particular purpose.</a:t>
            </a:r>
          </a:p>
        </p:txBody>
      </p:sp>
    </p:spTree>
    <p:extLst>
      <p:ext uri="{BB962C8B-B14F-4D97-AF65-F5344CB8AC3E}">
        <p14:creationId xmlns:p14="http://schemas.microsoft.com/office/powerpoint/2010/main" val="384891792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spcBef>
                <a:spcPts val="133"/>
              </a:spcBef>
            </a:pPr>
            <a:r>
              <a:rPr lang="en-US" dirty="0">
                <a:solidFill>
                  <a:srgbClr val="404040"/>
                </a:solidFill>
                <a:latin typeface="Arial" charset="0"/>
                <a:cs typeface="Arial" charset="0"/>
              </a:rPr>
              <a:t>AWS Core </a:t>
            </a:r>
            <a:r>
              <a:rPr lang="en-US">
                <a:solidFill>
                  <a:srgbClr val="404040"/>
                </a:solidFill>
                <a:latin typeface="Arial" charset="0"/>
                <a:cs typeface="Arial" charset="0"/>
              </a:rPr>
              <a:t>Infrastructure </a:t>
            </a:r>
            <a:r>
              <a:rPr lang="en-US" smtClean="0">
                <a:solidFill>
                  <a:srgbClr val="404040"/>
                </a:solidFill>
                <a:latin typeface="Arial" charset="0"/>
                <a:cs typeface="Arial" charset="0"/>
              </a:rPr>
              <a:t>and </a:t>
            </a:r>
            <a:r>
              <a:rPr lang="en-US" dirty="0">
                <a:solidFill>
                  <a:srgbClr val="404040"/>
                </a:solidFill>
                <a:latin typeface="Arial" charset="0"/>
                <a:cs typeface="Arial" charset="0"/>
              </a:rPr>
              <a:t>Services</a:t>
            </a:r>
          </a:p>
        </p:txBody>
      </p:sp>
      <p:sp>
        <p:nvSpPr>
          <p:cNvPr id="4" name="Footer Placeholder 3"/>
          <p:cNvSpPr>
            <a:spLocks noGrp="1"/>
          </p:cNvSpPr>
          <p:nvPr>
            <p:ph type="ftr" sz="quarter" idx="4294967295"/>
          </p:nvPr>
        </p:nvSpPr>
        <p:spPr>
          <a:xfrm>
            <a:off x="90228" y="6356351"/>
            <a:ext cx="8263467" cy="366183"/>
          </a:xfrm>
          <a:prstGeom prst="rect">
            <a:avLst/>
          </a:prstGeom>
        </p:spPr>
        <p:txBody>
          <a:bodyPr/>
          <a:lstStyle/>
          <a:p>
            <a:r>
              <a:rPr lang="en-US" smtClean="0"/>
              <a:t>AWS Technical Essentials 3.8 ILT</a:t>
            </a:r>
            <a:endParaRPr lang="en-US" dirty="0"/>
          </a:p>
        </p:txBody>
      </p:sp>
      <p:sp>
        <p:nvSpPr>
          <p:cNvPr id="117" name="Rectangle 116"/>
          <p:cNvSpPr/>
          <p:nvPr/>
        </p:nvSpPr>
        <p:spPr>
          <a:xfrm>
            <a:off x="700618" y="3070234"/>
            <a:ext cx="4347633" cy="1511300"/>
          </a:xfrm>
          <a:prstGeom prst="rect">
            <a:avLst/>
          </a:prstGeom>
          <a:solidFill>
            <a:schemeClr val="bg1"/>
          </a:solidFill>
          <a:ln>
            <a:solidFill>
              <a:srgbClr val="41404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400" dirty="0">
              <a:latin typeface="Arial" pitchFamily="34" charset="0"/>
              <a:cs typeface="Arial" pitchFamily="34" charset="0"/>
            </a:endParaRPr>
          </a:p>
        </p:txBody>
      </p:sp>
      <p:sp>
        <p:nvSpPr>
          <p:cNvPr id="121" name="Rectangle 120"/>
          <p:cNvSpPr/>
          <p:nvPr/>
        </p:nvSpPr>
        <p:spPr>
          <a:xfrm>
            <a:off x="704852" y="1419234"/>
            <a:ext cx="4347633" cy="1509183"/>
          </a:xfrm>
          <a:prstGeom prst="rect">
            <a:avLst/>
          </a:prstGeom>
          <a:solidFill>
            <a:schemeClr val="bg1"/>
          </a:solidFill>
          <a:ln>
            <a:solidFill>
              <a:srgbClr val="41404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400" dirty="0">
              <a:latin typeface="Arial" pitchFamily="34" charset="0"/>
              <a:cs typeface="Arial" pitchFamily="34" charset="0"/>
            </a:endParaRPr>
          </a:p>
        </p:txBody>
      </p:sp>
      <p:pic>
        <p:nvPicPr>
          <p:cNvPr id="124" name="Picture 37"/>
          <p:cNvPicPr>
            <a:picLocks noChangeAspect="1"/>
          </p:cNvPicPr>
          <p:nvPr/>
        </p:nvPicPr>
        <p:blipFill>
          <a:blip r:embed="rId25" cstate="screen">
            <a:extLst>
              <a:ext uri="{28A0092B-C50C-407E-A947-70E740481C1C}">
                <a14:useLocalDpi xmlns:a14="http://schemas.microsoft.com/office/drawing/2010/main"/>
              </a:ext>
            </a:extLst>
          </a:blip>
          <a:srcRect/>
          <a:stretch>
            <a:fillRect/>
          </a:stretch>
        </p:blipFill>
        <p:spPr bwMode="auto">
          <a:xfrm>
            <a:off x="963084" y="3696768"/>
            <a:ext cx="778933" cy="4868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25" name="Picture 38"/>
          <p:cNvPicPr>
            <a:picLocks noChangeAspect="1"/>
          </p:cNvPicPr>
          <p:nvPr/>
        </p:nvPicPr>
        <p:blipFill>
          <a:blip r:embed="rId26">
            <a:extLst>
              <a:ext uri="{28A0092B-C50C-407E-A947-70E740481C1C}">
                <a14:useLocalDpi xmlns:a14="http://schemas.microsoft.com/office/drawing/2010/main"/>
              </a:ext>
            </a:extLst>
          </a:blip>
          <a:srcRect/>
          <a:stretch>
            <a:fillRect/>
          </a:stretch>
        </p:blipFill>
        <p:spPr bwMode="auto">
          <a:xfrm>
            <a:off x="2387601" y="1956868"/>
            <a:ext cx="681567" cy="57784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26" name="Picture 2"/>
          <p:cNvPicPr>
            <a:picLocks noChangeAspect="1" noChangeArrowheads="1"/>
          </p:cNvPicPr>
          <p:nvPr/>
        </p:nvPicPr>
        <p:blipFill>
          <a:blip r:embed="rId27" cstate="screen">
            <a:extLst>
              <a:ext uri="{28A0092B-C50C-407E-A947-70E740481C1C}">
                <a14:useLocalDpi xmlns:a14="http://schemas.microsoft.com/office/drawing/2010/main"/>
              </a:ext>
            </a:extLst>
          </a:blip>
          <a:srcRect/>
          <a:stretch>
            <a:fillRect/>
          </a:stretch>
        </p:blipFill>
        <p:spPr bwMode="auto">
          <a:xfrm>
            <a:off x="1267884" y="1937817"/>
            <a:ext cx="457200" cy="59055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27" name="Picture 40"/>
          <p:cNvPicPr>
            <a:picLocks noChangeAspect="1"/>
          </p:cNvPicPr>
          <p:nvPr/>
        </p:nvPicPr>
        <p:blipFill>
          <a:blip r:embed="rId28">
            <a:extLst>
              <a:ext uri="{28A0092B-C50C-407E-A947-70E740481C1C}">
                <a14:useLocalDpi xmlns:a14="http://schemas.microsoft.com/office/drawing/2010/main"/>
              </a:ext>
            </a:extLst>
          </a:blip>
          <a:srcRect/>
          <a:stretch>
            <a:fillRect/>
          </a:stretch>
        </p:blipFill>
        <p:spPr bwMode="auto">
          <a:xfrm>
            <a:off x="3994151" y="3658668"/>
            <a:ext cx="738716" cy="5376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28" name="Picture 4"/>
          <p:cNvPicPr>
            <a:picLocks noChangeAspect="1" noChangeArrowheads="1"/>
          </p:cNvPicPr>
          <p:nvPr/>
        </p:nvPicPr>
        <p:blipFill>
          <a:blip r:embed="rId29">
            <a:extLst>
              <a:ext uri="{28A0092B-C50C-407E-A947-70E740481C1C}">
                <a14:useLocalDpi xmlns:a14="http://schemas.microsoft.com/office/drawing/2010/main"/>
              </a:ext>
            </a:extLst>
          </a:blip>
          <a:srcRect/>
          <a:stretch>
            <a:fillRect/>
          </a:stretch>
        </p:blipFill>
        <p:spPr bwMode="auto">
          <a:xfrm>
            <a:off x="2010834" y="3569767"/>
            <a:ext cx="1758951" cy="74718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29" name="Picture 5"/>
          <p:cNvPicPr>
            <a:picLocks noChangeAspect="1" noChangeArrowheads="1"/>
          </p:cNvPicPr>
          <p:nvPr/>
        </p:nvPicPr>
        <p:blipFill>
          <a:blip r:embed="rId30">
            <a:extLst>
              <a:ext uri="{28A0092B-C50C-407E-A947-70E740481C1C}">
                <a14:useLocalDpi xmlns:a14="http://schemas.microsoft.com/office/drawing/2010/main"/>
              </a:ext>
            </a:extLst>
          </a:blip>
          <a:srcRect/>
          <a:stretch>
            <a:fillRect/>
          </a:stretch>
        </p:blipFill>
        <p:spPr bwMode="auto">
          <a:xfrm>
            <a:off x="3774018" y="1851034"/>
            <a:ext cx="419100" cy="66251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30" name="Picture 120"/>
          <p:cNvPicPr>
            <a:picLocks noChangeAspect="1"/>
          </p:cNvPicPr>
          <p:nvPr/>
        </p:nvPicPr>
        <p:blipFill>
          <a:blip r:embed="rId26">
            <a:extLst>
              <a:ext uri="{28A0092B-C50C-407E-A947-70E740481C1C}">
                <a14:useLocalDpi xmlns:a14="http://schemas.microsoft.com/office/drawing/2010/main"/>
              </a:ext>
            </a:extLst>
          </a:blip>
          <a:srcRect/>
          <a:stretch>
            <a:fillRect/>
          </a:stretch>
        </p:blipFill>
        <p:spPr bwMode="auto">
          <a:xfrm>
            <a:off x="9118601" y="1971683"/>
            <a:ext cx="683684" cy="57996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31" name="Picture 2"/>
          <p:cNvPicPr>
            <a:picLocks noChangeAspect="1" noChangeArrowheads="1"/>
          </p:cNvPicPr>
          <p:nvPr/>
        </p:nvPicPr>
        <p:blipFill>
          <a:blip r:embed="rId27" cstate="screen">
            <a:extLst>
              <a:ext uri="{28A0092B-C50C-407E-A947-70E740481C1C}">
                <a14:useLocalDpi xmlns:a14="http://schemas.microsoft.com/office/drawing/2010/main"/>
              </a:ext>
            </a:extLst>
          </a:blip>
          <a:srcRect/>
          <a:stretch>
            <a:fillRect/>
          </a:stretch>
        </p:blipFill>
        <p:spPr bwMode="auto">
          <a:xfrm>
            <a:off x="7943851" y="1895483"/>
            <a:ext cx="457200" cy="59266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32" name="Picture 5"/>
          <p:cNvPicPr>
            <a:picLocks noChangeAspect="1" noChangeArrowheads="1"/>
          </p:cNvPicPr>
          <p:nvPr/>
        </p:nvPicPr>
        <p:blipFill>
          <a:blip r:embed="rId30">
            <a:extLst>
              <a:ext uri="{28A0092B-C50C-407E-A947-70E740481C1C}">
                <a14:useLocalDpi xmlns:a14="http://schemas.microsoft.com/office/drawing/2010/main"/>
              </a:ext>
            </a:extLst>
          </a:blip>
          <a:srcRect/>
          <a:stretch>
            <a:fillRect/>
          </a:stretch>
        </p:blipFill>
        <p:spPr bwMode="auto">
          <a:xfrm>
            <a:off x="10600267" y="1865850"/>
            <a:ext cx="419100" cy="6646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33" name="Rectangle 132"/>
          <p:cNvSpPr/>
          <p:nvPr/>
        </p:nvSpPr>
        <p:spPr>
          <a:xfrm>
            <a:off x="7223772" y="3140953"/>
            <a:ext cx="4347633" cy="1509184"/>
          </a:xfrm>
          <a:prstGeom prst="rect">
            <a:avLst/>
          </a:prstGeom>
          <a:solidFill>
            <a:schemeClr val="bg1"/>
          </a:solidFill>
          <a:ln>
            <a:solidFill>
              <a:srgbClr val="41404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400" dirty="0">
              <a:latin typeface="Arial" pitchFamily="34" charset="0"/>
              <a:cs typeface="Arial" pitchFamily="34" charset="0"/>
            </a:endParaRPr>
          </a:p>
        </p:txBody>
      </p:sp>
      <p:sp>
        <p:nvSpPr>
          <p:cNvPr id="136" name="Rectangle 135"/>
          <p:cNvSpPr/>
          <p:nvPr/>
        </p:nvSpPr>
        <p:spPr>
          <a:xfrm>
            <a:off x="7173385" y="1415001"/>
            <a:ext cx="4347633" cy="1509183"/>
          </a:xfrm>
          <a:prstGeom prst="rect">
            <a:avLst/>
          </a:prstGeom>
          <a:solidFill>
            <a:schemeClr val="bg1"/>
          </a:solidFill>
          <a:ln>
            <a:solidFill>
              <a:srgbClr val="41404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400" dirty="0">
              <a:latin typeface="Arial" pitchFamily="34" charset="0"/>
              <a:cs typeface="Arial" pitchFamily="34" charset="0"/>
            </a:endParaRPr>
          </a:p>
        </p:txBody>
      </p:sp>
      <p:sp>
        <p:nvSpPr>
          <p:cNvPr id="137" name="TextBox 142"/>
          <p:cNvSpPr txBox="1">
            <a:spLocks noChangeArrowheads="1"/>
          </p:cNvSpPr>
          <p:nvPr/>
        </p:nvSpPr>
        <p:spPr bwMode="auto">
          <a:xfrm>
            <a:off x="1782233" y="1461568"/>
            <a:ext cx="1930400"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Calibri" charset="0"/>
                <a:ea typeface="ＭＳ Ｐゴシック" charset="0"/>
                <a:cs typeface="ＭＳ Ｐゴシック" charset="0"/>
              </a:defRPr>
            </a:lvl1pPr>
            <a:lvl2pPr marL="742950" indent="-285750">
              <a:defRPr sz="2400">
                <a:solidFill>
                  <a:schemeClr val="tx1"/>
                </a:solidFill>
                <a:latin typeface="Calibri" charset="0"/>
                <a:ea typeface="ＭＳ Ｐゴシック" charset="0"/>
              </a:defRPr>
            </a:lvl2pPr>
            <a:lvl3pPr marL="1143000" indent="-228600">
              <a:defRPr sz="2400">
                <a:solidFill>
                  <a:schemeClr val="tx1"/>
                </a:solidFill>
                <a:latin typeface="Calibri" charset="0"/>
                <a:ea typeface="ＭＳ Ｐゴシック" charset="0"/>
              </a:defRPr>
            </a:lvl3pPr>
            <a:lvl4pPr marL="1600200" indent="-228600">
              <a:defRPr sz="2400">
                <a:solidFill>
                  <a:schemeClr val="tx1"/>
                </a:solidFill>
                <a:latin typeface="Calibri" charset="0"/>
                <a:ea typeface="ＭＳ Ｐゴシック" charset="0"/>
              </a:defRPr>
            </a:lvl4pPr>
            <a:lvl5pPr marL="2057400" indent="-22860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ctr" eaLnBrk="1" hangingPunct="1"/>
            <a:r>
              <a:rPr lang="en-US" b="1" dirty="0"/>
              <a:t>Security</a:t>
            </a:r>
          </a:p>
        </p:txBody>
      </p:sp>
      <p:sp>
        <p:nvSpPr>
          <p:cNvPr id="138" name="TextBox 143"/>
          <p:cNvSpPr txBox="1">
            <a:spLocks noChangeArrowheads="1"/>
          </p:cNvSpPr>
          <p:nvPr/>
        </p:nvSpPr>
        <p:spPr bwMode="auto">
          <a:xfrm>
            <a:off x="1807633" y="3078701"/>
            <a:ext cx="1930400"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Calibri" charset="0"/>
                <a:ea typeface="ＭＳ Ｐゴシック" charset="0"/>
                <a:cs typeface="ＭＳ Ｐゴシック" charset="0"/>
              </a:defRPr>
            </a:lvl1pPr>
            <a:lvl2pPr marL="742950" indent="-285750">
              <a:defRPr sz="2400">
                <a:solidFill>
                  <a:schemeClr val="tx1"/>
                </a:solidFill>
                <a:latin typeface="Calibri" charset="0"/>
                <a:ea typeface="ＭＳ Ｐゴシック" charset="0"/>
              </a:defRPr>
            </a:lvl2pPr>
            <a:lvl3pPr marL="1143000" indent="-228600">
              <a:defRPr sz="2400">
                <a:solidFill>
                  <a:schemeClr val="tx1"/>
                </a:solidFill>
                <a:latin typeface="Calibri" charset="0"/>
                <a:ea typeface="ＭＳ Ｐゴシック" charset="0"/>
              </a:defRPr>
            </a:lvl3pPr>
            <a:lvl4pPr marL="1600200" indent="-228600">
              <a:defRPr sz="2400">
                <a:solidFill>
                  <a:schemeClr val="tx1"/>
                </a:solidFill>
                <a:latin typeface="Calibri" charset="0"/>
                <a:ea typeface="ＭＳ Ｐゴシック" charset="0"/>
              </a:defRPr>
            </a:lvl4pPr>
            <a:lvl5pPr marL="2057400" indent="-22860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ctr" eaLnBrk="1" hangingPunct="1"/>
            <a:r>
              <a:rPr lang="en-US" b="1" dirty="0"/>
              <a:t>Network</a:t>
            </a:r>
          </a:p>
        </p:txBody>
      </p:sp>
      <p:pic>
        <p:nvPicPr>
          <p:cNvPr id="148" name="Picture 153"/>
          <p:cNvPicPr>
            <a:picLocks noChangeAspect="1"/>
          </p:cNvPicPr>
          <p:nvPr/>
        </p:nvPicPr>
        <p:blipFill>
          <a:blip r:embed="rId26">
            <a:extLst>
              <a:ext uri="{28A0092B-C50C-407E-A947-70E740481C1C}">
                <a14:useLocalDpi xmlns:a14="http://schemas.microsoft.com/office/drawing/2010/main"/>
              </a:ext>
            </a:extLst>
          </a:blip>
          <a:srcRect/>
          <a:stretch>
            <a:fillRect/>
          </a:stretch>
        </p:blipFill>
        <p:spPr bwMode="auto">
          <a:xfrm>
            <a:off x="9006418" y="1952634"/>
            <a:ext cx="681567" cy="57996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49" name="Picture 2"/>
          <p:cNvPicPr>
            <a:picLocks noChangeAspect="1" noChangeArrowheads="1"/>
          </p:cNvPicPr>
          <p:nvPr/>
        </p:nvPicPr>
        <p:blipFill>
          <a:blip r:embed="rId27" cstate="screen">
            <a:extLst>
              <a:ext uri="{28A0092B-C50C-407E-A947-70E740481C1C}">
                <a14:useLocalDpi xmlns:a14="http://schemas.microsoft.com/office/drawing/2010/main"/>
              </a:ext>
            </a:extLst>
          </a:blip>
          <a:srcRect/>
          <a:stretch>
            <a:fillRect/>
          </a:stretch>
        </p:blipFill>
        <p:spPr bwMode="auto">
          <a:xfrm>
            <a:off x="7886700" y="1933583"/>
            <a:ext cx="457200" cy="59266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50" name="Picture 5"/>
          <p:cNvPicPr>
            <a:picLocks noChangeAspect="1" noChangeArrowheads="1"/>
          </p:cNvPicPr>
          <p:nvPr/>
        </p:nvPicPr>
        <p:blipFill>
          <a:blip r:embed="rId30">
            <a:extLst>
              <a:ext uri="{28A0092B-C50C-407E-A947-70E740481C1C}">
                <a14:useLocalDpi xmlns:a14="http://schemas.microsoft.com/office/drawing/2010/main"/>
              </a:ext>
            </a:extLst>
          </a:blip>
          <a:srcRect/>
          <a:stretch>
            <a:fillRect/>
          </a:stretch>
        </p:blipFill>
        <p:spPr bwMode="auto">
          <a:xfrm>
            <a:off x="10392834" y="1846801"/>
            <a:ext cx="419100" cy="6646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51" name="TextBox 156"/>
          <p:cNvSpPr txBox="1">
            <a:spLocks noChangeArrowheads="1"/>
          </p:cNvSpPr>
          <p:nvPr/>
        </p:nvSpPr>
        <p:spPr bwMode="auto">
          <a:xfrm>
            <a:off x="8401051" y="1457334"/>
            <a:ext cx="1930400"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Calibri" charset="0"/>
                <a:ea typeface="ＭＳ Ｐゴシック" charset="0"/>
                <a:cs typeface="ＭＳ Ｐゴシック" charset="0"/>
              </a:defRPr>
            </a:lvl1pPr>
            <a:lvl2pPr marL="742950" indent="-285750">
              <a:defRPr sz="2400">
                <a:solidFill>
                  <a:schemeClr val="tx1"/>
                </a:solidFill>
                <a:latin typeface="Calibri" charset="0"/>
                <a:ea typeface="ＭＳ Ｐゴシック" charset="0"/>
              </a:defRPr>
            </a:lvl2pPr>
            <a:lvl3pPr marL="1143000" indent="-228600">
              <a:defRPr sz="2400">
                <a:solidFill>
                  <a:schemeClr val="tx1"/>
                </a:solidFill>
                <a:latin typeface="Calibri" charset="0"/>
                <a:ea typeface="ＭＳ Ｐゴシック" charset="0"/>
              </a:defRPr>
            </a:lvl3pPr>
            <a:lvl4pPr marL="1600200" indent="-228600">
              <a:defRPr sz="2400">
                <a:solidFill>
                  <a:schemeClr val="tx1"/>
                </a:solidFill>
                <a:latin typeface="Calibri" charset="0"/>
                <a:ea typeface="ＭＳ Ｐゴシック" charset="0"/>
              </a:defRPr>
            </a:lvl4pPr>
            <a:lvl5pPr marL="2057400" indent="-22860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ctr" eaLnBrk="1" hangingPunct="1"/>
            <a:r>
              <a:rPr lang="en-US" b="1" dirty="0"/>
              <a:t>Security</a:t>
            </a:r>
          </a:p>
        </p:txBody>
      </p:sp>
      <p:sp>
        <p:nvSpPr>
          <p:cNvPr id="152" name="TextBox 157"/>
          <p:cNvSpPr txBox="1">
            <a:spLocks noChangeArrowheads="1"/>
          </p:cNvSpPr>
          <p:nvPr/>
        </p:nvSpPr>
        <p:spPr bwMode="auto">
          <a:xfrm>
            <a:off x="8681344" y="3147305"/>
            <a:ext cx="1930400"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Calibri" charset="0"/>
                <a:ea typeface="ＭＳ Ｐゴシック" charset="0"/>
                <a:cs typeface="ＭＳ Ｐゴシック" charset="0"/>
              </a:defRPr>
            </a:lvl1pPr>
            <a:lvl2pPr marL="742950" indent="-285750">
              <a:defRPr sz="2400">
                <a:solidFill>
                  <a:schemeClr val="tx1"/>
                </a:solidFill>
                <a:latin typeface="Calibri" charset="0"/>
                <a:ea typeface="ＭＳ Ｐゴシック" charset="0"/>
              </a:defRPr>
            </a:lvl2pPr>
            <a:lvl3pPr marL="1143000" indent="-228600">
              <a:defRPr sz="2400">
                <a:solidFill>
                  <a:schemeClr val="tx1"/>
                </a:solidFill>
                <a:latin typeface="Calibri" charset="0"/>
                <a:ea typeface="ＭＳ Ｐゴシック" charset="0"/>
              </a:defRPr>
            </a:lvl3pPr>
            <a:lvl4pPr marL="1600200" indent="-228600">
              <a:defRPr sz="2400">
                <a:solidFill>
                  <a:schemeClr val="tx1"/>
                </a:solidFill>
                <a:latin typeface="Calibri" charset="0"/>
                <a:ea typeface="ＭＳ Ｐゴシック" charset="0"/>
              </a:defRPr>
            </a:lvl4pPr>
            <a:lvl5pPr marL="2057400" indent="-22860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ctr" eaLnBrk="1" hangingPunct="1"/>
            <a:r>
              <a:rPr lang="en-US" b="1" dirty="0"/>
              <a:t>Network</a:t>
            </a:r>
          </a:p>
        </p:txBody>
      </p:sp>
      <p:sp>
        <p:nvSpPr>
          <p:cNvPr id="155" name="TextBox 160"/>
          <p:cNvSpPr txBox="1">
            <a:spLocks noChangeArrowheads="1"/>
          </p:cNvSpPr>
          <p:nvPr/>
        </p:nvSpPr>
        <p:spPr bwMode="auto">
          <a:xfrm>
            <a:off x="7207252" y="2471216"/>
            <a:ext cx="1656223"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Calibri" charset="0"/>
                <a:ea typeface="ＭＳ Ｐゴシック" charset="0"/>
                <a:cs typeface="ＭＳ Ｐゴシック" charset="0"/>
              </a:defRPr>
            </a:lvl1pPr>
            <a:lvl2pPr marL="742950" indent="-285750">
              <a:defRPr sz="2400">
                <a:solidFill>
                  <a:schemeClr val="tx1"/>
                </a:solidFill>
                <a:latin typeface="Calibri" charset="0"/>
                <a:ea typeface="ＭＳ Ｐゴシック" charset="0"/>
              </a:defRPr>
            </a:lvl2pPr>
            <a:lvl3pPr marL="1143000" indent="-228600">
              <a:defRPr sz="2400">
                <a:solidFill>
                  <a:schemeClr val="tx1"/>
                </a:solidFill>
                <a:latin typeface="Calibri" charset="0"/>
                <a:ea typeface="ＭＳ Ｐゴシック" charset="0"/>
              </a:defRPr>
            </a:lvl3pPr>
            <a:lvl4pPr marL="1600200" indent="-228600">
              <a:defRPr sz="2400">
                <a:solidFill>
                  <a:schemeClr val="tx1"/>
                </a:solidFill>
                <a:latin typeface="Calibri" charset="0"/>
                <a:ea typeface="ＭＳ Ｐゴシック" charset="0"/>
              </a:defRPr>
            </a:lvl4pPr>
            <a:lvl5pPr marL="2057400" indent="-22860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eaLnBrk="1" hangingPunct="1"/>
            <a:r>
              <a:rPr lang="en-US" sz="1600" dirty="0">
                <a:latin typeface="Arial" charset="0"/>
                <a:cs typeface="Arial" charset="0"/>
              </a:rPr>
              <a:t>Security Groups</a:t>
            </a:r>
          </a:p>
        </p:txBody>
      </p:sp>
      <p:sp>
        <p:nvSpPr>
          <p:cNvPr id="156" name="TextBox 161"/>
          <p:cNvSpPr txBox="1">
            <a:spLocks noChangeArrowheads="1"/>
          </p:cNvSpPr>
          <p:nvPr/>
        </p:nvSpPr>
        <p:spPr bwMode="auto">
          <a:xfrm>
            <a:off x="8966201" y="2481800"/>
            <a:ext cx="832279"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Calibri" charset="0"/>
                <a:ea typeface="ＭＳ Ｐゴシック" charset="0"/>
                <a:cs typeface="ＭＳ Ｐゴシック" charset="0"/>
              </a:defRPr>
            </a:lvl1pPr>
            <a:lvl2pPr marL="742950" indent="-285750">
              <a:defRPr sz="2400">
                <a:solidFill>
                  <a:schemeClr val="tx1"/>
                </a:solidFill>
                <a:latin typeface="Calibri" charset="0"/>
                <a:ea typeface="ＭＳ Ｐゴシック" charset="0"/>
              </a:defRPr>
            </a:lvl2pPr>
            <a:lvl3pPr marL="1143000" indent="-228600">
              <a:defRPr sz="2400">
                <a:solidFill>
                  <a:schemeClr val="tx1"/>
                </a:solidFill>
                <a:latin typeface="Calibri" charset="0"/>
                <a:ea typeface="ＭＳ Ｐゴシック" charset="0"/>
              </a:defRPr>
            </a:lvl3pPr>
            <a:lvl4pPr marL="1600200" indent="-228600">
              <a:defRPr sz="2400">
                <a:solidFill>
                  <a:schemeClr val="tx1"/>
                </a:solidFill>
                <a:latin typeface="Calibri" charset="0"/>
                <a:ea typeface="ＭＳ Ｐゴシック" charset="0"/>
              </a:defRPr>
            </a:lvl4pPr>
            <a:lvl5pPr marL="2057400" indent="-22860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eaLnBrk="1" hangingPunct="1"/>
            <a:r>
              <a:rPr lang="en-US" sz="1600" dirty="0">
                <a:latin typeface="Arial" charset="0"/>
                <a:cs typeface="Arial" charset="0"/>
              </a:rPr>
              <a:t>NACLs</a:t>
            </a:r>
          </a:p>
        </p:txBody>
      </p:sp>
      <p:sp>
        <p:nvSpPr>
          <p:cNvPr id="157" name="TextBox 162"/>
          <p:cNvSpPr txBox="1">
            <a:spLocks noChangeArrowheads="1"/>
          </p:cNvSpPr>
          <p:nvPr/>
        </p:nvSpPr>
        <p:spPr bwMode="auto">
          <a:xfrm>
            <a:off x="9932855" y="2462750"/>
            <a:ext cx="1417375"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Calibri" charset="0"/>
                <a:ea typeface="ＭＳ Ｐゴシック" charset="0"/>
                <a:cs typeface="ＭＳ Ｐゴシック" charset="0"/>
              </a:defRPr>
            </a:lvl1pPr>
            <a:lvl2pPr marL="742950" indent="-285750">
              <a:defRPr sz="2400">
                <a:solidFill>
                  <a:schemeClr val="tx1"/>
                </a:solidFill>
                <a:latin typeface="Calibri" charset="0"/>
                <a:ea typeface="ＭＳ Ｐゴシック" charset="0"/>
              </a:defRPr>
            </a:lvl2pPr>
            <a:lvl3pPr marL="1143000" indent="-228600">
              <a:defRPr sz="2400">
                <a:solidFill>
                  <a:schemeClr val="tx1"/>
                </a:solidFill>
                <a:latin typeface="Calibri" charset="0"/>
                <a:ea typeface="ＭＳ Ｐゴシック" charset="0"/>
              </a:defRPr>
            </a:lvl3pPr>
            <a:lvl4pPr marL="1600200" indent="-228600">
              <a:defRPr sz="2400">
                <a:solidFill>
                  <a:schemeClr val="tx1"/>
                </a:solidFill>
                <a:latin typeface="Calibri" charset="0"/>
                <a:ea typeface="ＭＳ Ｐゴシック" charset="0"/>
              </a:defRPr>
            </a:lvl4pPr>
            <a:lvl5pPr marL="2057400" indent="-22860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ctr" eaLnBrk="1" hangingPunct="1"/>
            <a:r>
              <a:rPr lang="en-US" sz="1600" dirty="0">
                <a:latin typeface="Arial" charset="0"/>
                <a:cs typeface="Arial" charset="0"/>
              </a:rPr>
              <a:t>Access Mgmt</a:t>
            </a:r>
          </a:p>
        </p:txBody>
      </p:sp>
      <p:sp>
        <p:nvSpPr>
          <p:cNvPr id="162" name="TextBox 186"/>
          <p:cNvSpPr txBox="1">
            <a:spLocks noChangeArrowheads="1"/>
          </p:cNvSpPr>
          <p:nvPr>
            <p:custDataLst>
              <p:tags r:id="rId1"/>
            </p:custDataLst>
          </p:nvPr>
        </p:nvSpPr>
        <p:spPr bwMode="auto">
          <a:xfrm>
            <a:off x="10320454" y="4070171"/>
            <a:ext cx="728133"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Calibri" charset="0"/>
                <a:ea typeface="ＭＳ Ｐゴシック" charset="0"/>
                <a:cs typeface="ＭＳ Ｐゴシック" charset="0"/>
              </a:defRPr>
            </a:lvl1pPr>
            <a:lvl2pPr marL="742950" indent="-285750">
              <a:defRPr sz="2400">
                <a:solidFill>
                  <a:schemeClr val="tx1"/>
                </a:solidFill>
                <a:latin typeface="Calibri" charset="0"/>
                <a:ea typeface="ＭＳ Ｐゴシック" charset="0"/>
              </a:defRPr>
            </a:lvl2pPr>
            <a:lvl3pPr marL="1143000" indent="-228600">
              <a:defRPr sz="2400">
                <a:solidFill>
                  <a:schemeClr val="tx1"/>
                </a:solidFill>
                <a:latin typeface="Calibri" charset="0"/>
                <a:ea typeface="ＭＳ Ｐゴシック" charset="0"/>
              </a:defRPr>
            </a:lvl3pPr>
            <a:lvl4pPr marL="1600200" indent="-228600">
              <a:defRPr sz="2400">
                <a:solidFill>
                  <a:schemeClr val="tx1"/>
                </a:solidFill>
                <a:latin typeface="Calibri" charset="0"/>
                <a:ea typeface="ＭＳ Ｐゴシック" charset="0"/>
              </a:defRPr>
            </a:lvl4pPr>
            <a:lvl5pPr marL="2057400" indent="-22860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eaLnBrk="1" hangingPunct="1"/>
            <a:r>
              <a:rPr lang="en-US" sz="1600" dirty="0">
                <a:solidFill>
                  <a:schemeClr val="bg1"/>
                </a:solidFill>
              </a:rPr>
              <a:t>VPC</a:t>
            </a:r>
          </a:p>
        </p:txBody>
      </p:sp>
      <p:grpSp>
        <p:nvGrpSpPr>
          <p:cNvPr id="163" name="Group 188"/>
          <p:cNvGrpSpPr>
            <a:grpSpLocks/>
          </p:cNvGrpSpPr>
          <p:nvPr/>
        </p:nvGrpSpPr>
        <p:grpSpPr bwMode="auto">
          <a:xfrm flipH="1">
            <a:off x="9795521" y="3454220"/>
            <a:ext cx="1699684" cy="1016000"/>
            <a:chOff x="6581900" y="1921015"/>
            <a:chExt cx="1295400" cy="761320"/>
          </a:xfrm>
        </p:grpSpPr>
        <p:grpSp>
          <p:nvGrpSpPr>
            <p:cNvPr id="164" name="Group 190"/>
            <p:cNvGrpSpPr>
              <a:grpSpLocks/>
            </p:cNvGrpSpPr>
            <p:nvPr/>
          </p:nvGrpSpPr>
          <p:grpSpPr bwMode="auto">
            <a:xfrm>
              <a:off x="6581900" y="1921015"/>
              <a:ext cx="1295400" cy="761320"/>
              <a:chOff x="5254779" y="5754688"/>
              <a:chExt cx="866775" cy="542925"/>
            </a:xfrm>
          </p:grpSpPr>
          <p:sp>
            <p:nvSpPr>
              <p:cNvPr id="169" name="Freeform 292"/>
              <p:cNvSpPr>
                <a:spLocks/>
              </p:cNvSpPr>
              <p:nvPr>
                <p:custDataLst>
                  <p:tags r:id="rId21"/>
                </p:custDataLst>
              </p:nvPr>
            </p:nvSpPr>
            <p:spPr bwMode="auto">
              <a:xfrm>
                <a:off x="5654675" y="5983288"/>
                <a:ext cx="66675" cy="76200"/>
              </a:xfrm>
              <a:custGeom>
                <a:avLst/>
                <a:gdLst>
                  <a:gd name="T0" fmla="*/ 2147483647 w 7"/>
                  <a:gd name="T1" fmla="*/ 2147483647 h 8"/>
                  <a:gd name="T2" fmla="*/ 2147483647 w 7"/>
                  <a:gd name="T3" fmla="*/ 0 h 8"/>
                  <a:gd name="T4" fmla="*/ 0 w 7"/>
                  <a:gd name="T5" fmla="*/ 2147483647 h 8"/>
                  <a:gd name="T6" fmla="*/ 0 w 7"/>
                  <a:gd name="T7" fmla="*/ 2147483647 h 8"/>
                  <a:gd name="T8" fmla="*/ 2147483647 w 7"/>
                  <a:gd name="T9" fmla="*/ 2147483647 h 8"/>
                  <a:gd name="T10" fmla="*/ 2147483647 w 7"/>
                  <a:gd name="T11" fmla="*/ 2147483647 h 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 h="8">
                    <a:moveTo>
                      <a:pt x="7" y="3"/>
                    </a:moveTo>
                    <a:cubicBezTo>
                      <a:pt x="7" y="3"/>
                      <a:pt x="7" y="0"/>
                      <a:pt x="4" y="0"/>
                    </a:cubicBezTo>
                    <a:cubicBezTo>
                      <a:pt x="0" y="0"/>
                      <a:pt x="0" y="3"/>
                      <a:pt x="0" y="3"/>
                    </a:cubicBezTo>
                    <a:cubicBezTo>
                      <a:pt x="0" y="8"/>
                      <a:pt x="0" y="8"/>
                      <a:pt x="0" y="8"/>
                    </a:cubicBezTo>
                    <a:cubicBezTo>
                      <a:pt x="7" y="8"/>
                      <a:pt x="7" y="8"/>
                      <a:pt x="7" y="8"/>
                    </a:cubicBezTo>
                    <a:lnTo>
                      <a:pt x="7" y="3"/>
                    </a:lnTo>
                    <a:close/>
                  </a:path>
                </a:pathLst>
              </a:custGeom>
              <a:solidFill>
                <a:srgbClr val="262261"/>
              </a:solidFill>
              <a:ln w="9525">
                <a:solidFill>
                  <a:srgbClr val="414042"/>
                </a:solidFill>
                <a:round/>
                <a:headEnd/>
                <a:tailEnd/>
              </a:ln>
            </p:spPr>
            <p:txBody>
              <a:bodyPr/>
              <a:lstStyle/>
              <a:p>
                <a:endParaRPr lang="en-US" sz="2400" dirty="0"/>
              </a:p>
            </p:txBody>
          </p:sp>
          <p:sp>
            <p:nvSpPr>
              <p:cNvPr id="170" name="Freeform 293"/>
              <p:cNvSpPr>
                <a:spLocks noEditPoints="1"/>
              </p:cNvSpPr>
              <p:nvPr>
                <p:custDataLst>
                  <p:tags r:id="rId22"/>
                </p:custDataLst>
              </p:nvPr>
            </p:nvSpPr>
            <p:spPr bwMode="auto">
              <a:xfrm>
                <a:off x="5254779" y="5754688"/>
                <a:ext cx="866775" cy="542925"/>
              </a:xfrm>
              <a:custGeom>
                <a:avLst/>
                <a:gdLst>
                  <a:gd name="T0" fmla="*/ 2147483647 w 91"/>
                  <a:gd name="T1" fmla="*/ 2147483647 h 57"/>
                  <a:gd name="T2" fmla="*/ 2147483647 w 91"/>
                  <a:gd name="T3" fmla="*/ 2147483647 h 57"/>
                  <a:gd name="T4" fmla="*/ 2147483647 w 91"/>
                  <a:gd name="T5" fmla="*/ 0 h 57"/>
                  <a:gd name="T6" fmla="*/ 2147483647 w 91"/>
                  <a:gd name="T7" fmla="*/ 2147483647 h 57"/>
                  <a:gd name="T8" fmla="*/ 2147483647 w 91"/>
                  <a:gd name="T9" fmla="*/ 2147483647 h 57"/>
                  <a:gd name="T10" fmla="*/ 2147483647 w 91"/>
                  <a:gd name="T11" fmla="*/ 2147483647 h 57"/>
                  <a:gd name="T12" fmla="*/ 0 w 91"/>
                  <a:gd name="T13" fmla="*/ 2147483647 h 57"/>
                  <a:gd name="T14" fmla="*/ 0 w 91"/>
                  <a:gd name="T15" fmla="*/ 2147483647 h 57"/>
                  <a:gd name="T16" fmla="*/ 2147483647 w 91"/>
                  <a:gd name="T17" fmla="*/ 2147483647 h 57"/>
                  <a:gd name="T18" fmla="*/ 2147483647 w 91"/>
                  <a:gd name="T19" fmla="*/ 2147483647 h 57"/>
                  <a:gd name="T20" fmla="*/ 2147483647 w 91"/>
                  <a:gd name="T21" fmla="*/ 2147483647 h 57"/>
                  <a:gd name="T22" fmla="*/ 2147483647 w 91"/>
                  <a:gd name="T23" fmla="*/ 2147483647 h 57"/>
                  <a:gd name="T24" fmla="*/ 2147483647 w 91"/>
                  <a:gd name="T25" fmla="*/ 2147483647 h 57"/>
                  <a:gd name="T26" fmla="*/ 2147483647 w 91"/>
                  <a:gd name="T27" fmla="*/ 2147483647 h 57"/>
                  <a:gd name="T28" fmla="*/ 2147483647 w 91"/>
                  <a:gd name="T29" fmla="*/ 2147483647 h 57"/>
                  <a:gd name="T30" fmla="*/ 2147483647 w 91"/>
                  <a:gd name="T31" fmla="*/ 2147483647 h 57"/>
                  <a:gd name="T32" fmla="*/ 2147483647 w 91"/>
                  <a:gd name="T33" fmla="*/ 2147483647 h 57"/>
                  <a:gd name="T34" fmla="*/ 2147483647 w 91"/>
                  <a:gd name="T35" fmla="*/ 2147483647 h 57"/>
                  <a:gd name="T36" fmla="*/ 2147483647 w 91"/>
                  <a:gd name="T37" fmla="*/ 2147483647 h 57"/>
                  <a:gd name="T38" fmla="*/ 2147483647 w 91"/>
                  <a:gd name="T39" fmla="*/ 2147483647 h 57"/>
                  <a:gd name="T40" fmla="*/ 2147483647 w 91"/>
                  <a:gd name="T41" fmla="*/ 2147483647 h 57"/>
                  <a:gd name="T42" fmla="*/ 2147483647 w 91"/>
                  <a:gd name="T43" fmla="*/ 2147483647 h 57"/>
                  <a:gd name="T44" fmla="*/ 2147483647 w 91"/>
                  <a:gd name="T45" fmla="*/ 2147483647 h 57"/>
                  <a:gd name="T46" fmla="*/ 2147483647 w 91"/>
                  <a:gd name="T47" fmla="*/ 2147483647 h 57"/>
                  <a:gd name="T48" fmla="*/ 2147483647 w 91"/>
                  <a:gd name="T49" fmla="*/ 2147483647 h 5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91" h="57">
                    <a:moveTo>
                      <a:pt x="79" y="24"/>
                    </a:moveTo>
                    <a:cubicBezTo>
                      <a:pt x="79" y="24"/>
                      <a:pt x="79" y="24"/>
                      <a:pt x="79" y="23"/>
                    </a:cubicBezTo>
                    <a:cubicBezTo>
                      <a:pt x="79" y="11"/>
                      <a:pt x="69" y="0"/>
                      <a:pt x="56" y="0"/>
                    </a:cubicBezTo>
                    <a:cubicBezTo>
                      <a:pt x="47" y="0"/>
                      <a:pt x="39" y="6"/>
                      <a:pt x="35" y="14"/>
                    </a:cubicBezTo>
                    <a:cubicBezTo>
                      <a:pt x="33" y="13"/>
                      <a:pt x="31" y="12"/>
                      <a:pt x="28" y="12"/>
                    </a:cubicBezTo>
                    <a:cubicBezTo>
                      <a:pt x="22" y="12"/>
                      <a:pt x="17" y="17"/>
                      <a:pt x="17" y="23"/>
                    </a:cubicBezTo>
                    <a:cubicBezTo>
                      <a:pt x="7" y="24"/>
                      <a:pt x="0" y="33"/>
                      <a:pt x="0" y="40"/>
                    </a:cubicBezTo>
                    <a:cubicBezTo>
                      <a:pt x="0" y="41"/>
                      <a:pt x="0" y="41"/>
                      <a:pt x="0" y="41"/>
                    </a:cubicBezTo>
                    <a:cubicBezTo>
                      <a:pt x="0" y="49"/>
                      <a:pt x="8" y="57"/>
                      <a:pt x="19" y="57"/>
                    </a:cubicBezTo>
                    <a:cubicBezTo>
                      <a:pt x="73" y="57"/>
                      <a:pt x="73" y="57"/>
                      <a:pt x="73" y="57"/>
                    </a:cubicBezTo>
                    <a:cubicBezTo>
                      <a:pt x="83" y="57"/>
                      <a:pt x="91" y="49"/>
                      <a:pt x="91" y="41"/>
                    </a:cubicBezTo>
                    <a:cubicBezTo>
                      <a:pt x="91" y="40"/>
                      <a:pt x="91" y="40"/>
                      <a:pt x="91" y="40"/>
                    </a:cubicBezTo>
                    <a:cubicBezTo>
                      <a:pt x="91" y="34"/>
                      <a:pt x="86" y="26"/>
                      <a:pt x="79" y="24"/>
                    </a:cubicBezTo>
                    <a:close/>
                    <a:moveTo>
                      <a:pt x="58" y="43"/>
                    </a:moveTo>
                    <a:cubicBezTo>
                      <a:pt x="37" y="43"/>
                      <a:pt x="37" y="43"/>
                      <a:pt x="37" y="43"/>
                    </a:cubicBezTo>
                    <a:cubicBezTo>
                      <a:pt x="37" y="32"/>
                      <a:pt x="37" y="32"/>
                      <a:pt x="37" y="32"/>
                    </a:cubicBezTo>
                    <a:cubicBezTo>
                      <a:pt x="41" y="32"/>
                      <a:pt x="41" y="32"/>
                      <a:pt x="41" y="32"/>
                    </a:cubicBezTo>
                    <a:cubicBezTo>
                      <a:pt x="41" y="27"/>
                      <a:pt x="41" y="27"/>
                      <a:pt x="41" y="27"/>
                    </a:cubicBezTo>
                    <a:cubicBezTo>
                      <a:pt x="41" y="27"/>
                      <a:pt x="41" y="27"/>
                      <a:pt x="41" y="27"/>
                    </a:cubicBezTo>
                    <a:cubicBezTo>
                      <a:pt x="41" y="23"/>
                      <a:pt x="44" y="21"/>
                      <a:pt x="48" y="21"/>
                    </a:cubicBezTo>
                    <a:cubicBezTo>
                      <a:pt x="51" y="21"/>
                      <a:pt x="54" y="23"/>
                      <a:pt x="54" y="27"/>
                    </a:cubicBezTo>
                    <a:cubicBezTo>
                      <a:pt x="54" y="27"/>
                      <a:pt x="54" y="27"/>
                      <a:pt x="54" y="27"/>
                    </a:cubicBezTo>
                    <a:cubicBezTo>
                      <a:pt x="54" y="32"/>
                      <a:pt x="54" y="32"/>
                      <a:pt x="54" y="32"/>
                    </a:cubicBezTo>
                    <a:cubicBezTo>
                      <a:pt x="58" y="32"/>
                      <a:pt x="58" y="32"/>
                      <a:pt x="58" y="32"/>
                    </a:cubicBezTo>
                    <a:lnTo>
                      <a:pt x="58" y="43"/>
                    </a:lnTo>
                    <a:close/>
                  </a:path>
                </a:pathLst>
              </a:custGeom>
              <a:solidFill>
                <a:srgbClr val="FAA634"/>
              </a:solidFill>
              <a:ln w="9525">
                <a:solidFill>
                  <a:srgbClr val="414042"/>
                </a:solidFill>
                <a:round/>
                <a:headEnd/>
                <a:tailEnd/>
              </a:ln>
            </p:spPr>
            <p:txBody>
              <a:bodyPr/>
              <a:lstStyle/>
              <a:p>
                <a:endParaRPr lang="en-US" sz="2400" dirty="0"/>
              </a:p>
            </p:txBody>
          </p:sp>
        </p:grpSp>
        <p:sp>
          <p:nvSpPr>
            <p:cNvPr id="165" name="Freeform 18"/>
            <p:cNvSpPr>
              <a:spLocks/>
            </p:cNvSpPr>
            <p:nvPr>
              <p:custDataLst>
                <p:tags r:id="rId17"/>
              </p:custDataLst>
            </p:nvPr>
          </p:nvSpPr>
          <p:spPr bwMode="auto">
            <a:xfrm>
              <a:off x="6854531" y="2250920"/>
              <a:ext cx="177452" cy="145920"/>
            </a:xfrm>
            <a:custGeom>
              <a:avLst/>
              <a:gdLst/>
              <a:ahLst/>
              <a:cxnLst>
                <a:cxn ang="0">
                  <a:pos x="0" y="69"/>
                </a:cxn>
                <a:cxn ang="0">
                  <a:pos x="6" y="76"/>
                </a:cxn>
                <a:cxn ang="0">
                  <a:pos x="67" y="76"/>
                </a:cxn>
                <a:cxn ang="0">
                  <a:pos x="74" y="69"/>
                </a:cxn>
                <a:cxn ang="0">
                  <a:pos x="74" y="6"/>
                </a:cxn>
                <a:cxn ang="0">
                  <a:pos x="67" y="0"/>
                </a:cxn>
                <a:cxn ang="0">
                  <a:pos x="6" y="0"/>
                </a:cxn>
                <a:cxn ang="0">
                  <a:pos x="0" y="6"/>
                </a:cxn>
                <a:cxn ang="0">
                  <a:pos x="0" y="69"/>
                </a:cxn>
              </a:cxnLst>
              <a:rect l="0" t="0" r="r" b="b"/>
              <a:pathLst>
                <a:path w="74" h="76">
                  <a:moveTo>
                    <a:pt x="0" y="69"/>
                  </a:moveTo>
                  <a:cubicBezTo>
                    <a:pt x="0" y="73"/>
                    <a:pt x="3" y="76"/>
                    <a:pt x="6" y="76"/>
                  </a:cubicBezTo>
                  <a:cubicBezTo>
                    <a:pt x="67" y="76"/>
                    <a:pt x="67" y="76"/>
                    <a:pt x="67" y="76"/>
                  </a:cubicBezTo>
                  <a:cubicBezTo>
                    <a:pt x="71" y="76"/>
                    <a:pt x="74" y="73"/>
                    <a:pt x="74" y="69"/>
                  </a:cubicBezTo>
                  <a:cubicBezTo>
                    <a:pt x="74" y="6"/>
                    <a:pt x="74" y="6"/>
                    <a:pt x="74" y="6"/>
                  </a:cubicBezTo>
                  <a:cubicBezTo>
                    <a:pt x="74" y="3"/>
                    <a:pt x="71" y="0"/>
                    <a:pt x="67" y="0"/>
                  </a:cubicBezTo>
                  <a:cubicBezTo>
                    <a:pt x="6" y="0"/>
                    <a:pt x="6" y="0"/>
                    <a:pt x="6" y="0"/>
                  </a:cubicBezTo>
                  <a:cubicBezTo>
                    <a:pt x="3" y="0"/>
                    <a:pt x="0" y="3"/>
                    <a:pt x="0" y="6"/>
                  </a:cubicBezTo>
                  <a:lnTo>
                    <a:pt x="0" y="69"/>
                  </a:lnTo>
                  <a:close/>
                </a:path>
              </a:pathLst>
            </a:custGeom>
            <a:solidFill>
              <a:srgbClr val="FF9900"/>
            </a:solidFill>
            <a:ln w="9525">
              <a:solidFill>
                <a:srgbClr val="414042"/>
              </a:solidFill>
              <a:round/>
              <a:headEnd/>
              <a:tailEnd/>
            </a:ln>
          </p:spPr>
          <p:txBody>
            <a:bodyPr anchor="ctr"/>
            <a:lstStyle/>
            <a:p>
              <a:pPr algn="ctr">
                <a:defRPr/>
              </a:pPr>
              <a:endParaRPr lang="en-US" sz="1400" dirty="0">
                <a:solidFill>
                  <a:schemeClr val="tx1">
                    <a:lumMod val="95000"/>
                    <a:lumOff val="5000"/>
                  </a:schemeClr>
                </a:solidFill>
              </a:endParaRPr>
            </a:p>
          </p:txBody>
        </p:sp>
        <p:sp>
          <p:nvSpPr>
            <p:cNvPr id="166" name="Freeform 18"/>
            <p:cNvSpPr>
              <a:spLocks/>
            </p:cNvSpPr>
            <p:nvPr>
              <p:custDataLst>
                <p:tags r:id="rId18"/>
              </p:custDataLst>
            </p:nvPr>
          </p:nvSpPr>
          <p:spPr bwMode="auto">
            <a:xfrm>
              <a:off x="7443349" y="2222371"/>
              <a:ext cx="177452" cy="145920"/>
            </a:xfrm>
            <a:custGeom>
              <a:avLst/>
              <a:gdLst/>
              <a:ahLst/>
              <a:cxnLst>
                <a:cxn ang="0">
                  <a:pos x="0" y="69"/>
                </a:cxn>
                <a:cxn ang="0">
                  <a:pos x="6" y="76"/>
                </a:cxn>
                <a:cxn ang="0">
                  <a:pos x="67" y="76"/>
                </a:cxn>
                <a:cxn ang="0">
                  <a:pos x="74" y="69"/>
                </a:cxn>
                <a:cxn ang="0">
                  <a:pos x="74" y="6"/>
                </a:cxn>
                <a:cxn ang="0">
                  <a:pos x="67" y="0"/>
                </a:cxn>
                <a:cxn ang="0">
                  <a:pos x="6" y="0"/>
                </a:cxn>
                <a:cxn ang="0">
                  <a:pos x="0" y="6"/>
                </a:cxn>
                <a:cxn ang="0">
                  <a:pos x="0" y="69"/>
                </a:cxn>
              </a:cxnLst>
              <a:rect l="0" t="0" r="r" b="b"/>
              <a:pathLst>
                <a:path w="74" h="76">
                  <a:moveTo>
                    <a:pt x="0" y="69"/>
                  </a:moveTo>
                  <a:cubicBezTo>
                    <a:pt x="0" y="73"/>
                    <a:pt x="3" y="76"/>
                    <a:pt x="6" y="76"/>
                  </a:cubicBezTo>
                  <a:cubicBezTo>
                    <a:pt x="67" y="76"/>
                    <a:pt x="67" y="76"/>
                    <a:pt x="67" y="76"/>
                  </a:cubicBezTo>
                  <a:cubicBezTo>
                    <a:pt x="71" y="76"/>
                    <a:pt x="74" y="73"/>
                    <a:pt x="74" y="69"/>
                  </a:cubicBezTo>
                  <a:cubicBezTo>
                    <a:pt x="74" y="6"/>
                    <a:pt x="74" y="6"/>
                    <a:pt x="74" y="6"/>
                  </a:cubicBezTo>
                  <a:cubicBezTo>
                    <a:pt x="74" y="3"/>
                    <a:pt x="71" y="0"/>
                    <a:pt x="67" y="0"/>
                  </a:cubicBezTo>
                  <a:cubicBezTo>
                    <a:pt x="6" y="0"/>
                    <a:pt x="6" y="0"/>
                    <a:pt x="6" y="0"/>
                  </a:cubicBezTo>
                  <a:cubicBezTo>
                    <a:pt x="3" y="0"/>
                    <a:pt x="0" y="3"/>
                    <a:pt x="0" y="6"/>
                  </a:cubicBezTo>
                  <a:lnTo>
                    <a:pt x="0" y="69"/>
                  </a:lnTo>
                  <a:close/>
                </a:path>
              </a:pathLst>
            </a:custGeom>
            <a:solidFill>
              <a:srgbClr val="FF9900"/>
            </a:solidFill>
            <a:ln w="9525">
              <a:solidFill>
                <a:srgbClr val="414042"/>
              </a:solidFill>
              <a:round/>
              <a:headEnd/>
              <a:tailEnd/>
            </a:ln>
          </p:spPr>
          <p:txBody>
            <a:bodyPr anchor="ctr"/>
            <a:lstStyle/>
            <a:p>
              <a:pPr algn="ctr">
                <a:defRPr/>
              </a:pPr>
              <a:endParaRPr lang="en-US" sz="1400" dirty="0">
                <a:solidFill>
                  <a:schemeClr val="tx1">
                    <a:lumMod val="95000"/>
                    <a:lumOff val="5000"/>
                  </a:schemeClr>
                </a:solidFill>
              </a:endParaRPr>
            </a:p>
          </p:txBody>
        </p:sp>
        <p:sp>
          <p:nvSpPr>
            <p:cNvPr id="167" name="Freeform 18"/>
            <p:cNvSpPr>
              <a:spLocks/>
            </p:cNvSpPr>
            <p:nvPr>
              <p:custDataLst>
                <p:tags r:id="rId19"/>
              </p:custDataLst>
            </p:nvPr>
          </p:nvSpPr>
          <p:spPr bwMode="auto">
            <a:xfrm>
              <a:off x="6854531" y="2425390"/>
              <a:ext cx="177452" cy="145920"/>
            </a:xfrm>
            <a:custGeom>
              <a:avLst/>
              <a:gdLst/>
              <a:ahLst/>
              <a:cxnLst>
                <a:cxn ang="0">
                  <a:pos x="0" y="69"/>
                </a:cxn>
                <a:cxn ang="0">
                  <a:pos x="6" y="76"/>
                </a:cxn>
                <a:cxn ang="0">
                  <a:pos x="67" y="76"/>
                </a:cxn>
                <a:cxn ang="0">
                  <a:pos x="74" y="69"/>
                </a:cxn>
                <a:cxn ang="0">
                  <a:pos x="74" y="6"/>
                </a:cxn>
                <a:cxn ang="0">
                  <a:pos x="67" y="0"/>
                </a:cxn>
                <a:cxn ang="0">
                  <a:pos x="6" y="0"/>
                </a:cxn>
                <a:cxn ang="0">
                  <a:pos x="0" y="6"/>
                </a:cxn>
                <a:cxn ang="0">
                  <a:pos x="0" y="69"/>
                </a:cxn>
              </a:cxnLst>
              <a:rect l="0" t="0" r="r" b="b"/>
              <a:pathLst>
                <a:path w="74" h="76">
                  <a:moveTo>
                    <a:pt x="0" y="69"/>
                  </a:moveTo>
                  <a:cubicBezTo>
                    <a:pt x="0" y="73"/>
                    <a:pt x="3" y="76"/>
                    <a:pt x="6" y="76"/>
                  </a:cubicBezTo>
                  <a:cubicBezTo>
                    <a:pt x="67" y="76"/>
                    <a:pt x="67" y="76"/>
                    <a:pt x="67" y="76"/>
                  </a:cubicBezTo>
                  <a:cubicBezTo>
                    <a:pt x="71" y="76"/>
                    <a:pt x="74" y="73"/>
                    <a:pt x="74" y="69"/>
                  </a:cubicBezTo>
                  <a:cubicBezTo>
                    <a:pt x="74" y="6"/>
                    <a:pt x="74" y="6"/>
                    <a:pt x="74" y="6"/>
                  </a:cubicBezTo>
                  <a:cubicBezTo>
                    <a:pt x="74" y="3"/>
                    <a:pt x="71" y="0"/>
                    <a:pt x="67" y="0"/>
                  </a:cubicBezTo>
                  <a:cubicBezTo>
                    <a:pt x="6" y="0"/>
                    <a:pt x="6" y="0"/>
                    <a:pt x="6" y="0"/>
                  </a:cubicBezTo>
                  <a:cubicBezTo>
                    <a:pt x="3" y="0"/>
                    <a:pt x="0" y="3"/>
                    <a:pt x="0" y="6"/>
                  </a:cubicBezTo>
                  <a:lnTo>
                    <a:pt x="0" y="69"/>
                  </a:lnTo>
                  <a:close/>
                </a:path>
              </a:pathLst>
            </a:custGeom>
            <a:solidFill>
              <a:srgbClr val="FF9900"/>
            </a:solidFill>
            <a:ln w="9525">
              <a:solidFill>
                <a:srgbClr val="414042"/>
              </a:solidFill>
              <a:round/>
              <a:headEnd/>
              <a:tailEnd/>
            </a:ln>
          </p:spPr>
          <p:txBody>
            <a:bodyPr anchor="ctr"/>
            <a:lstStyle/>
            <a:p>
              <a:pPr algn="ctr">
                <a:defRPr/>
              </a:pPr>
              <a:endParaRPr lang="en-US" sz="1400" dirty="0">
                <a:solidFill>
                  <a:schemeClr val="tx1">
                    <a:lumMod val="95000"/>
                    <a:lumOff val="5000"/>
                  </a:schemeClr>
                </a:solidFill>
              </a:endParaRPr>
            </a:p>
          </p:txBody>
        </p:sp>
        <p:sp>
          <p:nvSpPr>
            <p:cNvPr id="168" name="Freeform 18"/>
            <p:cNvSpPr>
              <a:spLocks/>
            </p:cNvSpPr>
            <p:nvPr>
              <p:custDataLst>
                <p:tags r:id="rId20"/>
              </p:custDataLst>
            </p:nvPr>
          </p:nvSpPr>
          <p:spPr bwMode="auto">
            <a:xfrm>
              <a:off x="7443349" y="2425390"/>
              <a:ext cx="177452" cy="145920"/>
            </a:xfrm>
            <a:custGeom>
              <a:avLst/>
              <a:gdLst/>
              <a:ahLst/>
              <a:cxnLst>
                <a:cxn ang="0">
                  <a:pos x="0" y="69"/>
                </a:cxn>
                <a:cxn ang="0">
                  <a:pos x="6" y="76"/>
                </a:cxn>
                <a:cxn ang="0">
                  <a:pos x="67" y="76"/>
                </a:cxn>
                <a:cxn ang="0">
                  <a:pos x="74" y="69"/>
                </a:cxn>
                <a:cxn ang="0">
                  <a:pos x="74" y="6"/>
                </a:cxn>
                <a:cxn ang="0">
                  <a:pos x="67" y="0"/>
                </a:cxn>
                <a:cxn ang="0">
                  <a:pos x="6" y="0"/>
                </a:cxn>
                <a:cxn ang="0">
                  <a:pos x="0" y="6"/>
                </a:cxn>
                <a:cxn ang="0">
                  <a:pos x="0" y="69"/>
                </a:cxn>
              </a:cxnLst>
              <a:rect l="0" t="0" r="r" b="b"/>
              <a:pathLst>
                <a:path w="74" h="76">
                  <a:moveTo>
                    <a:pt x="0" y="69"/>
                  </a:moveTo>
                  <a:cubicBezTo>
                    <a:pt x="0" y="73"/>
                    <a:pt x="3" y="76"/>
                    <a:pt x="6" y="76"/>
                  </a:cubicBezTo>
                  <a:cubicBezTo>
                    <a:pt x="67" y="76"/>
                    <a:pt x="67" y="76"/>
                    <a:pt x="67" y="76"/>
                  </a:cubicBezTo>
                  <a:cubicBezTo>
                    <a:pt x="71" y="76"/>
                    <a:pt x="74" y="73"/>
                    <a:pt x="74" y="69"/>
                  </a:cubicBezTo>
                  <a:cubicBezTo>
                    <a:pt x="74" y="6"/>
                    <a:pt x="74" y="6"/>
                    <a:pt x="74" y="6"/>
                  </a:cubicBezTo>
                  <a:cubicBezTo>
                    <a:pt x="74" y="3"/>
                    <a:pt x="71" y="0"/>
                    <a:pt x="67" y="0"/>
                  </a:cubicBezTo>
                  <a:cubicBezTo>
                    <a:pt x="6" y="0"/>
                    <a:pt x="6" y="0"/>
                    <a:pt x="6" y="0"/>
                  </a:cubicBezTo>
                  <a:cubicBezTo>
                    <a:pt x="3" y="0"/>
                    <a:pt x="0" y="3"/>
                    <a:pt x="0" y="6"/>
                  </a:cubicBezTo>
                  <a:lnTo>
                    <a:pt x="0" y="69"/>
                  </a:lnTo>
                  <a:close/>
                </a:path>
              </a:pathLst>
            </a:custGeom>
            <a:solidFill>
              <a:srgbClr val="FF9900"/>
            </a:solidFill>
            <a:ln w="9525">
              <a:solidFill>
                <a:srgbClr val="414042"/>
              </a:solidFill>
              <a:round/>
              <a:headEnd/>
              <a:tailEnd/>
            </a:ln>
          </p:spPr>
          <p:txBody>
            <a:bodyPr anchor="ctr"/>
            <a:lstStyle/>
            <a:p>
              <a:pPr algn="ctr">
                <a:defRPr/>
              </a:pPr>
              <a:endParaRPr lang="en-US" sz="1400" dirty="0">
                <a:solidFill>
                  <a:schemeClr val="tx1">
                    <a:lumMod val="95000"/>
                    <a:lumOff val="5000"/>
                  </a:schemeClr>
                </a:solidFill>
              </a:endParaRPr>
            </a:p>
          </p:txBody>
        </p:sp>
      </p:grpSp>
      <p:sp>
        <p:nvSpPr>
          <p:cNvPr id="171" name="TextBox 170"/>
          <p:cNvSpPr txBox="1"/>
          <p:nvPr>
            <p:custDataLst>
              <p:tags r:id="rId2"/>
            </p:custDataLst>
          </p:nvPr>
        </p:nvSpPr>
        <p:spPr>
          <a:xfrm flipH="1">
            <a:off x="10318338" y="4159071"/>
            <a:ext cx="717549" cy="338554"/>
          </a:xfrm>
          <a:prstGeom prst="rect">
            <a:avLst/>
          </a:prstGeom>
          <a:noFill/>
          <a:ln>
            <a:noFill/>
          </a:ln>
        </p:spPr>
        <p:txBody>
          <a:bodyPr>
            <a:spAutoFit/>
          </a:bodyPr>
          <a:lstStyle/>
          <a:p>
            <a:pPr>
              <a:defRPr/>
            </a:pPr>
            <a:r>
              <a:rPr lang="en-US" sz="1600" dirty="0">
                <a:solidFill>
                  <a:schemeClr val="tx1">
                    <a:lumMod val="95000"/>
                    <a:lumOff val="5000"/>
                  </a:schemeClr>
                </a:solidFill>
                <a:latin typeface="Arial"/>
                <a:cs typeface="Arial"/>
              </a:rPr>
              <a:t>VPC</a:t>
            </a:r>
          </a:p>
        </p:txBody>
      </p:sp>
      <p:grpSp>
        <p:nvGrpSpPr>
          <p:cNvPr id="172" name="Group 197"/>
          <p:cNvGrpSpPr>
            <a:grpSpLocks/>
          </p:cNvGrpSpPr>
          <p:nvPr/>
        </p:nvGrpSpPr>
        <p:grpSpPr bwMode="auto">
          <a:xfrm flipH="1">
            <a:off x="7327487" y="3414004"/>
            <a:ext cx="1733551" cy="1006050"/>
            <a:chOff x="4469301" y="1438042"/>
            <a:chExt cx="1309793" cy="752708"/>
          </a:xfrm>
        </p:grpSpPr>
        <p:grpSp>
          <p:nvGrpSpPr>
            <p:cNvPr id="173" name="Group 198"/>
            <p:cNvGrpSpPr>
              <a:grpSpLocks/>
            </p:cNvGrpSpPr>
            <p:nvPr/>
          </p:nvGrpSpPr>
          <p:grpSpPr bwMode="auto">
            <a:xfrm>
              <a:off x="4483694" y="1438042"/>
              <a:ext cx="1295400" cy="752708"/>
              <a:chOff x="4622204" y="1819042"/>
              <a:chExt cx="1295400" cy="752708"/>
            </a:xfrm>
          </p:grpSpPr>
          <p:sp>
            <p:nvSpPr>
              <p:cNvPr id="176" name="Freeform 251"/>
              <p:cNvSpPr>
                <a:spLocks/>
              </p:cNvSpPr>
              <p:nvPr>
                <p:custDataLst>
                  <p:tags r:id="rId13"/>
                </p:custDataLst>
              </p:nvPr>
            </p:nvSpPr>
            <p:spPr bwMode="auto">
              <a:xfrm>
                <a:off x="4622204" y="1819042"/>
                <a:ext cx="1295400" cy="752708"/>
              </a:xfrm>
              <a:custGeom>
                <a:avLst/>
                <a:gdLst>
                  <a:gd name="T0" fmla="*/ 2147483647 w 89"/>
                  <a:gd name="T1" fmla="*/ 2147483647 h 55"/>
                  <a:gd name="T2" fmla="*/ 2147483647 w 89"/>
                  <a:gd name="T3" fmla="*/ 2147483647 h 55"/>
                  <a:gd name="T4" fmla="*/ 2147483647 w 89"/>
                  <a:gd name="T5" fmla="*/ 0 h 55"/>
                  <a:gd name="T6" fmla="*/ 2147483647 w 89"/>
                  <a:gd name="T7" fmla="*/ 2147483647 h 55"/>
                  <a:gd name="T8" fmla="*/ 2147483647 w 89"/>
                  <a:gd name="T9" fmla="*/ 2147483647 h 55"/>
                  <a:gd name="T10" fmla="*/ 2147483647 w 89"/>
                  <a:gd name="T11" fmla="*/ 2147483647 h 55"/>
                  <a:gd name="T12" fmla="*/ 0 w 89"/>
                  <a:gd name="T13" fmla="*/ 2147483647 h 55"/>
                  <a:gd name="T14" fmla="*/ 0 w 89"/>
                  <a:gd name="T15" fmla="*/ 2147483647 h 55"/>
                  <a:gd name="T16" fmla="*/ 2147483647 w 89"/>
                  <a:gd name="T17" fmla="*/ 2147483647 h 55"/>
                  <a:gd name="T18" fmla="*/ 2147483647 w 89"/>
                  <a:gd name="T19" fmla="*/ 2147483647 h 55"/>
                  <a:gd name="T20" fmla="*/ 2147483647 w 89"/>
                  <a:gd name="T21" fmla="*/ 2147483647 h 55"/>
                  <a:gd name="T22" fmla="*/ 2147483647 w 89"/>
                  <a:gd name="T23" fmla="*/ 2147483647 h 55"/>
                  <a:gd name="T24" fmla="*/ 2147483647 w 89"/>
                  <a:gd name="T25" fmla="*/ 2147483647 h 5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89" h="55">
                    <a:moveTo>
                      <a:pt x="77" y="23"/>
                    </a:moveTo>
                    <a:cubicBezTo>
                      <a:pt x="77" y="23"/>
                      <a:pt x="77" y="23"/>
                      <a:pt x="77" y="23"/>
                    </a:cubicBezTo>
                    <a:cubicBezTo>
                      <a:pt x="77" y="10"/>
                      <a:pt x="67" y="0"/>
                      <a:pt x="55" y="0"/>
                    </a:cubicBezTo>
                    <a:cubicBezTo>
                      <a:pt x="46" y="0"/>
                      <a:pt x="38" y="6"/>
                      <a:pt x="34" y="13"/>
                    </a:cubicBezTo>
                    <a:cubicBezTo>
                      <a:pt x="32" y="12"/>
                      <a:pt x="30" y="11"/>
                      <a:pt x="28" y="11"/>
                    </a:cubicBezTo>
                    <a:cubicBezTo>
                      <a:pt x="22" y="11"/>
                      <a:pt x="17" y="16"/>
                      <a:pt x="16" y="23"/>
                    </a:cubicBezTo>
                    <a:cubicBezTo>
                      <a:pt x="7" y="23"/>
                      <a:pt x="0" y="32"/>
                      <a:pt x="0" y="39"/>
                    </a:cubicBezTo>
                    <a:cubicBezTo>
                      <a:pt x="0" y="40"/>
                      <a:pt x="0" y="40"/>
                      <a:pt x="0" y="40"/>
                    </a:cubicBezTo>
                    <a:cubicBezTo>
                      <a:pt x="0" y="48"/>
                      <a:pt x="8" y="55"/>
                      <a:pt x="18" y="55"/>
                    </a:cubicBezTo>
                    <a:cubicBezTo>
                      <a:pt x="71" y="55"/>
                      <a:pt x="71" y="55"/>
                      <a:pt x="71" y="55"/>
                    </a:cubicBezTo>
                    <a:cubicBezTo>
                      <a:pt x="81" y="55"/>
                      <a:pt x="89" y="48"/>
                      <a:pt x="89" y="40"/>
                    </a:cubicBezTo>
                    <a:cubicBezTo>
                      <a:pt x="89" y="39"/>
                      <a:pt x="89" y="39"/>
                      <a:pt x="89" y="39"/>
                    </a:cubicBezTo>
                    <a:cubicBezTo>
                      <a:pt x="89" y="33"/>
                      <a:pt x="84" y="25"/>
                      <a:pt x="77" y="23"/>
                    </a:cubicBezTo>
                    <a:close/>
                  </a:path>
                </a:pathLst>
              </a:custGeom>
              <a:solidFill>
                <a:srgbClr val="C5C7C9"/>
              </a:solidFill>
              <a:ln w="9525">
                <a:solidFill>
                  <a:schemeClr val="tx1"/>
                </a:solidFill>
                <a:round/>
                <a:headEnd/>
                <a:tailEnd/>
              </a:ln>
            </p:spPr>
            <p:txBody>
              <a:bodyPr/>
              <a:lstStyle/>
              <a:p>
                <a:endParaRPr lang="en-US" sz="2400" dirty="0"/>
              </a:p>
            </p:txBody>
          </p:sp>
          <p:sp>
            <p:nvSpPr>
              <p:cNvPr id="177" name="Freeform 18"/>
              <p:cNvSpPr>
                <a:spLocks/>
              </p:cNvSpPr>
              <p:nvPr>
                <p:custDataLst>
                  <p:tags r:id="rId14"/>
                </p:custDataLst>
              </p:nvPr>
            </p:nvSpPr>
            <p:spPr bwMode="auto">
              <a:xfrm>
                <a:off x="4954851" y="2192784"/>
                <a:ext cx="175918" cy="147279"/>
              </a:xfrm>
              <a:custGeom>
                <a:avLst/>
                <a:gdLst/>
                <a:ahLst/>
                <a:cxnLst>
                  <a:cxn ang="0">
                    <a:pos x="0" y="69"/>
                  </a:cxn>
                  <a:cxn ang="0">
                    <a:pos x="6" y="76"/>
                  </a:cxn>
                  <a:cxn ang="0">
                    <a:pos x="67" y="76"/>
                  </a:cxn>
                  <a:cxn ang="0">
                    <a:pos x="74" y="69"/>
                  </a:cxn>
                  <a:cxn ang="0">
                    <a:pos x="74" y="6"/>
                  </a:cxn>
                  <a:cxn ang="0">
                    <a:pos x="67" y="0"/>
                  </a:cxn>
                  <a:cxn ang="0">
                    <a:pos x="6" y="0"/>
                  </a:cxn>
                  <a:cxn ang="0">
                    <a:pos x="0" y="6"/>
                  </a:cxn>
                  <a:cxn ang="0">
                    <a:pos x="0" y="69"/>
                  </a:cxn>
                </a:cxnLst>
                <a:rect l="0" t="0" r="r" b="b"/>
                <a:pathLst>
                  <a:path w="74" h="76">
                    <a:moveTo>
                      <a:pt x="0" y="69"/>
                    </a:moveTo>
                    <a:cubicBezTo>
                      <a:pt x="0" y="73"/>
                      <a:pt x="3" y="76"/>
                      <a:pt x="6" y="76"/>
                    </a:cubicBezTo>
                    <a:cubicBezTo>
                      <a:pt x="67" y="76"/>
                      <a:pt x="67" y="76"/>
                      <a:pt x="67" y="76"/>
                    </a:cubicBezTo>
                    <a:cubicBezTo>
                      <a:pt x="71" y="76"/>
                      <a:pt x="74" y="73"/>
                      <a:pt x="74" y="69"/>
                    </a:cubicBezTo>
                    <a:cubicBezTo>
                      <a:pt x="74" y="6"/>
                      <a:pt x="74" y="6"/>
                      <a:pt x="74" y="6"/>
                    </a:cubicBezTo>
                    <a:cubicBezTo>
                      <a:pt x="74" y="3"/>
                      <a:pt x="71" y="0"/>
                      <a:pt x="67" y="0"/>
                    </a:cubicBezTo>
                    <a:cubicBezTo>
                      <a:pt x="6" y="0"/>
                      <a:pt x="6" y="0"/>
                      <a:pt x="6" y="0"/>
                    </a:cubicBezTo>
                    <a:cubicBezTo>
                      <a:pt x="3" y="0"/>
                      <a:pt x="0" y="3"/>
                      <a:pt x="0" y="6"/>
                    </a:cubicBezTo>
                    <a:lnTo>
                      <a:pt x="0" y="69"/>
                    </a:lnTo>
                    <a:close/>
                  </a:path>
                </a:pathLst>
              </a:custGeom>
              <a:solidFill>
                <a:srgbClr val="FF9900"/>
              </a:solidFill>
              <a:ln w="9525">
                <a:solidFill>
                  <a:schemeClr val="accent6">
                    <a:lumMod val="50000"/>
                  </a:schemeClr>
                </a:solidFill>
                <a:round/>
                <a:headEnd/>
                <a:tailEnd/>
              </a:ln>
            </p:spPr>
            <p:txBody>
              <a:bodyPr anchor="ctr"/>
              <a:lstStyle/>
              <a:p>
                <a:pPr algn="ctr">
                  <a:defRPr/>
                </a:pPr>
                <a:endParaRPr lang="en-US" sz="1400" dirty="0"/>
              </a:p>
            </p:txBody>
          </p:sp>
          <p:sp>
            <p:nvSpPr>
              <p:cNvPr id="178" name="Freeform 18"/>
              <p:cNvSpPr>
                <a:spLocks/>
              </p:cNvSpPr>
              <p:nvPr>
                <p:custDataLst>
                  <p:tags r:id="rId15"/>
                </p:custDataLst>
              </p:nvPr>
            </p:nvSpPr>
            <p:spPr bwMode="auto">
              <a:xfrm>
                <a:off x="5181945" y="2192784"/>
                <a:ext cx="175918" cy="147279"/>
              </a:xfrm>
              <a:custGeom>
                <a:avLst/>
                <a:gdLst/>
                <a:ahLst/>
                <a:cxnLst>
                  <a:cxn ang="0">
                    <a:pos x="0" y="69"/>
                  </a:cxn>
                  <a:cxn ang="0">
                    <a:pos x="6" y="76"/>
                  </a:cxn>
                  <a:cxn ang="0">
                    <a:pos x="67" y="76"/>
                  </a:cxn>
                  <a:cxn ang="0">
                    <a:pos x="74" y="69"/>
                  </a:cxn>
                  <a:cxn ang="0">
                    <a:pos x="74" y="6"/>
                  </a:cxn>
                  <a:cxn ang="0">
                    <a:pos x="67" y="0"/>
                  </a:cxn>
                  <a:cxn ang="0">
                    <a:pos x="6" y="0"/>
                  </a:cxn>
                  <a:cxn ang="0">
                    <a:pos x="0" y="6"/>
                  </a:cxn>
                  <a:cxn ang="0">
                    <a:pos x="0" y="69"/>
                  </a:cxn>
                </a:cxnLst>
                <a:rect l="0" t="0" r="r" b="b"/>
                <a:pathLst>
                  <a:path w="74" h="76">
                    <a:moveTo>
                      <a:pt x="0" y="69"/>
                    </a:moveTo>
                    <a:cubicBezTo>
                      <a:pt x="0" y="73"/>
                      <a:pt x="3" y="76"/>
                      <a:pt x="6" y="76"/>
                    </a:cubicBezTo>
                    <a:cubicBezTo>
                      <a:pt x="67" y="76"/>
                      <a:pt x="67" y="76"/>
                      <a:pt x="67" y="76"/>
                    </a:cubicBezTo>
                    <a:cubicBezTo>
                      <a:pt x="71" y="76"/>
                      <a:pt x="74" y="73"/>
                      <a:pt x="74" y="69"/>
                    </a:cubicBezTo>
                    <a:cubicBezTo>
                      <a:pt x="74" y="6"/>
                      <a:pt x="74" y="6"/>
                      <a:pt x="74" y="6"/>
                    </a:cubicBezTo>
                    <a:cubicBezTo>
                      <a:pt x="74" y="3"/>
                      <a:pt x="71" y="0"/>
                      <a:pt x="67" y="0"/>
                    </a:cubicBezTo>
                    <a:cubicBezTo>
                      <a:pt x="6" y="0"/>
                      <a:pt x="6" y="0"/>
                      <a:pt x="6" y="0"/>
                    </a:cubicBezTo>
                    <a:cubicBezTo>
                      <a:pt x="3" y="0"/>
                      <a:pt x="0" y="3"/>
                      <a:pt x="0" y="6"/>
                    </a:cubicBezTo>
                    <a:lnTo>
                      <a:pt x="0" y="69"/>
                    </a:lnTo>
                    <a:close/>
                  </a:path>
                </a:pathLst>
              </a:custGeom>
              <a:solidFill>
                <a:srgbClr val="FF9900"/>
              </a:solidFill>
              <a:ln w="9525">
                <a:solidFill>
                  <a:schemeClr val="accent6">
                    <a:lumMod val="50000"/>
                  </a:schemeClr>
                </a:solidFill>
                <a:round/>
                <a:headEnd/>
                <a:tailEnd/>
              </a:ln>
            </p:spPr>
            <p:txBody>
              <a:bodyPr anchor="ctr"/>
              <a:lstStyle/>
              <a:p>
                <a:pPr algn="ctr">
                  <a:defRPr/>
                </a:pPr>
                <a:endParaRPr lang="en-US" sz="1400" dirty="0"/>
              </a:p>
            </p:txBody>
          </p:sp>
          <p:sp>
            <p:nvSpPr>
              <p:cNvPr id="179" name="Freeform 18"/>
              <p:cNvSpPr>
                <a:spLocks/>
              </p:cNvSpPr>
              <p:nvPr>
                <p:custDataLst>
                  <p:tags r:id="rId16"/>
                </p:custDataLst>
              </p:nvPr>
            </p:nvSpPr>
            <p:spPr bwMode="auto">
              <a:xfrm>
                <a:off x="5410639" y="2186449"/>
                <a:ext cx="175918" cy="147279"/>
              </a:xfrm>
              <a:custGeom>
                <a:avLst/>
                <a:gdLst/>
                <a:ahLst/>
                <a:cxnLst>
                  <a:cxn ang="0">
                    <a:pos x="0" y="69"/>
                  </a:cxn>
                  <a:cxn ang="0">
                    <a:pos x="6" y="76"/>
                  </a:cxn>
                  <a:cxn ang="0">
                    <a:pos x="67" y="76"/>
                  </a:cxn>
                  <a:cxn ang="0">
                    <a:pos x="74" y="69"/>
                  </a:cxn>
                  <a:cxn ang="0">
                    <a:pos x="74" y="6"/>
                  </a:cxn>
                  <a:cxn ang="0">
                    <a:pos x="67" y="0"/>
                  </a:cxn>
                  <a:cxn ang="0">
                    <a:pos x="6" y="0"/>
                  </a:cxn>
                  <a:cxn ang="0">
                    <a:pos x="0" y="6"/>
                  </a:cxn>
                  <a:cxn ang="0">
                    <a:pos x="0" y="69"/>
                  </a:cxn>
                </a:cxnLst>
                <a:rect l="0" t="0" r="r" b="b"/>
                <a:pathLst>
                  <a:path w="74" h="76">
                    <a:moveTo>
                      <a:pt x="0" y="69"/>
                    </a:moveTo>
                    <a:cubicBezTo>
                      <a:pt x="0" y="73"/>
                      <a:pt x="3" y="76"/>
                      <a:pt x="6" y="76"/>
                    </a:cubicBezTo>
                    <a:cubicBezTo>
                      <a:pt x="67" y="76"/>
                      <a:pt x="67" y="76"/>
                      <a:pt x="67" y="76"/>
                    </a:cubicBezTo>
                    <a:cubicBezTo>
                      <a:pt x="71" y="76"/>
                      <a:pt x="74" y="73"/>
                      <a:pt x="74" y="69"/>
                    </a:cubicBezTo>
                    <a:cubicBezTo>
                      <a:pt x="74" y="6"/>
                      <a:pt x="74" y="6"/>
                      <a:pt x="74" y="6"/>
                    </a:cubicBezTo>
                    <a:cubicBezTo>
                      <a:pt x="74" y="3"/>
                      <a:pt x="71" y="0"/>
                      <a:pt x="67" y="0"/>
                    </a:cubicBezTo>
                    <a:cubicBezTo>
                      <a:pt x="6" y="0"/>
                      <a:pt x="6" y="0"/>
                      <a:pt x="6" y="0"/>
                    </a:cubicBezTo>
                    <a:cubicBezTo>
                      <a:pt x="3" y="0"/>
                      <a:pt x="0" y="3"/>
                      <a:pt x="0" y="6"/>
                    </a:cubicBezTo>
                    <a:lnTo>
                      <a:pt x="0" y="69"/>
                    </a:lnTo>
                    <a:close/>
                  </a:path>
                </a:pathLst>
              </a:custGeom>
              <a:solidFill>
                <a:srgbClr val="FF9900"/>
              </a:solidFill>
              <a:ln w="9525">
                <a:solidFill>
                  <a:schemeClr val="accent6">
                    <a:lumMod val="50000"/>
                  </a:schemeClr>
                </a:solidFill>
                <a:round/>
                <a:headEnd/>
                <a:tailEnd/>
              </a:ln>
            </p:spPr>
            <p:txBody>
              <a:bodyPr anchor="ctr"/>
              <a:lstStyle/>
              <a:p>
                <a:pPr algn="ctr">
                  <a:defRPr/>
                </a:pPr>
                <a:endParaRPr lang="en-US" sz="1400" dirty="0"/>
              </a:p>
            </p:txBody>
          </p:sp>
        </p:grpSp>
        <p:sp>
          <p:nvSpPr>
            <p:cNvPr id="174" name="TextBox 199"/>
            <p:cNvSpPr txBox="1">
              <a:spLocks noChangeArrowheads="1"/>
            </p:cNvSpPr>
            <p:nvPr>
              <p:custDataLst>
                <p:tags r:id="rId11"/>
              </p:custDataLst>
            </p:nvPr>
          </p:nvSpPr>
          <p:spPr bwMode="auto">
            <a:xfrm>
              <a:off x="4469301" y="1915353"/>
              <a:ext cx="1219193" cy="253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Calibri" charset="0"/>
                  <a:ea typeface="ＭＳ Ｐゴシック" charset="0"/>
                  <a:cs typeface="ＭＳ Ｐゴシック" charset="0"/>
                </a:defRPr>
              </a:lvl1pPr>
              <a:lvl2pPr marL="742950" indent="-285750">
                <a:defRPr sz="2400">
                  <a:solidFill>
                    <a:schemeClr val="tx1"/>
                  </a:solidFill>
                  <a:latin typeface="Calibri" charset="0"/>
                  <a:ea typeface="ＭＳ Ｐゴシック" charset="0"/>
                </a:defRPr>
              </a:lvl2pPr>
              <a:lvl3pPr marL="1143000" indent="-228600">
                <a:defRPr sz="2400">
                  <a:solidFill>
                    <a:schemeClr val="tx1"/>
                  </a:solidFill>
                  <a:latin typeface="Calibri" charset="0"/>
                  <a:ea typeface="ＭＳ Ｐゴシック" charset="0"/>
                </a:defRPr>
              </a:lvl3pPr>
              <a:lvl4pPr marL="1600200" indent="-228600">
                <a:defRPr sz="2400">
                  <a:solidFill>
                    <a:schemeClr val="tx1"/>
                  </a:solidFill>
                  <a:latin typeface="Calibri" charset="0"/>
                  <a:ea typeface="ＭＳ Ｐゴシック" charset="0"/>
                </a:defRPr>
              </a:lvl4pPr>
              <a:lvl5pPr marL="2057400" indent="-22860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eaLnBrk="1" hangingPunct="1"/>
              <a:r>
                <a:rPr lang="en-US" sz="1600" dirty="0">
                  <a:latin typeface="Arial" charset="0"/>
                  <a:cs typeface="Arial" charset="0"/>
                </a:rPr>
                <a:t>EC2 </a:t>
              </a:r>
              <a:r>
                <a:rPr lang="ja-JP" altLang="en-US" sz="1600" dirty="0">
                  <a:latin typeface="Arial" charset="0"/>
                  <a:cs typeface="Arial" charset="0"/>
                </a:rPr>
                <a:t>“</a:t>
              </a:r>
              <a:r>
                <a:rPr lang="en-US" altLang="ja-JP" sz="1600" dirty="0">
                  <a:latin typeface="Arial" charset="0"/>
                  <a:cs typeface="Arial" charset="0"/>
                </a:rPr>
                <a:t>Classic</a:t>
              </a:r>
              <a:r>
                <a:rPr lang="ja-JP" altLang="en-US" sz="1600" dirty="0">
                  <a:latin typeface="Arial" charset="0"/>
                  <a:cs typeface="Arial" charset="0"/>
                </a:rPr>
                <a:t>”</a:t>
              </a:r>
              <a:endParaRPr lang="en-US" sz="1600" dirty="0">
                <a:latin typeface="Arial" charset="0"/>
                <a:cs typeface="Arial" charset="0"/>
              </a:endParaRPr>
            </a:p>
          </p:txBody>
        </p:sp>
        <p:sp>
          <p:nvSpPr>
            <p:cNvPr id="175" name="TextBox 200"/>
            <p:cNvSpPr txBox="1">
              <a:spLocks noChangeArrowheads="1"/>
            </p:cNvSpPr>
            <p:nvPr>
              <p:custDataLst>
                <p:tags r:id="rId12"/>
              </p:custDataLst>
            </p:nvPr>
          </p:nvSpPr>
          <p:spPr bwMode="auto">
            <a:xfrm>
              <a:off x="4836262" y="1529197"/>
              <a:ext cx="748708" cy="253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Calibri" charset="0"/>
                  <a:ea typeface="ＭＳ Ｐゴシック" charset="0"/>
                  <a:cs typeface="ＭＳ Ｐゴシック" charset="0"/>
                </a:defRPr>
              </a:lvl1pPr>
              <a:lvl2pPr marL="742950" indent="-285750">
                <a:defRPr sz="2400">
                  <a:solidFill>
                    <a:schemeClr val="tx1"/>
                  </a:solidFill>
                  <a:latin typeface="Calibri" charset="0"/>
                  <a:ea typeface="ＭＳ Ｐゴシック" charset="0"/>
                </a:defRPr>
              </a:lvl2pPr>
              <a:lvl3pPr marL="1143000" indent="-228600">
                <a:defRPr sz="2400">
                  <a:solidFill>
                    <a:schemeClr val="tx1"/>
                  </a:solidFill>
                  <a:latin typeface="Calibri" charset="0"/>
                  <a:ea typeface="ＭＳ Ｐゴシック" charset="0"/>
                </a:defRPr>
              </a:lvl3pPr>
              <a:lvl4pPr marL="1600200" indent="-228600">
                <a:defRPr sz="2400">
                  <a:solidFill>
                    <a:schemeClr val="tx1"/>
                  </a:solidFill>
                  <a:latin typeface="Calibri" charset="0"/>
                  <a:ea typeface="ＭＳ Ｐゴシック" charset="0"/>
                </a:defRPr>
              </a:lvl4pPr>
              <a:lvl5pPr marL="2057400" indent="-22860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eaLnBrk="1" hangingPunct="1"/>
              <a:r>
                <a:rPr lang="ja-JP" altLang="en-US" sz="1600">
                  <a:latin typeface="Arial" charset="0"/>
                  <a:cs typeface="Arial" charset="0"/>
                </a:rPr>
                <a:t>“</a:t>
              </a:r>
              <a:r>
                <a:rPr lang="en-US" altLang="ja-JP" sz="1600" dirty="0">
                  <a:latin typeface="Arial" charset="0"/>
                  <a:cs typeface="Arial" charset="0"/>
                </a:rPr>
                <a:t>Public</a:t>
              </a:r>
              <a:r>
                <a:rPr lang="ja-JP" altLang="en-US" sz="1600">
                  <a:latin typeface="Arial" charset="0"/>
                  <a:cs typeface="Arial" charset="0"/>
                </a:rPr>
                <a:t>”</a:t>
              </a:r>
              <a:endParaRPr lang="en-US" sz="1600" dirty="0">
                <a:latin typeface="Arial" charset="0"/>
                <a:cs typeface="Arial" charset="0"/>
              </a:endParaRPr>
            </a:p>
          </p:txBody>
        </p:sp>
      </p:grpSp>
      <p:sp>
        <p:nvSpPr>
          <p:cNvPr id="184" name="Rectangle 4"/>
          <p:cNvSpPr>
            <a:spLocks noChangeArrowheads="1"/>
          </p:cNvSpPr>
          <p:nvPr/>
        </p:nvSpPr>
        <p:spPr bwMode="auto">
          <a:xfrm flipH="1">
            <a:off x="9133004" y="4269138"/>
            <a:ext cx="700616"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eaLnBrk="1" hangingPunct="1"/>
            <a:r>
              <a:rPr lang="en-US" sz="1600" dirty="0">
                <a:latin typeface="Arial" charset="0"/>
                <a:cs typeface="Arial" charset="0"/>
              </a:rPr>
              <a:t>ELB</a:t>
            </a:r>
          </a:p>
        </p:txBody>
      </p:sp>
      <p:sp>
        <p:nvSpPr>
          <p:cNvPr id="187" name="Right Arrow 186"/>
          <p:cNvSpPr/>
          <p:nvPr/>
        </p:nvSpPr>
        <p:spPr>
          <a:xfrm>
            <a:off x="5115984" y="4234401"/>
            <a:ext cx="2029883" cy="8233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2133" dirty="0">
                <a:latin typeface="Arial" pitchFamily="34" charset="0"/>
                <a:cs typeface="Arial" pitchFamily="34" charset="0"/>
              </a:rPr>
              <a:t>On-Demand</a:t>
            </a:r>
          </a:p>
        </p:txBody>
      </p:sp>
      <p:sp>
        <p:nvSpPr>
          <p:cNvPr id="188" name="TextBox 230"/>
          <p:cNvSpPr txBox="1">
            <a:spLocks noChangeArrowheads="1"/>
          </p:cNvSpPr>
          <p:nvPr/>
        </p:nvSpPr>
        <p:spPr bwMode="auto">
          <a:xfrm>
            <a:off x="5340351" y="3965584"/>
            <a:ext cx="1330942"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Calibri" charset="0"/>
                <a:ea typeface="ＭＳ Ｐゴシック" charset="0"/>
                <a:cs typeface="ＭＳ Ｐゴシック" charset="0"/>
              </a:defRPr>
            </a:lvl1pPr>
            <a:lvl2pPr marL="742950" indent="-285750">
              <a:defRPr sz="2400">
                <a:solidFill>
                  <a:schemeClr val="tx1"/>
                </a:solidFill>
                <a:latin typeface="Calibri" charset="0"/>
                <a:ea typeface="ＭＳ Ｐゴシック" charset="0"/>
              </a:defRPr>
            </a:lvl2pPr>
            <a:lvl3pPr marL="1143000" indent="-228600">
              <a:defRPr sz="2400">
                <a:solidFill>
                  <a:schemeClr val="tx1"/>
                </a:solidFill>
                <a:latin typeface="Calibri" charset="0"/>
                <a:ea typeface="ＭＳ Ｐゴシック" charset="0"/>
              </a:defRPr>
            </a:lvl3pPr>
            <a:lvl4pPr marL="1600200" indent="-228600">
              <a:defRPr sz="2400">
                <a:solidFill>
                  <a:schemeClr val="tx1"/>
                </a:solidFill>
                <a:latin typeface="Calibri" charset="0"/>
                <a:ea typeface="ＭＳ Ｐゴシック" charset="0"/>
              </a:defRPr>
            </a:lvl4pPr>
            <a:lvl5pPr marL="2057400" indent="-22860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eaLnBrk="1" hangingPunct="1"/>
            <a:r>
              <a:rPr lang="en-US" dirty="0"/>
              <a:t>Provision</a:t>
            </a:r>
          </a:p>
        </p:txBody>
      </p:sp>
      <p:pic>
        <p:nvPicPr>
          <p:cNvPr id="189" name="Picture 90" descr="Amazon-Elastic-Load-Balacing.png"/>
          <p:cNvPicPr>
            <a:picLocks noChangeAspect="1"/>
          </p:cNvPicPr>
          <p:nvPr/>
        </p:nvPicPr>
        <p:blipFill>
          <a:blip r:embed="rId31" cstate="screen">
            <a:extLst>
              <a:ext uri="{28A0092B-C50C-407E-A947-70E740481C1C}">
                <a14:useLocalDpi xmlns:a14="http://schemas.microsoft.com/office/drawing/2010/main"/>
              </a:ext>
            </a:extLst>
          </a:blip>
          <a:srcRect/>
          <a:stretch>
            <a:fillRect/>
          </a:stretch>
        </p:blipFill>
        <p:spPr bwMode="auto">
          <a:xfrm>
            <a:off x="8944620" y="3414005"/>
            <a:ext cx="975784" cy="97578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95" name="Rounded Rectangle 194"/>
          <p:cNvSpPr/>
          <p:nvPr>
            <p:custDataLst>
              <p:tags r:id="rId3"/>
            </p:custDataLst>
          </p:nvPr>
        </p:nvSpPr>
        <p:spPr>
          <a:xfrm>
            <a:off x="0" y="1269732"/>
            <a:ext cx="12192000" cy="5929337"/>
          </a:xfrm>
          <a:prstGeom prst="roundRect">
            <a:avLst>
              <a:gd name="adj" fmla="val 5109"/>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dirty="0"/>
              <a:t> </a:t>
            </a:r>
          </a:p>
        </p:txBody>
      </p:sp>
      <p:sp>
        <p:nvSpPr>
          <p:cNvPr id="207" name="Content Placeholder 2"/>
          <p:cNvSpPr>
            <a:spLocks noGrp="1"/>
          </p:cNvSpPr>
          <p:nvPr>
            <p:ph idx="1"/>
          </p:nvPr>
        </p:nvSpPr>
        <p:spPr>
          <a:xfrm>
            <a:off x="918633" y="1411000"/>
            <a:ext cx="10972800" cy="427422"/>
          </a:xfrm>
        </p:spPr>
        <p:txBody>
          <a:bodyPr>
            <a:normAutofit lnSpcReduction="10000"/>
          </a:bodyPr>
          <a:lstStyle/>
          <a:p>
            <a:pPr marL="0" indent="0">
              <a:buNone/>
            </a:pPr>
            <a:r>
              <a:rPr lang="en-US" sz="2667" dirty="0">
                <a:latin typeface="Arial" charset="0"/>
              </a:rPr>
              <a:t>Traditional Infrastructure                              Amazon Web Services</a:t>
            </a:r>
          </a:p>
        </p:txBody>
      </p:sp>
      <p:grpSp>
        <p:nvGrpSpPr>
          <p:cNvPr id="8" name="Group 7"/>
          <p:cNvGrpSpPr/>
          <p:nvPr/>
        </p:nvGrpSpPr>
        <p:grpSpPr>
          <a:xfrm>
            <a:off x="189158" y="4167239"/>
            <a:ext cx="11834684" cy="1177852"/>
            <a:chOff x="170444" y="3125428"/>
            <a:chExt cx="8876013" cy="883389"/>
          </a:xfrm>
        </p:grpSpPr>
        <p:sp>
          <p:nvSpPr>
            <p:cNvPr id="203" name="Round Diagonal Corner Rectangle 202"/>
            <p:cNvSpPr/>
            <p:nvPr/>
          </p:nvSpPr>
          <p:spPr>
            <a:xfrm>
              <a:off x="170444" y="3166574"/>
              <a:ext cx="4340228" cy="839247"/>
            </a:xfrm>
            <a:prstGeom prst="round2DiagRect">
              <a:avLst>
                <a:gd name="adj1" fmla="val 16667"/>
                <a:gd name="adj2" fmla="val 5735"/>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400" b="1" dirty="0"/>
            </a:p>
          </p:txBody>
        </p:sp>
        <p:sp>
          <p:nvSpPr>
            <p:cNvPr id="204" name="Round Diagonal Corner Rectangle 203"/>
            <p:cNvSpPr/>
            <p:nvPr/>
          </p:nvSpPr>
          <p:spPr>
            <a:xfrm>
              <a:off x="4706229" y="3168750"/>
              <a:ext cx="4340228" cy="837071"/>
            </a:xfrm>
            <a:prstGeom prst="round2DiagRect">
              <a:avLst>
                <a:gd name="adj1" fmla="val 16667"/>
                <a:gd name="adj2" fmla="val 5735"/>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400" b="1" dirty="0"/>
            </a:p>
          </p:txBody>
        </p:sp>
        <p:sp>
          <p:nvSpPr>
            <p:cNvPr id="243" name="TextBox 142"/>
            <p:cNvSpPr txBox="1">
              <a:spLocks noChangeArrowheads="1"/>
            </p:cNvSpPr>
            <p:nvPr/>
          </p:nvSpPr>
          <p:spPr bwMode="auto">
            <a:xfrm>
              <a:off x="4083591" y="3404523"/>
              <a:ext cx="1023525" cy="346249"/>
            </a:xfrm>
            <a:prstGeom prst="rect">
              <a:avLst/>
            </a:prstGeom>
            <a:solidFill>
              <a:schemeClr val="bg1"/>
            </a:solidFill>
            <a:ln>
              <a:noFill/>
            </a:ln>
            <a:effectLst>
              <a:glow rad="63500">
                <a:schemeClr val="accent6">
                  <a:satMod val="175000"/>
                  <a:alpha val="40000"/>
                </a:schemeClr>
              </a:glow>
            </a:effectLst>
          </p:spPr>
          <p:txBody>
            <a:bodyPr wrap="square" anchor="ctr">
              <a:spAutoFit/>
            </a:bodyPr>
            <a:lstStyle>
              <a:lvl1pPr>
                <a:defRPr sz="2400">
                  <a:solidFill>
                    <a:schemeClr val="tx1"/>
                  </a:solidFill>
                  <a:latin typeface="Calibri" charset="0"/>
                  <a:ea typeface="ＭＳ Ｐゴシック" charset="0"/>
                  <a:cs typeface="ＭＳ Ｐゴシック" charset="0"/>
                </a:defRPr>
              </a:lvl1pPr>
              <a:lvl2pPr marL="742950" indent="-285750">
                <a:defRPr sz="2400">
                  <a:solidFill>
                    <a:schemeClr val="tx1"/>
                  </a:solidFill>
                  <a:latin typeface="Calibri" charset="0"/>
                  <a:ea typeface="ＭＳ Ｐゴシック" charset="0"/>
                </a:defRPr>
              </a:lvl2pPr>
              <a:lvl3pPr marL="1143000" indent="-228600">
                <a:defRPr sz="2400">
                  <a:solidFill>
                    <a:schemeClr val="tx1"/>
                  </a:solidFill>
                  <a:latin typeface="Calibri" charset="0"/>
                  <a:ea typeface="ＭＳ Ｐゴシック" charset="0"/>
                </a:defRPr>
              </a:lvl3pPr>
              <a:lvl4pPr marL="1600200" indent="-228600">
                <a:defRPr sz="2400">
                  <a:solidFill>
                    <a:schemeClr val="tx1"/>
                  </a:solidFill>
                  <a:latin typeface="Calibri" charset="0"/>
                  <a:ea typeface="ＭＳ Ｐゴシック" charset="0"/>
                </a:defRPr>
              </a:lvl4pPr>
              <a:lvl5pPr marL="2057400" indent="-22860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ctr" eaLnBrk="1" hangingPunct="1"/>
              <a:r>
                <a:rPr lang="en-US" b="1" dirty="0"/>
                <a:t>Servers</a:t>
              </a:r>
            </a:p>
          </p:txBody>
        </p:sp>
        <p:pic>
          <p:nvPicPr>
            <p:cNvPr id="267" name="Picture 33"/>
            <p:cNvPicPr>
              <a:picLocks noChangeAspect="1"/>
            </p:cNvPicPr>
            <p:nvPr/>
          </p:nvPicPr>
          <p:blipFill>
            <a:blip r:embed="rId32">
              <a:extLst>
                <a:ext uri="{28A0092B-C50C-407E-A947-70E740481C1C}">
                  <a14:useLocalDpi xmlns:a14="http://schemas.microsoft.com/office/drawing/2010/main"/>
                </a:ext>
              </a:extLst>
            </a:blip>
            <a:srcRect/>
            <a:stretch>
              <a:fillRect/>
            </a:stretch>
          </p:blipFill>
          <p:spPr bwMode="auto">
            <a:xfrm>
              <a:off x="1136879" y="3235728"/>
              <a:ext cx="1905000" cy="650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69" name="Right Arrow 206"/>
            <p:cNvSpPr>
              <a:spLocks noChangeArrowheads="1"/>
            </p:cNvSpPr>
            <p:nvPr/>
          </p:nvSpPr>
          <p:spPr bwMode="auto">
            <a:xfrm>
              <a:off x="6341406" y="3395325"/>
              <a:ext cx="1299804" cy="267884"/>
            </a:xfrm>
            <a:prstGeom prst="rightArrow">
              <a:avLst>
                <a:gd name="adj1" fmla="val 50000"/>
                <a:gd name="adj2" fmla="val 49863"/>
              </a:avLst>
            </a:prstGeom>
            <a:solidFill>
              <a:srgbClr val="FFC000"/>
            </a:solidFill>
            <a:ln w="12700">
              <a:solidFill>
                <a:schemeClr val="tx1"/>
              </a:solidFill>
              <a:round/>
              <a:headEnd/>
              <a:tailEnd/>
            </a:ln>
          </p:spPr>
          <p:txBody>
            <a:bodyPr/>
            <a:lstStyle/>
            <a:p>
              <a:pPr defTabSz="1219170"/>
              <a:endParaRPr lang="en-US" sz="1600" dirty="0">
                <a:solidFill>
                  <a:srgbClr val="000000"/>
                </a:solidFill>
                <a:sym typeface="Times New Roman" charset="0"/>
              </a:endParaRPr>
            </a:p>
          </p:txBody>
        </p:sp>
        <p:pic>
          <p:nvPicPr>
            <p:cNvPr id="271" name="Picture 91" descr="EC2-AMI.png"/>
            <p:cNvPicPr>
              <a:picLocks noChangeAspect="1"/>
            </p:cNvPicPr>
            <p:nvPr/>
          </p:nvPicPr>
          <p:blipFill>
            <a:blip r:embed="rId33" cstate="screen">
              <a:extLst>
                <a:ext uri="{28A0092B-C50C-407E-A947-70E740481C1C}">
                  <a14:useLocalDpi xmlns:a14="http://schemas.microsoft.com/office/drawing/2010/main"/>
                </a:ext>
              </a:extLst>
            </a:blip>
            <a:srcRect/>
            <a:stretch>
              <a:fillRect/>
            </a:stretch>
          </p:blipFill>
          <p:spPr bwMode="auto">
            <a:xfrm>
              <a:off x="5555593" y="3125428"/>
              <a:ext cx="731837" cy="7318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72" name="TextBox 92"/>
            <p:cNvSpPr txBox="1">
              <a:spLocks noChangeArrowheads="1"/>
            </p:cNvSpPr>
            <p:nvPr/>
          </p:nvSpPr>
          <p:spPr bwMode="auto">
            <a:xfrm>
              <a:off x="5727043" y="3806465"/>
              <a:ext cx="407987" cy="18466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lvl1pPr>
                <a:defRPr sz="2400">
                  <a:solidFill>
                    <a:schemeClr val="tx1"/>
                  </a:solidFill>
                  <a:latin typeface="Calibri" charset="0"/>
                  <a:ea typeface="ＭＳ Ｐゴシック" charset="0"/>
                  <a:cs typeface="ＭＳ Ｐゴシック" charset="0"/>
                </a:defRPr>
              </a:lvl1pPr>
              <a:lvl2pPr marL="742950" indent="-285750">
                <a:defRPr sz="2400">
                  <a:solidFill>
                    <a:schemeClr val="tx1"/>
                  </a:solidFill>
                  <a:latin typeface="Calibri" charset="0"/>
                  <a:ea typeface="ＭＳ Ｐゴシック" charset="0"/>
                </a:defRPr>
              </a:lvl2pPr>
              <a:lvl3pPr marL="1143000" indent="-228600">
                <a:defRPr sz="2400">
                  <a:solidFill>
                    <a:schemeClr val="tx1"/>
                  </a:solidFill>
                  <a:latin typeface="Calibri" charset="0"/>
                  <a:ea typeface="ＭＳ Ｐゴシック" charset="0"/>
                </a:defRPr>
              </a:lvl3pPr>
              <a:lvl4pPr marL="1600200" indent="-228600">
                <a:defRPr sz="2400">
                  <a:solidFill>
                    <a:schemeClr val="tx1"/>
                  </a:solidFill>
                  <a:latin typeface="Calibri" charset="0"/>
                  <a:ea typeface="ＭＳ Ｐゴシック" charset="0"/>
                </a:defRPr>
              </a:lvl4pPr>
              <a:lvl5pPr marL="2057400" indent="-22860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ctr" eaLnBrk="1" hangingPunct="1"/>
              <a:r>
                <a:rPr lang="en-US" sz="1600" dirty="0">
                  <a:latin typeface="Arial" charset="0"/>
                  <a:cs typeface="Arial" charset="0"/>
                </a:rPr>
                <a:t>AMI</a:t>
              </a:r>
            </a:p>
          </p:txBody>
        </p:sp>
        <p:pic>
          <p:nvPicPr>
            <p:cNvPr id="273" name="Picture 93" descr="EC2-Instances.png"/>
            <p:cNvPicPr>
              <a:picLocks noChangeAspect="1"/>
            </p:cNvPicPr>
            <p:nvPr/>
          </p:nvPicPr>
          <p:blipFill>
            <a:blip r:embed="rId34" cstate="screen">
              <a:extLst>
                <a:ext uri="{28A0092B-C50C-407E-A947-70E740481C1C}">
                  <a14:useLocalDpi xmlns:a14="http://schemas.microsoft.com/office/drawing/2010/main"/>
                </a:ext>
              </a:extLst>
            </a:blip>
            <a:srcRect/>
            <a:stretch>
              <a:fillRect/>
            </a:stretch>
          </p:blipFill>
          <p:spPr bwMode="auto">
            <a:xfrm>
              <a:off x="7835925" y="3157223"/>
              <a:ext cx="730250" cy="7318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74" name="TextBox 94"/>
            <p:cNvSpPr txBox="1">
              <a:spLocks noChangeArrowheads="1"/>
            </p:cNvSpPr>
            <p:nvPr/>
          </p:nvSpPr>
          <p:spPr bwMode="auto">
            <a:xfrm>
              <a:off x="7405650" y="3817585"/>
              <a:ext cx="1640807" cy="18466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spAutoFit/>
            </a:bodyPr>
            <a:lstStyle>
              <a:lvl1pPr>
                <a:defRPr sz="2400">
                  <a:solidFill>
                    <a:schemeClr val="tx1"/>
                  </a:solidFill>
                  <a:latin typeface="Calibri" charset="0"/>
                  <a:ea typeface="ＭＳ Ｐゴシック" charset="0"/>
                  <a:cs typeface="ＭＳ Ｐゴシック" charset="0"/>
                </a:defRPr>
              </a:lvl1pPr>
              <a:lvl2pPr marL="742950" indent="-285750">
                <a:defRPr sz="2400">
                  <a:solidFill>
                    <a:schemeClr val="tx1"/>
                  </a:solidFill>
                  <a:latin typeface="Calibri" charset="0"/>
                  <a:ea typeface="ＭＳ Ｐゴシック" charset="0"/>
                </a:defRPr>
              </a:lvl2pPr>
              <a:lvl3pPr marL="1143000" indent="-228600">
                <a:defRPr sz="2400">
                  <a:solidFill>
                    <a:schemeClr val="tx1"/>
                  </a:solidFill>
                  <a:latin typeface="Calibri" charset="0"/>
                  <a:ea typeface="ＭＳ Ｐゴシック" charset="0"/>
                </a:defRPr>
              </a:lvl3pPr>
              <a:lvl4pPr marL="1600200" indent="-228600">
                <a:defRPr sz="2400">
                  <a:solidFill>
                    <a:schemeClr val="tx1"/>
                  </a:solidFill>
                  <a:latin typeface="Calibri" charset="0"/>
                  <a:ea typeface="ＭＳ Ｐゴシック" charset="0"/>
                </a:defRPr>
              </a:lvl4pPr>
              <a:lvl5pPr marL="2057400" indent="-22860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ctr" eaLnBrk="1" hangingPunct="1"/>
              <a:r>
                <a:rPr lang="en-US" sz="1600" dirty="0">
                  <a:latin typeface="Arial" charset="0"/>
                  <a:cs typeface="Arial" charset="0"/>
                </a:rPr>
                <a:t>Amazon EC2 Instances</a:t>
              </a:r>
            </a:p>
          </p:txBody>
        </p:sp>
        <p:sp>
          <p:nvSpPr>
            <p:cNvPr id="318" name="Isosceles Triangle 317"/>
            <p:cNvSpPr/>
            <p:nvPr/>
          </p:nvSpPr>
          <p:spPr>
            <a:xfrm rot="5400000">
              <a:off x="5034189" y="3450558"/>
              <a:ext cx="382387" cy="232145"/>
            </a:xfrm>
            <a:prstGeom prst="triangle">
              <a:avLst>
                <a:gd name="adj" fmla="val 50000"/>
              </a:avLst>
            </a:prstGeom>
            <a:solidFill>
              <a:schemeClr val="bg1">
                <a:lumMod val="50000"/>
                <a:alpha val="42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319" name="Isosceles Triangle 318"/>
            <p:cNvSpPr/>
            <p:nvPr/>
          </p:nvSpPr>
          <p:spPr>
            <a:xfrm rot="16200000">
              <a:off x="3766430" y="3452735"/>
              <a:ext cx="382387" cy="232145"/>
            </a:xfrm>
            <a:prstGeom prst="triangle">
              <a:avLst>
                <a:gd name="adj" fmla="val 50000"/>
              </a:avLst>
            </a:prstGeom>
            <a:solidFill>
              <a:schemeClr val="bg1">
                <a:lumMod val="50000"/>
                <a:alpha val="42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140" name="TextBox 92"/>
            <p:cNvSpPr txBox="1">
              <a:spLocks noChangeArrowheads="1"/>
            </p:cNvSpPr>
            <p:nvPr/>
          </p:nvSpPr>
          <p:spPr bwMode="auto">
            <a:xfrm>
              <a:off x="1358078" y="3824151"/>
              <a:ext cx="1482251" cy="18466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spAutoFit/>
            </a:bodyPr>
            <a:lstStyle>
              <a:lvl1pPr>
                <a:defRPr sz="2400">
                  <a:solidFill>
                    <a:schemeClr val="tx1"/>
                  </a:solidFill>
                  <a:latin typeface="Calibri" charset="0"/>
                  <a:ea typeface="ＭＳ Ｐゴシック" charset="0"/>
                  <a:cs typeface="ＭＳ Ｐゴシック" charset="0"/>
                </a:defRPr>
              </a:lvl1pPr>
              <a:lvl2pPr marL="742950" indent="-285750">
                <a:defRPr sz="2400">
                  <a:solidFill>
                    <a:schemeClr val="tx1"/>
                  </a:solidFill>
                  <a:latin typeface="Calibri" charset="0"/>
                  <a:ea typeface="ＭＳ Ｐゴシック" charset="0"/>
                </a:defRPr>
              </a:lvl2pPr>
              <a:lvl3pPr marL="1143000" indent="-228600">
                <a:defRPr sz="2400">
                  <a:solidFill>
                    <a:schemeClr val="tx1"/>
                  </a:solidFill>
                  <a:latin typeface="Calibri" charset="0"/>
                  <a:ea typeface="ＭＳ Ｐゴシック" charset="0"/>
                </a:defRPr>
              </a:lvl3pPr>
              <a:lvl4pPr marL="1600200" indent="-228600">
                <a:defRPr sz="2400">
                  <a:solidFill>
                    <a:schemeClr val="tx1"/>
                  </a:solidFill>
                  <a:latin typeface="Calibri" charset="0"/>
                  <a:ea typeface="ＭＳ Ｐゴシック" charset="0"/>
                </a:defRPr>
              </a:lvl4pPr>
              <a:lvl5pPr marL="2057400" indent="-22860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ctr" eaLnBrk="1" hangingPunct="1"/>
              <a:r>
                <a:rPr lang="en-US" sz="1600" dirty="0">
                  <a:latin typeface="Arial" charset="0"/>
                  <a:cs typeface="Arial" charset="0"/>
                </a:rPr>
                <a:t>On-Premises Servers</a:t>
              </a:r>
            </a:p>
          </p:txBody>
        </p:sp>
      </p:grpSp>
      <p:grpSp>
        <p:nvGrpSpPr>
          <p:cNvPr id="6" name="Group 5"/>
          <p:cNvGrpSpPr/>
          <p:nvPr/>
        </p:nvGrpSpPr>
        <p:grpSpPr>
          <a:xfrm>
            <a:off x="148579" y="1756007"/>
            <a:ext cx="11834684" cy="957150"/>
            <a:chOff x="111434" y="1195620"/>
            <a:chExt cx="8876013" cy="839247"/>
          </a:xfrm>
        </p:grpSpPr>
        <p:sp>
          <p:nvSpPr>
            <p:cNvPr id="199" name="Round Diagonal Corner Rectangle 198"/>
            <p:cNvSpPr/>
            <p:nvPr/>
          </p:nvSpPr>
          <p:spPr>
            <a:xfrm>
              <a:off x="111434" y="1195620"/>
              <a:ext cx="4340228" cy="839247"/>
            </a:xfrm>
            <a:prstGeom prst="round2DiagRect">
              <a:avLst>
                <a:gd name="adj1" fmla="val 16667"/>
                <a:gd name="adj2" fmla="val 5735"/>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400" b="1" dirty="0"/>
            </a:p>
          </p:txBody>
        </p:sp>
        <p:sp>
          <p:nvSpPr>
            <p:cNvPr id="200" name="Round Diagonal Corner Rectangle 199"/>
            <p:cNvSpPr/>
            <p:nvPr/>
          </p:nvSpPr>
          <p:spPr>
            <a:xfrm>
              <a:off x="4647219" y="1197796"/>
              <a:ext cx="4340228" cy="837071"/>
            </a:xfrm>
            <a:prstGeom prst="round2DiagRect">
              <a:avLst>
                <a:gd name="adj1" fmla="val 16667"/>
                <a:gd name="adj2" fmla="val 5735"/>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400" b="1" dirty="0"/>
            </a:p>
          </p:txBody>
        </p:sp>
        <p:sp>
          <p:nvSpPr>
            <p:cNvPr id="211" name="TextBox 142"/>
            <p:cNvSpPr txBox="1">
              <a:spLocks noChangeArrowheads="1"/>
            </p:cNvSpPr>
            <p:nvPr/>
          </p:nvSpPr>
          <p:spPr bwMode="auto">
            <a:xfrm>
              <a:off x="4040440" y="1435765"/>
              <a:ext cx="998402" cy="346249"/>
            </a:xfrm>
            <a:prstGeom prst="rect">
              <a:avLst/>
            </a:prstGeom>
            <a:solidFill>
              <a:schemeClr val="bg1"/>
            </a:solidFill>
            <a:ln>
              <a:noFill/>
            </a:ln>
            <a:effectLst>
              <a:glow rad="63500">
                <a:schemeClr val="accent6">
                  <a:satMod val="175000"/>
                  <a:alpha val="40000"/>
                </a:schemeClr>
              </a:glow>
            </a:effectLst>
          </p:spPr>
          <p:txBody>
            <a:bodyPr wrap="square" anchor="ctr">
              <a:spAutoFit/>
            </a:bodyPr>
            <a:lstStyle>
              <a:lvl1pPr>
                <a:defRPr sz="2400">
                  <a:solidFill>
                    <a:schemeClr val="tx1"/>
                  </a:solidFill>
                  <a:latin typeface="Calibri" charset="0"/>
                  <a:ea typeface="ＭＳ Ｐゴシック" charset="0"/>
                  <a:cs typeface="ＭＳ Ｐゴシック" charset="0"/>
                </a:defRPr>
              </a:lvl1pPr>
              <a:lvl2pPr marL="742950" indent="-285750">
                <a:defRPr sz="2400">
                  <a:solidFill>
                    <a:schemeClr val="tx1"/>
                  </a:solidFill>
                  <a:latin typeface="Calibri" charset="0"/>
                  <a:ea typeface="ＭＳ Ｐゴシック" charset="0"/>
                </a:defRPr>
              </a:lvl2pPr>
              <a:lvl3pPr marL="1143000" indent="-228600">
                <a:defRPr sz="2400">
                  <a:solidFill>
                    <a:schemeClr val="tx1"/>
                  </a:solidFill>
                  <a:latin typeface="Calibri" charset="0"/>
                  <a:ea typeface="ＭＳ Ｐゴシック" charset="0"/>
                </a:defRPr>
              </a:lvl3pPr>
              <a:lvl4pPr marL="1600200" indent="-228600">
                <a:defRPr sz="2400">
                  <a:solidFill>
                    <a:schemeClr val="tx1"/>
                  </a:solidFill>
                  <a:latin typeface="Calibri" charset="0"/>
                  <a:ea typeface="ＭＳ Ｐゴシック" charset="0"/>
                </a:defRPr>
              </a:lvl4pPr>
              <a:lvl5pPr marL="2057400" indent="-22860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ctr" eaLnBrk="1" hangingPunct="1"/>
              <a:r>
                <a:rPr lang="en-US" b="1" dirty="0"/>
                <a:t>Security</a:t>
              </a:r>
            </a:p>
          </p:txBody>
        </p:sp>
        <p:pic>
          <p:nvPicPr>
            <p:cNvPr id="232" name="Picture 38"/>
            <p:cNvPicPr>
              <a:picLocks noChangeAspect="1"/>
            </p:cNvPicPr>
            <p:nvPr/>
          </p:nvPicPr>
          <p:blipFill>
            <a:blip r:embed="rId26">
              <a:extLst>
                <a:ext uri="{28A0092B-C50C-407E-A947-70E740481C1C}">
                  <a14:useLocalDpi xmlns:a14="http://schemas.microsoft.com/office/drawing/2010/main"/>
                </a:ext>
              </a:extLst>
            </a:blip>
            <a:srcRect/>
            <a:stretch>
              <a:fillRect/>
            </a:stretch>
          </p:blipFill>
          <p:spPr bwMode="auto">
            <a:xfrm>
              <a:off x="1845819" y="1280100"/>
              <a:ext cx="511175" cy="4333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33" name="Picture 2"/>
            <p:cNvPicPr>
              <a:picLocks noChangeAspect="1" noChangeArrowheads="1"/>
            </p:cNvPicPr>
            <p:nvPr/>
          </p:nvPicPr>
          <p:blipFill>
            <a:blip r:embed="rId27" cstate="screen">
              <a:extLst>
                <a:ext uri="{28A0092B-C50C-407E-A947-70E740481C1C}">
                  <a14:useLocalDpi xmlns:a14="http://schemas.microsoft.com/office/drawing/2010/main"/>
                </a:ext>
              </a:extLst>
            </a:blip>
            <a:srcRect/>
            <a:stretch>
              <a:fillRect/>
            </a:stretch>
          </p:blipFill>
          <p:spPr bwMode="auto">
            <a:xfrm>
              <a:off x="961086" y="1277943"/>
              <a:ext cx="342900" cy="4429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34" name="Picture 5"/>
            <p:cNvPicPr>
              <a:picLocks noChangeAspect="1" noChangeArrowheads="1"/>
            </p:cNvPicPr>
            <p:nvPr/>
          </p:nvPicPr>
          <p:blipFill>
            <a:blip r:embed="rId30">
              <a:extLst>
                <a:ext uri="{28A0092B-C50C-407E-A947-70E740481C1C}">
                  <a14:useLocalDpi xmlns:a14="http://schemas.microsoft.com/office/drawing/2010/main"/>
                </a:ext>
              </a:extLst>
            </a:blip>
            <a:srcRect/>
            <a:stretch>
              <a:fillRect/>
            </a:stretch>
          </p:blipFill>
          <p:spPr bwMode="auto">
            <a:xfrm>
              <a:off x="2884717" y="1222804"/>
              <a:ext cx="314325" cy="496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36" name="Picture 153"/>
            <p:cNvPicPr>
              <a:picLocks noChangeAspect="1"/>
            </p:cNvPicPr>
            <p:nvPr/>
          </p:nvPicPr>
          <p:blipFill>
            <a:blip r:embed="rId26">
              <a:extLst>
                <a:ext uri="{28A0092B-C50C-407E-A947-70E740481C1C}">
                  <a14:useLocalDpi xmlns:a14="http://schemas.microsoft.com/office/drawing/2010/main"/>
                </a:ext>
              </a:extLst>
            </a:blip>
            <a:srcRect/>
            <a:stretch>
              <a:fillRect/>
            </a:stretch>
          </p:blipFill>
          <p:spPr bwMode="auto">
            <a:xfrm>
              <a:off x="6754813" y="1300591"/>
              <a:ext cx="511175" cy="434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37" name="Picture 2"/>
            <p:cNvPicPr>
              <a:picLocks noChangeAspect="1" noChangeArrowheads="1"/>
            </p:cNvPicPr>
            <p:nvPr/>
          </p:nvPicPr>
          <p:blipFill>
            <a:blip r:embed="rId27" cstate="screen">
              <a:extLst>
                <a:ext uri="{28A0092B-C50C-407E-A947-70E740481C1C}">
                  <a14:useLocalDpi xmlns:a14="http://schemas.microsoft.com/office/drawing/2010/main"/>
                </a:ext>
              </a:extLst>
            </a:blip>
            <a:srcRect/>
            <a:stretch>
              <a:fillRect/>
            </a:stretch>
          </p:blipFill>
          <p:spPr bwMode="auto">
            <a:xfrm>
              <a:off x="5915025" y="1286303"/>
              <a:ext cx="342900" cy="444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39" name="TextBox 160"/>
            <p:cNvSpPr txBox="1">
              <a:spLocks noChangeArrowheads="1"/>
            </p:cNvSpPr>
            <p:nvPr/>
          </p:nvSpPr>
          <p:spPr bwMode="auto">
            <a:xfrm>
              <a:off x="5405438" y="1689528"/>
              <a:ext cx="1242167" cy="25391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Calibri" charset="0"/>
                  <a:ea typeface="ＭＳ Ｐゴシック" charset="0"/>
                  <a:cs typeface="ＭＳ Ｐゴシック" charset="0"/>
                </a:defRPr>
              </a:lvl1pPr>
              <a:lvl2pPr marL="742950" indent="-285750">
                <a:defRPr sz="2400">
                  <a:solidFill>
                    <a:schemeClr val="tx1"/>
                  </a:solidFill>
                  <a:latin typeface="Calibri" charset="0"/>
                  <a:ea typeface="ＭＳ Ｐゴシック" charset="0"/>
                </a:defRPr>
              </a:lvl2pPr>
              <a:lvl3pPr marL="1143000" indent="-228600">
                <a:defRPr sz="2400">
                  <a:solidFill>
                    <a:schemeClr val="tx1"/>
                  </a:solidFill>
                  <a:latin typeface="Calibri" charset="0"/>
                  <a:ea typeface="ＭＳ Ｐゴシック" charset="0"/>
                </a:defRPr>
              </a:lvl3pPr>
              <a:lvl4pPr marL="1600200" indent="-228600">
                <a:defRPr sz="2400">
                  <a:solidFill>
                    <a:schemeClr val="tx1"/>
                  </a:solidFill>
                  <a:latin typeface="Calibri" charset="0"/>
                  <a:ea typeface="ＭＳ Ｐゴシック" charset="0"/>
                </a:defRPr>
              </a:lvl4pPr>
              <a:lvl5pPr marL="2057400" indent="-22860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eaLnBrk="1" hangingPunct="1"/>
              <a:r>
                <a:rPr lang="en-US" sz="1600" dirty="0">
                  <a:latin typeface="Arial" charset="0"/>
                  <a:cs typeface="Arial" charset="0"/>
                </a:rPr>
                <a:t>Security Groups</a:t>
              </a:r>
            </a:p>
          </p:txBody>
        </p:sp>
        <p:sp>
          <p:nvSpPr>
            <p:cNvPr id="240" name="TextBox 161"/>
            <p:cNvSpPr txBox="1">
              <a:spLocks noChangeArrowheads="1"/>
            </p:cNvSpPr>
            <p:nvPr/>
          </p:nvSpPr>
          <p:spPr bwMode="auto">
            <a:xfrm>
              <a:off x="6724650" y="1697466"/>
              <a:ext cx="624209" cy="25391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Calibri" charset="0"/>
                  <a:ea typeface="ＭＳ Ｐゴシック" charset="0"/>
                  <a:cs typeface="ＭＳ Ｐゴシック" charset="0"/>
                </a:defRPr>
              </a:lvl1pPr>
              <a:lvl2pPr marL="742950" indent="-285750">
                <a:defRPr sz="2400">
                  <a:solidFill>
                    <a:schemeClr val="tx1"/>
                  </a:solidFill>
                  <a:latin typeface="Calibri" charset="0"/>
                  <a:ea typeface="ＭＳ Ｐゴシック" charset="0"/>
                </a:defRPr>
              </a:lvl2pPr>
              <a:lvl3pPr marL="1143000" indent="-228600">
                <a:defRPr sz="2400">
                  <a:solidFill>
                    <a:schemeClr val="tx1"/>
                  </a:solidFill>
                  <a:latin typeface="Calibri" charset="0"/>
                  <a:ea typeface="ＭＳ Ｐゴシック" charset="0"/>
                </a:defRPr>
              </a:lvl3pPr>
              <a:lvl4pPr marL="1600200" indent="-228600">
                <a:defRPr sz="2400">
                  <a:solidFill>
                    <a:schemeClr val="tx1"/>
                  </a:solidFill>
                  <a:latin typeface="Calibri" charset="0"/>
                  <a:ea typeface="ＭＳ Ｐゴシック" charset="0"/>
                </a:defRPr>
              </a:lvl4pPr>
              <a:lvl5pPr marL="2057400" indent="-22860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eaLnBrk="1" hangingPunct="1"/>
              <a:r>
                <a:rPr lang="en-US" sz="1600" dirty="0">
                  <a:latin typeface="Arial" charset="0"/>
                  <a:cs typeface="Arial" charset="0"/>
                </a:rPr>
                <a:t>NACLs</a:t>
              </a:r>
            </a:p>
          </p:txBody>
        </p:sp>
        <p:sp>
          <p:nvSpPr>
            <p:cNvPr id="241" name="TextBox 162"/>
            <p:cNvSpPr txBox="1">
              <a:spLocks noChangeArrowheads="1"/>
            </p:cNvSpPr>
            <p:nvPr/>
          </p:nvSpPr>
          <p:spPr bwMode="auto">
            <a:xfrm>
              <a:off x="7581144" y="1683178"/>
              <a:ext cx="800027" cy="25391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Calibri" charset="0"/>
                  <a:ea typeface="ＭＳ Ｐゴシック" charset="0"/>
                  <a:cs typeface="ＭＳ Ｐゴシック" charset="0"/>
                </a:defRPr>
              </a:lvl1pPr>
              <a:lvl2pPr marL="742950" indent="-285750">
                <a:defRPr sz="2400">
                  <a:solidFill>
                    <a:schemeClr val="tx1"/>
                  </a:solidFill>
                  <a:latin typeface="Calibri" charset="0"/>
                  <a:ea typeface="ＭＳ Ｐゴシック" charset="0"/>
                </a:defRPr>
              </a:lvl2pPr>
              <a:lvl3pPr marL="1143000" indent="-228600">
                <a:defRPr sz="2400">
                  <a:solidFill>
                    <a:schemeClr val="tx1"/>
                  </a:solidFill>
                  <a:latin typeface="Calibri" charset="0"/>
                  <a:ea typeface="ＭＳ Ｐゴシック" charset="0"/>
                </a:defRPr>
              </a:lvl3pPr>
              <a:lvl4pPr marL="1600200" indent="-228600">
                <a:defRPr sz="2400">
                  <a:solidFill>
                    <a:schemeClr val="tx1"/>
                  </a:solidFill>
                  <a:latin typeface="Calibri" charset="0"/>
                  <a:ea typeface="ＭＳ Ｐゴシック" charset="0"/>
                </a:defRPr>
              </a:lvl4pPr>
              <a:lvl5pPr marL="2057400" indent="-22860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ctr" eaLnBrk="1" hangingPunct="1"/>
              <a:r>
                <a:rPr lang="en-US" sz="1600" dirty="0">
                  <a:latin typeface="Arial" charset="0"/>
                  <a:cs typeface="Arial" charset="0"/>
                </a:rPr>
                <a:t>AWS IAM</a:t>
              </a:r>
            </a:p>
          </p:txBody>
        </p:sp>
        <p:sp>
          <p:nvSpPr>
            <p:cNvPr id="314" name="Isosceles Triangle 313"/>
            <p:cNvSpPr/>
            <p:nvPr/>
          </p:nvSpPr>
          <p:spPr>
            <a:xfrm rot="5400000">
              <a:off x="4977374" y="1481777"/>
              <a:ext cx="382387" cy="232145"/>
            </a:xfrm>
            <a:prstGeom prst="triangle">
              <a:avLst>
                <a:gd name="adj" fmla="val 50000"/>
              </a:avLst>
            </a:prstGeom>
            <a:solidFill>
              <a:schemeClr val="bg1">
                <a:lumMod val="50000"/>
                <a:alpha val="42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315" name="Isosceles Triangle 314"/>
            <p:cNvSpPr/>
            <p:nvPr/>
          </p:nvSpPr>
          <p:spPr>
            <a:xfrm rot="16200000">
              <a:off x="3723270" y="1483954"/>
              <a:ext cx="382387" cy="232145"/>
            </a:xfrm>
            <a:prstGeom prst="triangle">
              <a:avLst>
                <a:gd name="adj" fmla="val 50000"/>
              </a:avLst>
            </a:prstGeom>
            <a:solidFill>
              <a:schemeClr val="bg1">
                <a:lumMod val="50000"/>
                <a:alpha val="42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134" name="TextBox 160"/>
            <p:cNvSpPr txBox="1">
              <a:spLocks noChangeArrowheads="1"/>
            </p:cNvSpPr>
            <p:nvPr/>
          </p:nvSpPr>
          <p:spPr bwMode="auto">
            <a:xfrm>
              <a:off x="753257" y="1687836"/>
              <a:ext cx="743233" cy="25391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Calibri" charset="0"/>
                  <a:ea typeface="ＭＳ Ｐゴシック" charset="0"/>
                  <a:cs typeface="ＭＳ Ｐゴシック" charset="0"/>
                </a:defRPr>
              </a:lvl1pPr>
              <a:lvl2pPr marL="742950" indent="-285750">
                <a:defRPr sz="2400">
                  <a:solidFill>
                    <a:schemeClr val="tx1"/>
                  </a:solidFill>
                  <a:latin typeface="Calibri" charset="0"/>
                  <a:ea typeface="ＭＳ Ｐゴシック" charset="0"/>
                </a:defRPr>
              </a:lvl2pPr>
              <a:lvl3pPr marL="1143000" indent="-228600">
                <a:defRPr sz="2400">
                  <a:solidFill>
                    <a:schemeClr val="tx1"/>
                  </a:solidFill>
                  <a:latin typeface="Calibri" charset="0"/>
                  <a:ea typeface="ＭＳ Ｐゴシック" charset="0"/>
                </a:defRPr>
              </a:lvl3pPr>
              <a:lvl4pPr marL="1600200" indent="-228600">
                <a:defRPr sz="2400">
                  <a:solidFill>
                    <a:schemeClr val="tx1"/>
                  </a:solidFill>
                  <a:latin typeface="Calibri" charset="0"/>
                  <a:ea typeface="ＭＳ Ｐゴシック" charset="0"/>
                </a:defRPr>
              </a:lvl4pPr>
              <a:lvl5pPr marL="2057400" indent="-22860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eaLnBrk="1" hangingPunct="1"/>
              <a:r>
                <a:rPr lang="en-US" sz="1600" dirty="0">
                  <a:latin typeface="Arial" charset="0"/>
                  <a:cs typeface="Arial" charset="0"/>
                </a:rPr>
                <a:t>Firewalls</a:t>
              </a:r>
            </a:p>
          </p:txBody>
        </p:sp>
        <p:sp>
          <p:nvSpPr>
            <p:cNvPr id="135" name="TextBox 161"/>
            <p:cNvSpPr txBox="1">
              <a:spLocks noChangeArrowheads="1"/>
            </p:cNvSpPr>
            <p:nvPr/>
          </p:nvSpPr>
          <p:spPr bwMode="auto">
            <a:xfrm>
              <a:off x="1787503" y="1696249"/>
              <a:ext cx="513602" cy="25391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Calibri" charset="0"/>
                  <a:ea typeface="ＭＳ Ｐゴシック" charset="0"/>
                  <a:cs typeface="ＭＳ Ｐゴシック" charset="0"/>
                </a:defRPr>
              </a:lvl1pPr>
              <a:lvl2pPr marL="742950" indent="-285750">
                <a:defRPr sz="2400">
                  <a:solidFill>
                    <a:schemeClr val="tx1"/>
                  </a:solidFill>
                  <a:latin typeface="Calibri" charset="0"/>
                  <a:ea typeface="ＭＳ Ｐゴシック" charset="0"/>
                </a:defRPr>
              </a:lvl2pPr>
              <a:lvl3pPr marL="1143000" indent="-228600">
                <a:defRPr sz="2400">
                  <a:solidFill>
                    <a:schemeClr val="tx1"/>
                  </a:solidFill>
                  <a:latin typeface="Calibri" charset="0"/>
                  <a:ea typeface="ＭＳ Ｐゴシック" charset="0"/>
                </a:defRPr>
              </a:lvl3pPr>
              <a:lvl4pPr marL="1600200" indent="-228600">
                <a:defRPr sz="2400">
                  <a:solidFill>
                    <a:schemeClr val="tx1"/>
                  </a:solidFill>
                  <a:latin typeface="Calibri" charset="0"/>
                  <a:ea typeface="ＭＳ Ｐゴシック" charset="0"/>
                </a:defRPr>
              </a:lvl4pPr>
              <a:lvl5pPr marL="2057400" indent="-22860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eaLnBrk="1" hangingPunct="1"/>
              <a:r>
                <a:rPr lang="en-US" sz="1600" dirty="0">
                  <a:latin typeface="Arial" charset="0"/>
                  <a:cs typeface="Arial" charset="0"/>
                </a:rPr>
                <a:t>ACLs</a:t>
              </a:r>
            </a:p>
          </p:txBody>
        </p:sp>
        <p:sp>
          <p:nvSpPr>
            <p:cNvPr id="139" name="TextBox 162"/>
            <p:cNvSpPr txBox="1">
              <a:spLocks noChangeArrowheads="1"/>
            </p:cNvSpPr>
            <p:nvPr/>
          </p:nvSpPr>
          <p:spPr bwMode="auto">
            <a:xfrm>
              <a:off x="2569997" y="1681074"/>
              <a:ext cx="1121942" cy="25391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Calibri" charset="0"/>
                  <a:ea typeface="ＭＳ Ｐゴシック" charset="0"/>
                  <a:cs typeface="ＭＳ Ｐゴシック" charset="0"/>
                </a:defRPr>
              </a:lvl1pPr>
              <a:lvl2pPr marL="742950" indent="-285750">
                <a:defRPr sz="2400">
                  <a:solidFill>
                    <a:schemeClr val="tx1"/>
                  </a:solidFill>
                  <a:latin typeface="Calibri" charset="0"/>
                  <a:ea typeface="ＭＳ Ｐゴシック" charset="0"/>
                </a:defRPr>
              </a:lvl2pPr>
              <a:lvl3pPr marL="1143000" indent="-228600">
                <a:defRPr sz="2400">
                  <a:solidFill>
                    <a:schemeClr val="tx1"/>
                  </a:solidFill>
                  <a:latin typeface="Calibri" charset="0"/>
                  <a:ea typeface="ＭＳ Ｐゴシック" charset="0"/>
                </a:defRPr>
              </a:lvl3pPr>
              <a:lvl4pPr marL="1600200" indent="-228600">
                <a:defRPr sz="2400">
                  <a:solidFill>
                    <a:schemeClr val="tx1"/>
                  </a:solidFill>
                  <a:latin typeface="Calibri" charset="0"/>
                  <a:ea typeface="ＭＳ Ｐゴシック" charset="0"/>
                </a:defRPr>
              </a:lvl4pPr>
              <a:lvl5pPr marL="2057400" indent="-22860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ctr" eaLnBrk="1" hangingPunct="1"/>
              <a:r>
                <a:rPr lang="en-US" sz="1600" dirty="0">
                  <a:latin typeface="Arial" charset="0"/>
                  <a:cs typeface="Arial" charset="0"/>
                </a:rPr>
                <a:t>Administrators</a:t>
              </a:r>
            </a:p>
          </p:txBody>
        </p:sp>
        <p:pic>
          <p:nvPicPr>
            <p:cNvPr id="146" name="Picture 145"/>
            <p:cNvPicPr>
              <a:picLocks noChangeAspect="1"/>
            </p:cNvPicPr>
            <p:nvPr/>
          </p:nvPicPr>
          <p:blipFill>
            <a:blip r:embed="rId35">
              <a:extLst>
                <a:ext uri="{28A0092B-C50C-407E-A947-70E740481C1C}">
                  <a14:useLocalDpi xmlns:a14="http://schemas.microsoft.com/office/drawing/2010/main" val="0"/>
                </a:ext>
              </a:extLst>
            </a:blip>
            <a:stretch>
              <a:fillRect/>
            </a:stretch>
          </p:blipFill>
          <p:spPr>
            <a:xfrm>
              <a:off x="7859687" y="1335507"/>
              <a:ext cx="205594" cy="389549"/>
            </a:xfrm>
            <a:prstGeom prst="rect">
              <a:avLst/>
            </a:prstGeom>
          </p:spPr>
        </p:pic>
      </p:grpSp>
      <p:grpSp>
        <p:nvGrpSpPr>
          <p:cNvPr id="7" name="Group 6"/>
          <p:cNvGrpSpPr/>
          <p:nvPr/>
        </p:nvGrpSpPr>
        <p:grpSpPr>
          <a:xfrm>
            <a:off x="187919" y="2889923"/>
            <a:ext cx="11834684" cy="1123453"/>
            <a:chOff x="140939" y="2167440"/>
            <a:chExt cx="8876013" cy="842589"/>
          </a:xfrm>
        </p:grpSpPr>
        <p:sp>
          <p:nvSpPr>
            <p:cNvPr id="201" name="Round Diagonal Corner Rectangle 200"/>
            <p:cNvSpPr/>
            <p:nvPr/>
          </p:nvSpPr>
          <p:spPr>
            <a:xfrm>
              <a:off x="140939" y="2167440"/>
              <a:ext cx="4340228" cy="839247"/>
            </a:xfrm>
            <a:prstGeom prst="round2DiagRect">
              <a:avLst>
                <a:gd name="adj1" fmla="val 16667"/>
                <a:gd name="adj2" fmla="val 5735"/>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400" b="1" dirty="0"/>
            </a:p>
          </p:txBody>
        </p:sp>
        <p:sp>
          <p:nvSpPr>
            <p:cNvPr id="202" name="Round Diagonal Corner Rectangle 201"/>
            <p:cNvSpPr/>
            <p:nvPr/>
          </p:nvSpPr>
          <p:spPr>
            <a:xfrm>
              <a:off x="4676724" y="2169616"/>
              <a:ext cx="4340228" cy="837071"/>
            </a:xfrm>
            <a:prstGeom prst="round2DiagRect">
              <a:avLst>
                <a:gd name="adj1" fmla="val 16667"/>
                <a:gd name="adj2" fmla="val 5735"/>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400" b="1" dirty="0"/>
            </a:p>
          </p:txBody>
        </p:sp>
        <p:sp>
          <p:nvSpPr>
            <p:cNvPr id="242" name="TextBox 142"/>
            <p:cNvSpPr txBox="1">
              <a:spLocks noChangeArrowheads="1"/>
            </p:cNvSpPr>
            <p:nvPr/>
          </p:nvSpPr>
          <p:spPr bwMode="auto">
            <a:xfrm>
              <a:off x="3878767" y="2421231"/>
              <a:ext cx="1419527" cy="346249"/>
            </a:xfrm>
            <a:prstGeom prst="rect">
              <a:avLst/>
            </a:prstGeom>
            <a:solidFill>
              <a:schemeClr val="bg1"/>
            </a:solidFill>
            <a:ln>
              <a:noFill/>
            </a:ln>
            <a:effectLst>
              <a:glow rad="63500">
                <a:schemeClr val="accent6">
                  <a:satMod val="175000"/>
                  <a:alpha val="40000"/>
                </a:schemeClr>
              </a:glow>
            </a:effectLst>
          </p:spPr>
          <p:txBody>
            <a:bodyPr wrap="square" anchor="ctr">
              <a:spAutoFit/>
            </a:bodyPr>
            <a:lstStyle>
              <a:lvl1pPr>
                <a:defRPr sz="2400">
                  <a:solidFill>
                    <a:schemeClr val="tx1"/>
                  </a:solidFill>
                  <a:latin typeface="Calibri" charset="0"/>
                  <a:ea typeface="ＭＳ Ｐゴシック" charset="0"/>
                  <a:cs typeface="ＭＳ Ｐゴシック" charset="0"/>
                </a:defRPr>
              </a:lvl1pPr>
              <a:lvl2pPr marL="742950" indent="-285750">
                <a:defRPr sz="2400">
                  <a:solidFill>
                    <a:schemeClr val="tx1"/>
                  </a:solidFill>
                  <a:latin typeface="Calibri" charset="0"/>
                  <a:ea typeface="ＭＳ Ｐゴシック" charset="0"/>
                </a:defRPr>
              </a:lvl2pPr>
              <a:lvl3pPr marL="1143000" indent="-228600">
                <a:defRPr sz="2400">
                  <a:solidFill>
                    <a:schemeClr val="tx1"/>
                  </a:solidFill>
                  <a:latin typeface="Calibri" charset="0"/>
                  <a:ea typeface="ＭＳ Ｐゴシック" charset="0"/>
                </a:defRPr>
              </a:lvl3pPr>
              <a:lvl4pPr marL="1600200" indent="-228600">
                <a:defRPr sz="2400">
                  <a:solidFill>
                    <a:schemeClr val="tx1"/>
                  </a:solidFill>
                  <a:latin typeface="Calibri" charset="0"/>
                  <a:ea typeface="ＭＳ Ｐゴシック" charset="0"/>
                </a:defRPr>
              </a:lvl4pPr>
              <a:lvl5pPr marL="2057400" indent="-22860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ctr" eaLnBrk="1" hangingPunct="1"/>
              <a:r>
                <a:rPr lang="en-US" b="1" dirty="0"/>
                <a:t>Networking</a:t>
              </a:r>
            </a:p>
          </p:txBody>
        </p:sp>
        <p:pic>
          <p:nvPicPr>
            <p:cNvPr id="245" name="Picture 37"/>
            <p:cNvPicPr>
              <a:picLocks noChangeAspect="1"/>
            </p:cNvPicPr>
            <p:nvPr/>
          </p:nvPicPr>
          <p:blipFill>
            <a:blip r:embed="rId25" cstate="screen">
              <a:extLst>
                <a:ext uri="{28A0092B-C50C-407E-A947-70E740481C1C}">
                  <a14:useLocalDpi xmlns:a14="http://schemas.microsoft.com/office/drawing/2010/main"/>
                </a:ext>
              </a:extLst>
            </a:blip>
            <a:srcRect/>
            <a:stretch>
              <a:fillRect/>
            </a:stretch>
          </p:blipFill>
          <p:spPr bwMode="auto">
            <a:xfrm>
              <a:off x="722313" y="2417493"/>
              <a:ext cx="584200" cy="3651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46" name="Picture 40"/>
            <p:cNvPicPr>
              <a:picLocks noChangeAspect="1"/>
            </p:cNvPicPr>
            <p:nvPr/>
          </p:nvPicPr>
          <p:blipFill>
            <a:blip r:embed="rId28">
              <a:extLst>
                <a:ext uri="{28A0092B-C50C-407E-A947-70E740481C1C}">
                  <a14:useLocalDpi xmlns:a14="http://schemas.microsoft.com/office/drawing/2010/main"/>
                </a:ext>
              </a:extLst>
            </a:blip>
            <a:srcRect/>
            <a:stretch>
              <a:fillRect/>
            </a:stretch>
          </p:blipFill>
          <p:spPr bwMode="auto">
            <a:xfrm>
              <a:off x="2995613" y="2388918"/>
              <a:ext cx="554037" cy="403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47" name="Picture 4"/>
            <p:cNvPicPr>
              <a:picLocks noChangeAspect="1" noChangeArrowheads="1"/>
            </p:cNvPicPr>
            <p:nvPr/>
          </p:nvPicPr>
          <p:blipFill>
            <a:blip r:embed="rId29">
              <a:extLst>
                <a:ext uri="{28A0092B-C50C-407E-A947-70E740481C1C}">
                  <a14:useLocalDpi xmlns:a14="http://schemas.microsoft.com/office/drawing/2010/main"/>
                </a:ext>
              </a:extLst>
            </a:blip>
            <a:srcRect/>
            <a:stretch>
              <a:fillRect/>
            </a:stretch>
          </p:blipFill>
          <p:spPr bwMode="auto">
            <a:xfrm>
              <a:off x="1474788" y="2245456"/>
              <a:ext cx="1319213" cy="5603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248" name="Group 188"/>
            <p:cNvGrpSpPr>
              <a:grpSpLocks/>
            </p:cNvGrpSpPr>
            <p:nvPr/>
          </p:nvGrpSpPr>
          <p:grpSpPr bwMode="auto">
            <a:xfrm flipH="1">
              <a:off x="7166645" y="2200115"/>
              <a:ext cx="1274763" cy="762000"/>
              <a:chOff x="6481880" y="1922378"/>
              <a:chExt cx="1295400" cy="761320"/>
            </a:xfrm>
          </p:grpSpPr>
          <p:grpSp>
            <p:nvGrpSpPr>
              <p:cNvPr id="249" name="Group 190"/>
              <p:cNvGrpSpPr>
                <a:grpSpLocks/>
              </p:cNvGrpSpPr>
              <p:nvPr/>
            </p:nvGrpSpPr>
            <p:grpSpPr bwMode="auto">
              <a:xfrm>
                <a:off x="6481880" y="1922378"/>
                <a:ext cx="1295400" cy="761320"/>
                <a:chOff x="5187854" y="5755660"/>
                <a:chExt cx="866775" cy="542925"/>
              </a:xfrm>
            </p:grpSpPr>
            <p:sp>
              <p:nvSpPr>
                <p:cNvPr id="254" name="Freeform 292"/>
                <p:cNvSpPr>
                  <a:spLocks/>
                </p:cNvSpPr>
                <p:nvPr>
                  <p:custDataLst>
                    <p:tags r:id="rId9"/>
                  </p:custDataLst>
                </p:nvPr>
              </p:nvSpPr>
              <p:spPr bwMode="auto">
                <a:xfrm>
                  <a:off x="5654675" y="5983288"/>
                  <a:ext cx="66675" cy="76200"/>
                </a:xfrm>
                <a:custGeom>
                  <a:avLst/>
                  <a:gdLst>
                    <a:gd name="T0" fmla="*/ 2147483647 w 7"/>
                    <a:gd name="T1" fmla="*/ 2147483647 h 8"/>
                    <a:gd name="T2" fmla="*/ 2147483647 w 7"/>
                    <a:gd name="T3" fmla="*/ 0 h 8"/>
                    <a:gd name="T4" fmla="*/ 0 w 7"/>
                    <a:gd name="T5" fmla="*/ 2147483647 h 8"/>
                    <a:gd name="T6" fmla="*/ 0 w 7"/>
                    <a:gd name="T7" fmla="*/ 2147483647 h 8"/>
                    <a:gd name="T8" fmla="*/ 2147483647 w 7"/>
                    <a:gd name="T9" fmla="*/ 2147483647 h 8"/>
                    <a:gd name="T10" fmla="*/ 2147483647 w 7"/>
                    <a:gd name="T11" fmla="*/ 2147483647 h 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 h="8">
                      <a:moveTo>
                        <a:pt x="7" y="3"/>
                      </a:moveTo>
                      <a:cubicBezTo>
                        <a:pt x="7" y="3"/>
                        <a:pt x="7" y="0"/>
                        <a:pt x="4" y="0"/>
                      </a:cubicBezTo>
                      <a:cubicBezTo>
                        <a:pt x="0" y="0"/>
                        <a:pt x="0" y="3"/>
                        <a:pt x="0" y="3"/>
                      </a:cubicBezTo>
                      <a:cubicBezTo>
                        <a:pt x="0" y="8"/>
                        <a:pt x="0" y="8"/>
                        <a:pt x="0" y="8"/>
                      </a:cubicBezTo>
                      <a:cubicBezTo>
                        <a:pt x="7" y="8"/>
                        <a:pt x="7" y="8"/>
                        <a:pt x="7" y="8"/>
                      </a:cubicBezTo>
                      <a:lnTo>
                        <a:pt x="7" y="3"/>
                      </a:lnTo>
                      <a:close/>
                    </a:path>
                  </a:pathLst>
                </a:custGeom>
                <a:solidFill>
                  <a:srgbClr val="262261"/>
                </a:solidFill>
                <a:ln w="9525">
                  <a:solidFill>
                    <a:srgbClr val="414042"/>
                  </a:solidFill>
                  <a:round/>
                  <a:headEnd/>
                  <a:tailEnd/>
                </a:ln>
              </p:spPr>
              <p:txBody>
                <a:bodyPr/>
                <a:lstStyle/>
                <a:p>
                  <a:endParaRPr lang="en-US" sz="2400" dirty="0"/>
                </a:p>
              </p:txBody>
            </p:sp>
            <p:sp>
              <p:nvSpPr>
                <p:cNvPr id="255" name="Freeform 293"/>
                <p:cNvSpPr>
                  <a:spLocks noEditPoints="1"/>
                </p:cNvSpPr>
                <p:nvPr>
                  <p:custDataLst>
                    <p:tags r:id="rId10"/>
                  </p:custDataLst>
                </p:nvPr>
              </p:nvSpPr>
              <p:spPr bwMode="auto">
                <a:xfrm>
                  <a:off x="5187854" y="5755660"/>
                  <a:ext cx="866775" cy="542925"/>
                </a:xfrm>
                <a:custGeom>
                  <a:avLst/>
                  <a:gdLst>
                    <a:gd name="T0" fmla="*/ 2147483647 w 91"/>
                    <a:gd name="T1" fmla="*/ 2147483647 h 57"/>
                    <a:gd name="T2" fmla="*/ 2147483647 w 91"/>
                    <a:gd name="T3" fmla="*/ 2147483647 h 57"/>
                    <a:gd name="T4" fmla="*/ 2147483647 w 91"/>
                    <a:gd name="T5" fmla="*/ 0 h 57"/>
                    <a:gd name="T6" fmla="*/ 2147483647 w 91"/>
                    <a:gd name="T7" fmla="*/ 2147483647 h 57"/>
                    <a:gd name="T8" fmla="*/ 2147483647 w 91"/>
                    <a:gd name="T9" fmla="*/ 2147483647 h 57"/>
                    <a:gd name="T10" fmla="*/ 2147483647 w 91"/>
                    <a:gd name="T11" fmla="*/ 2147483647 h 57"/>
                    <a:gd name="T12" fmla="*/ 0 w 91"/>
                    <a:gd name="T13" fmla="*/ 2147483647 h 57"/>
                    <a:gd name="T14" fmla="*/ 0 w 91"/>
                    <a:gd name="T15" fmla="*/ 2147483647 h 57"/>
                    <a:gd name="T16" fmla="*/ 2147483647 w 91"/>
                    <a:gd name="T17" fmla="*/ 2147483647 h 57"/>
                    <a:gd name="T18" fmla="*/ 2147483647 w 91"/>
                    <a:gd name="T19" fmla="*/ 2147483647 h 57"/>
                    <a:gd name="T20" fmla="*/ 2147483647 w 91"/>
                    <a:gd name="T21" fmla="*/ 2147483647 h 57"/>
                    <a:gd name="T22" fmla="*/ 2147483647 w 91"/>
                    <a:gd name="T23" fmla="*/ 2147483647 h 57"/>
                    <a:gd name="T24" fmla="*/ 2147483647 w 91"/>
                    <a:gd name="T25" fmla="*/ 2147483647 h 57"/>
                    <a:gd name="T26" fmla="*/ 2147483647 w 91"/>
                    <a:gd name="T27" fmla="*/ 2147483647 h 57"/>
                    <a:gd name="T28" fmla="*/ 2147483647 w 91"/>
                    <a:gd name="T29" fmla="*/ 2147483647 h 57"/>
                    <a:gd name="T30" fmla="*/ 2147483647 w 91"/>
                    <a:gd name="T31" fmla="*/ 2147483647 h 57"/>
                    <a:gd name="T32" fmla="*/ 2147483647 w 91"/>
                    <a:gd name="T33" fmla="*/ 2147483647 h 57"/>
                    <a:gd name="T34" fmla="*/ 2147483647 w 91"/>
                    <a:gd name="T35" fmla="*/ 2147483647 h 57"/>
                    <a:gd name="T36" fmla="*/ 2147483647 w 91"/>
                    <a:gd name="T37" fmla="*/ 2147483647 h 57"/>
                    <a:gd name="T38" fmla="*/ 2147483647 w 91"/>
                    <a:gd name="T39" fmla="*/ 2147483647 h 57"/>
                    <a:gd name="T40" fmla="*/ 2147483647 w 91"/>
                    <a:gd name="T41" fmla="*/ 2147483647 h 57"/>
                    <a:gd name="T42" fmla="*/ 2147483647 w 91"/>
                    <a:gd name="T43" fmla="*/ 2147483647 h 57"/>
                    <a:gd name="T44" fmla="*/ 2147483647 w 91"/>
                    <a:gd name="T45" fmla="*/ 2147483647 h 57"/>
                    <a:gd name="T46" fmla="*/ 2147483647 w 91"/>
                    <a:gd name="T47" fmla="*/ 2147483647 h 57"/>
                    <a:gd name="T48" fmla="*/ 2147483647 w 91"/>
                    <a:gd name="T49" fmla="*/ 2147483647 h 5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91" h="57">
                      <a:moveTo>
                        <a:pt x="79" y="24"/>
                      </a:moveTo>
                      <a:cubicBezTo>
                        <a:pt x="79" y="24"/>
                        <a:pt x="79" y="24"/>
                        <a:pt x="79" y="23"/>
                      </a:cubicBezTo>
                      <a:cubicBezTo>
                        <a:pt x="79" y="11"/>
                        <a:pt x="69" y="0"/>
                        <a:pt x="56" y="0"/>
                      </a:cubicBezTo>
                      <a:cubicBezTo>
                        <a:pt x="47" y="0"/>
                        <a:pt x="39" y="6"/>
                        <a:pt x="35" y="14"/>
                      </a:cubicBezTo>
                      <a:cubicBezTo>
                        <a:pt x="33" y="13"/>
                        <a:pt x="31" y="12"/>
                        <a:pt x="28" y="12"/>
                      </a:cubicBezTo>
                      <a:cubicBezTo>
                        <a:pt x="22" y="12"/>
                        <a:pt x="17" y="17"/>
                        <a:pt x="17" y="23"/>
                      </a:cubicBezTo>
                      <a:cubicBezTo>
                        <a:pt x="7" y="24"/>
                        <a:pt x="0" y="33"/>
                        <a:pt x="0" y="40"/>
                      </a:cubicBezTo>
                      <a:cubicBezTo>
                        <a:pt x="0" y="41"/>
                        <a:pt x="0" y="41"/>
                        <a:pt x="0" y="41"/>
                      </a:cubicBezTo>
                      <a:cubicBezTo>
                        <a:pt x="0" y="49"/>
                        <a:pt x="8" y="57"/>
                        <a:pt x="19" y="57"/>
                      </a:cubicBezTo>
                      <a:cubicBezTo>
                        <a:pt x="73" y="57"/>
                        <a:pt x="73" y="57"/>
                        <a:pt x="73" y="57"/>
                      </a:cubicBezTo>
                      <a:cubicBezTo>
                        <a:pt x="83" y="57"/>
                        <a:pt x="91" y="49"/>
                        <a:pt x="91" y="41"/>
                      </a:cubicBezTo>
                      <a:cubicBezTo>
                        <a:pt x="91" y="40"/>
                        <a:pt x="91" y="40"/>
                        <a:pt x="91" y="40"/>
                      </a:cubicBezTo>
                      <a:cubicBezTo>
                        <a:pt x="91" y="34"/>
                        <a:pt x="86" y="26"/>
                        <a:pt x="79" y="24"/>
                      </a:cubicBezTo>
                      <a:close/>
                      <a:moveTo>
                        <a:pt x="58" y="43"/>
                      </a:moveTo>
                      <a:cubicBezTo>
                        <a:pt x="37" y="43"/>
                        <a:pt x="37" y="43"/>
                        <a:pt x="37" y="43"/>
                      </a:cubicBezTo>
                      <a:cubicBezTo>
                        <a:pt x="37" y="32"/>
                        <a:pt x="37" y="32"/>
                        <a:pt x="37" y="32"/>
                      </a:cubicBezTo>
                      <a:cubicBezTo>
                        <a:pt x="41" y="32"/>
                        <a:pt x="41" y="32"/>
                        <a:pt x="41" y="32"/>
                      </a:cubicBezTo>
                      <a:cubicBezTo>
                        <a:pt x="41" y="27"/>
                        <a:pt x="41" y="27"/>
                        <a:pt x="41" y="27"/>
                      </a:cubicBezTo>
                      <a:cubicBezTo>
                        <a:pt x="41" y="27"/>
                        <a:pt x="41" y="27"/>
                        <a:pt x="41" y="27"/>
                      </a:cubicBezTo>
                      <a:cubicBezTo>
                        <a:pt x="41" y="23"/>
                        <a:pt x="44" y="21"/>
                        <a:pt x="48" y="21"/>
                      </a:cubicBezTo>
                      <a:cubicBezTo>
                        <a:pt x="51" y="21"/>
                        <a:pt x="54" y="23"/>
                        <a:pt x="54" y="27"/>
                      </a:cubicBezTo>
                      <a:cubicBezTo>
                        <a:pt x="54" y="27"/>
                        <a:pt x="54" y="27"/>
                        <a:pt x="54" y="27"/>
                      </a:cubicBezTo>
                      <a:cubicBezTo>
                        <a:pt x="54" y="32"/>
                        <a:pt x="54" y="32"/>
                        <a:pt x="54" y="32"/>
                      </a:cubicBezTo>
                      <a:cubicBezTo>
                        <a:pt x="58" y="32"/>
                        <a:pt x="58" y="32"/>
                        <a:pt x="58" y="32"/>
                      </a:cubicBezTo>
                      <a:lnTo>
                        <a:pt x="58" y="43"/>
                      </a:lnTo>
                      <a:close/>
                    </a:path>
                  </a:pathLst>
                </a:custGeom>
                <a:solidFill>
                  <a:srgbClr val="FAA634"/>
                </a:solidFill>
                <a:ln w="9525">
                  <a:solidFill>
                    <a:srgbClr val="414042"/>
                  </a:solidFill>
                  <a:round/>
                  <a:headEnd/>
                  <a:tailEnd/>
                </a:ln>
              </p:spPr>
              <p:txBody>
                <a:bodyPr/>
                <a:lstStyle/>
                <a:p>
                  <a:endParaRPr lang="en-US" sz="2400" dirty="0"/>
                </a:p>
              </p:txBody>
            </p:sp>
          </p:grpSp>
          <p:sp>
            <p:nvSpPr>
              <p:cNvPr id="250" name="Freeform 18"/>
              <p:cNvSpPr>
                <a:spLocks/>
              </p:cNvSpPr>
              <p:nvPr>
                <p:custDataLst>
                  <p:tags r:id="rId5"/>
                </p:custDataLst>
              </p:nvPr>
            </p:nvSpPr>
            <p:spPr bwMode="auto">
              <a:xfrm>
                <a:off x="6754511" y="2252282"/>
                <a:ext cx="177452" cy="145920"/>
              </a:xfrm>
              <a:custGeom>
                <a:avLst/>
                <a:gdLst/>
                <a:ahLst/>
                <a:cxnLst>
                  <a:cxn ang="0">
                    <a:pos x="0" y="69"/>
                  </a:cxn>
                  <a:cxn ang="0">
                    <a:pos x="6" y="76"/>
                  </a:cxn>
                  <a:cxn ang="0">
                    <a:pos x="67" y="76"/>
                  </a:cxn>
                  <a:cxn ang="0">
                    <a:pos x="74" y="69"/>
                  </a:cxn>
                  <a:cxn ang="0">
                    <a:pos x="74" y="6"/>
                  </a:cxn>
                  <a:cxn ang="0">
                    <a:pos x="67" y="0"/>
                  </a:cxn>
                  <a:cxn ang="0">
                    <a:pos x="6" y="0"/>
                  </a:cxn>
                  <a:cxn ang="0">
                    <a:pos x="0" y="6"/>
                  </a:cxn>
                  <a:cxn ang="0">
                    <a:pos x="0" y="69"/>
                  </a:cxn>
                </a:cxnLst>
                <a:rect l="0" t="0" r="r" b="b"/>
                <a:pathLst>
                  <a:path w="74" h="76">
                    <a:moveTo>
                      <a:pt x="0" y="69"/>
                    </a:moveTo>
                    <a:cubicBezTo>
                      <a:pt x="0" y="73"/>
                      <a:pt x="3" y="76"/>
                      <a:pt x="6" y="76"/>
                    </a:cubicBezTo>
                    <a:cubicBezTo>
                      <a:pt x="67" y="76"/>
                      <a:pt x="67" y="76"/>
                      <a:pt x="67" y="76"/>
                    </a:cubicBezTo>
                    <a:cubicBezTo>
                      <a:pt x="71" y="76"/>
                      <a:pt x="74" y="73"/>
                      <a:pt x="74" y="69"/>
                    </a:cubicBezTo>
                    <a:cubicBezTo>
                      <a:pt x="74" y="6"/>
                      <a:pt x="74" y="6"/>
                      <a:pt x="74" y="6"/>
                    </a:cubicBezTo>
                    <a:cubicBezTo>
                      <a:pt x="74" y="3"/>
                      <a:pt x="71" y="0"/>
                      <a:pt x="67" y="0"/>
                    </a:cubicBezTo>
                    <a:cubicBezTo>
                      <a:pt x="6" y="0"/>
                      <a:pt x="6" y="0"/>
                      <a:pt x="6" y="0"/>
                    </a:cubicBezTo>
                    <a:cubicBezTo>
                      <a:pt x="3" y="0"/>
                      <a:pt x="0" y="3"/>
                      <a:pt x="0" y="6"/>
                    </a:cubicBezTo>
                    <a:lnTo>
                      <a:pt x="0" y="69"/>
                    </a:lnTo>
                    <a:close/>
                  </a:path>
                </a:pathLst>
              </a:custGeom>
              <a:solidFill>
                <a:srgbClr val="FF9900"/>
              </a:solidFill>
              <a:ln w="9525">
                <a:solidFill>
                  <a:srgbClr val="414042"/>
                </a:solidFill>
                <a:round/>
                <a:headEnd/>
                <a:tailEnd/>
              </a:ln>
            </p:spPr>
            <p:txBody>
              <a:bodyPr anchor="ctr"/>
              <a:lstStyle/>
              <a:p>
                <a:pPr algn="ctr">
                  <a:defRPr/>
                </a:pPr>
                <a:endParaRPr lang="en-US" sz="1400" dirty="0">
                  <a:solidFill>
                    <a:schemeClr val="tx1">
                      <a:lumMod val="95000"/>
                      <a:lumOff val="5000"/>
                    </a:schemeClr>
                  </a:solidFill>
                </a:endParaRPr>
              </a:p>
            </p:txBody>
          </p:sp>
          <p:sp>
            <p:nvSpPr>
              <p:cNvPr id="251" name="Freeform 18"/>
              <p:cNvSpPr>
                <a:spLocks/>
              </p:cNvSpPr>
              <p:nvPr>
                <p:custDataLst>
                  <p:tags r:id="rId6"/>
                </p:custDataLst>
              </p:nvPr>
            </p:nvSpPr>
            <p:spPr bwMode="auto">
              <a:xfrm>
                <a:off x="7343330" y="2223734"/>
                <a:ext cx="177452" cy="145920"/>
              </a:xfrm>
              <a:custGeom>
                <a:avLst/>
                <a:gdLst/>
                <a:ahLst/>
                <a:cxnLst>
                  <a:cxn ang="0">
                    <a:pos x="0" y="69"/>
                  </a:cxn>
                  <a:cxn ang="0">
                    <a:pos x="6" y="76"/>
                  </a:cxn>
                  <a:cxn ang="0">
                    <a:pos x="67" y="76"/>
                  </a:cxn>
                  <a:cxn ang="0">
                    <a:pos x="74" y="69"/>
                  </a:cxn>
                  <a:cxn ang="0">
                    <a:pos x="74" y="6"/>
                  </a:cxn>
                  <a:cxn ang="0">
                    <a:pos x="67" y="0"/>
                  </a:cxn>
                  <a:cxn ang="0">
                    <a:pos x="6" y="0"/>
                  </a:cxn>
                  <a:cxn ang="0">
                    <a:pos x="0" y="6"/>
                  </a:cxn>
                  <a:cxn ang="0">
                    <a:pos x="0" y="69"/>
                  </a:cxn>
                </a:cxnLst>
                <a:rect l="0" t="0" r="r" b="b"/>
                <a:pathLst>
                  <a:path w="74" h="76">
                    <a:moveTo>
                      <a:pt x="0" y="69"/>
                    </a:moveTo>
                    <a:cubicBezTo>
                      <a:pt x="0" y="73"/>
                      <a:pt x="3" y="76"/>
                      <a:pt x="6" y="76"/>
                    </a:cubicBezTo>
                    <a:cubicBezTo>
                      <a:pt x="67" y="76"/>
                      <a:pt x="67" y="76"/>
                      <a:pt x="67" y="76"/>
                    </a:cubicBezTo>
                    <a:cubicBezTo>
                      <a:pt x="71" y="76"/>
                      <a:pt x="74" y="73"/>
                      <a:pt x="74" y="69"/>
                    </a:cubicBezTo>
                    <a:cubicBezTo>
                      <a:pt x="74" y="6"/>
                      <a:pt x="74" y="6"/>
                      <a:pt x="74" y="6"/>
                    </a:cubicBezTo>
                    <a:cubicBezTo>
                      <a:pt x="74" y="3"/>
                      <a:pt x="71" y="0"/>
                      <a:pt x="67" y="0"/>
                    </a:cubicBezTo>
                    <a:cubicBezTo>
                      <a:pt x="6" y="0"/>
                      <a:pt x="6" y="0"/>
                      <a:pt x="6" y="0"/>
                    </a:cubicBezTo>
                    <a:cubicBezTo>
                      <a:pt x="3" y="0"/>
                      <a:pt x="0" y="3"/>
                      <a:pt x="0" y="6"/>
                    </a:cubicBezTo>
                    <a:lnTo>
                      <a:pt x="0" y="69"/>
                    </a:lnTo>
                    <a:close/>
                  </a:path>
                </a:pathLst>
              </a:custGeom>
              <a:solidFill>
                <a:srgbClr val="FF9900"/>
              </a:solidFill>
              <a:ln w="9525">
                <a:solidFill>
                  <a:srgbClr val="414042"/>
                </a:solidFill>
                <a:round/>
                <a:headEnd/>
                <a:tailEnd/>
              </a:ln>
            </p:spPr>
            <p:txBody>
              <a:bodyPr anchor="ctr"/>
              <a:lstStyle/>
              <a:p>
                <a:pPr algn="ctr">
                  <a:defRPr/>
                </a:pPr>
                <a:endParaRPr lang="en-US" sz="1400" dirty="0">
                  <a:solidFill>
                    <a:schemeClr val="tx1">
                      <a:lumMod val="95000"/>
                      <a:lumOff val="5000"/>
                    </a:schemeClr>
                  </a:solidFill>
                </a:endParaRPr>
              </a:p>
            </p:txBody>
          </p:sp>
          <p:sp>
            <p:nvSpPr>
              <p:cNvPr id="252" name="Freeform 18"/>
              <p:cNvSpPr>
                <a:spLocks/>
              </p:cNvSpPr>
              <p:nvPr>
                <p:custDataLst>
                  <p:tags r:id="rId7"/>
                </p:custDataLst>
              </p:nvPr>
            </p:nvSpPr>
            <p:spPr bwMode="auto">
              <a:xfrm>
                <a:off x="6754511" y="2426753"/>
                <a:ext cx="177452" cy="145920"/>
              </a:xfrm>
              <a:custGeom>
                <a:avLst/>
                <a:gdLst/>
                <a:ahLst/>
                <a:cxnLst>
                  <a:cxn ang="0">
                    <a:pos x="0" y="69"/>
                  </a:cxn>
                  <a:cxn ang="0">
                    <a:pos x="6" y="76"/>
                  </a:cxn>
                  <a:cxn ang="0">
                    <a:pos x="67" y="76"/>
                  </a:cxn>
                  <a:cxn ang="0">
                    <a:pos x="74" y="69"/>
                  </a:cxn>
                  <a:cxn ang="0">
                    <a:pos x="74" y="6"/>
                  </a:cxn>
                  <a:cxn ang="0">
                    <a:pos x="67" y="0"/>
                  </a:cxn>
                  <a:cxn ang="0">
                    <a:pos x="6" y="0"/>
                  </a:cxn>
                  <a:cxn ang="0">
                    <a:pos x="0" y="6"/>
                  </a:cxn>
                  <a:cxn ang="0">
                    <a:pos x="0" y="69"/>
                  </a:cxn>
                </a:cxnLst>
                <a:rect l="0" t="0" r="r" b="b"/>
                <a:pathLst>
                  <a:path w="74" h="76">
                    <a:moveTo>
                      <a:pt x="0" y="69"/>
                    </a:moveTo>
                    <a:cubicBezTo>
                      <a:pt x="0" y="73"/>
                      <a:pt x="3" y="76"/>
                      <a:pt x="6" y="76"/>
                    </a:cubicBezTo>
                    <a:cubicBezTo>
                      <a:pt x="67" y="76"/>
                      <a:pt x="67" y="76"/>
                      <a:pt x="67" y="76"/>
                    </a:cubicBezTo>
                    <a:cubicBezTo>
                      <a:pt x="71" y="76"/>
                      <a:pt x="74" y="73"/>
                      <a:pt x="74" y="69"/>
                    </a:cubicBezTo>
                    <a:cubicBezTo>
                      <a:pt x="74" y="6"/>
                      <a:pt x="74" y="6"/>
                      <a:pt x="74" y="6"/>
                    </a:cubicBezTo>
                    <a:cubicBezTo>
                      <a:pt x="74" y="3"/>
                      <a:pt x="71" y="0"/>
                      <a:pt x="67" y="0"/>
                    </a:cubicBezTo>
                    <a:cubicBezTo>
                      <a:pt x="6" y="0"/>
                      <a:pt x="6" y="0"/>
                      <a:pt x="6" y="0"/>
                    </a:cubicBezTo>
                    <a:cubicBezTo>
                      <a:pt x="3" y="0"/>
                      <a:pt x="0" y="3"/>
                      <a:pt x="0" y="6"/>
                    </a:cubicBezTo>
                    <a:lnTo>
                      <a:pt x="0" y="69"/>
                    </a:lnTo>
                    <a:close/>
                  </a:path>
                </a:pathLst>
              </a:custGeom>
              <a:solidFill>
                <a:srgbClr val="FF9900"/>
              </a:solidFill>
              <a:ln w="9525">
                <a:solidFill>
                  <a:srgbClr val="414042"/>
                </a:solidFill>
                <a:round/>
                <a:headEnd/>
                <a:tailEnd/>
              </a:ln>
            </p:spPr>
            <p:txBody>
              <a:bodyPr anchor="ctr"/>
              <a:lstStyle/>
              <a:p>
                <a:pPr algn="ctr">
                  <a:defRPr/>
                </a:pPr>
                <a:endParaRPr lang="en-US" sz="1400" dirty="0">
                  <a:solidFill>
                    <a:schemeClr val="tx1">
                      <a:lumMod val="95000"/>
                      <a:lumOff val="5000"/>
                    </a:schemeClr>
                  </a:solidFill>
                </a:endParaRPr>
              </a:p>
            </p:txBody>
          </p:sp>
          <p:sp>
            <p:nvSpPr>
              <p:cNvPr id="253" name="Freeform 18"/>
              <p:cNvSpPr>
                <a:spLocks/>
              </p:cNvSpPr>
              <p:nvPr>
                <p:custDataLst>
                  <p:tags r:id="rId8"/>
                </p:custDataLst>
              </p:nvPr>
            </p:nvSpPr>
            <p:spPr bwMode="auto">
              <a:xfrm>
                <a:off x="7343330" y="2426753"/>
                <a:ext cx="177452" cy="145920"/>
              </a:xfrm>
              <a:custGeom>
                <a:avLst/>
                <a:gdLst/>
                <a:ahLst/>
                <a:cxnLst>
                  <a:cxn ang="0">
                    <a:pos x="0" y="69"/>
                  </a:cxn>
                  <a:cxn ang="0">
                    <a:pos x="6" y="76"/>
                  </a:cxn>
                  <a:cxn ang="0">
                    <a:pos x="67" y="76"/>
                  </a:cxn>
                  <a:cxn ang="0">
                    <a:pos x="74" y="69"/>
                  </a:cxn>
                  <a:cxn ang="0">
                    <a:pos x="74" y="6"/>
                  </a:cxn>
                  <a:cxn ang="0">
                    <a:pos x="67" y="0"/>
                  </a:cxn>
                  <a:cxn ang="0">
                    <a:pos x="6" y="0"/>
                  </a:cxn>
                  <a:cxn ang="0">
                    <a:pos x="0" y="6"/>
                  </a:cxn>
                  <a:cxn ang="0">
                    <a:pos x="0" y="69"/>
                  </a:cxn>
                </a:cxnLst>
                <a:rect l="0" t="0" r="r" b="b"/>
                <a:pathLst>
                  <a:path w="74" h="76">
                    <a:moveTo>
                      <a:pt x="0" y="69"/>
                    </a:moveTo>
                    <a:cubicBezTo>
                      <a:pt x="0" y="73"/>
                      <a:pt x="3" y="76"/>
                      <a:pt x="6" y="76"/>
                    </a:cubicBezTo>
                    <a:cubicBezTo>
                      <a:pt x="67" y="76"/>
                      <a:pt x="67" y="76"/>
                      <a:pt x="67" y="76"/>
                    </a:cubicBezTo>
                    <a:cubicBezTo>
                      <a:pt x="71" y="76"/>
                      <a:pt x="74" y="73"/>
                      <a:pt x="74" y="69"/>
                    </a:cubicBezTo>
                    <a:cubicBezTo>
                      <a:pt x="74" y="6"/>
                      <a:pt x="74" y="6"/>
                      <a:pt x="74" y="6"/>
                    </a:cubicBezTo>
                    <a:cubicBezTo>
                      <a:pt x="74" y="3"/>
                      <a:pt x="71" y="0"/>
                      <a:pt x="67" y="0"/>
                    </a:cubicBezTo>
                    <a:cubicBezTo>
                      <a:pt x="6" y="0"/>
                      <a:pt x="6" y="0"/>
                      <a:pt x="6" y="0"/>
                    </a:cubicBezTo>
                    <a:cubicBezTo>
                      <a:pt x="3" y="0"/>
                      <a:pt x="0" y="3"/>
                      <a:pt x="0" y="6"/>
                    </a:cubicBezTo>
                    <a:lnTo>
                      <a:pt x="0" y="69"/>
                    </a:lnTo>
                    <a:close/>
                  </a:path>
                </a:pathLst>
              </a:custGeom>
              <a:solidFill>
                <a:srgbClr val="FF9900"/>
              </a:solidFill>
              <a:ln w="9525">
                <a:solidFill>
                  <a:srgbClr val="414042"/>
                </a:solidFill>
                <a:round/>
                <a:headEnd/>
                <a:tailEnd/>
              </a:ln>
            </p:spPr>
            <p:txBody>
              <a:bodyPr anchor="ctr"/>
              <a:lstStyle/>
              <a:p>
                <a:pPr algn="ctr">
                  <a:defRPr/>
                </a:pPr>
                <a:endParaRPr lang="en-US" sz="1400" dirty="0">
                  <a:solidFill>
                    <a:schemeClr val="tx1">
                      <a:lumMod val="95000"/>
                      <a:lumOff val="5000"/>
                    </a:schemeClr>
                  </a:solidFill>
                </a:endParaRPr>
              </a:p>
            </p:txBody>
          </p:sp>
        </p:grpSp>
        <p:sp>
          <p:nvSpPr>
            <p:cNvPr id="256" name="TextBox 255"/>
            <p:cNvSpPr txBox="1"/>
            <p:nvPr>
              <p:custDataLst>
                <p:tags r:id="rId4"/>
              </p:custDataLst>
            </p:nvPr>
          </p:nvSpPr>
          <p:spPr>
            <a:xfrm flipH="1">
              <a:off x="7544363" y="2729124"/>
              <a:ext cx="538162" cy="253915"/>
            </a:xfrm>
            <a:prstGeom prst="rect">
              <a:avLst/>
            </a:prstGeom>
            <a:noFill/>
            <a:ln>
              <a:noFill/>
            </a:ln>
          </p:spPr>
          <p:txBody>
            <a:bodyPr>
              <a:spAutoFit/>
            </a:bodyPr>
            <a:lstStyle/>
            <a:p>
              <a:pPr>
                <a:defRPr/>
              </a:pPr>
              <a:r>
                <a:rPr lang="en-US" sz="1600" dirty="0">
                  <a:solidFill>
                    <a:schemeClr val="tx1">
                      <a:lumMod val="95000"/>
                      <a:lumOff val="5000"/>
                    </a:schemeClr>
                  </a:solidFill>
                  <a:latin typeface="Arial"/>
                  <a:cs typeface="Arial"/>
                </a:rPr>
                <a:t>VPC</a:t>
              </a:r>
            </a:p>
          </p:txBody>
        </p:sp>
        <p:sp>
          <p:nvSpPr>
            <p:cNvPr id="265" name="Rectangle 4"/>
            <p:cNvSpPr>
              <a:spLocks noChangeArrowheads="1"/>
            </p:cNvSpPr>
            <p:nvPr/>
          </p:nvSpPr>
          <p:spPr bwMode="auto">
            <a:xfrm flipH="1">
              <a:off x="5986463" y="2756114"/>
              <a:ext cx="525462" cy="25391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eaLnBrk="1" hangingPunct="1"/>
              <a:r>
                <a:rPr lang="en-US" sz="1600" dirty="0">
                  <a:latin typeface="Arial" charset="0"/>
                  <a:cs typeface="Arial" charset="0"/>
                </a:rPr>
                <a:t>ELB</a:t>
              </a:r>
            </a:p>
          </p:txBody>
        </p:sp>
        <p:sp>
          <p:nvSpPr>
            <p:cNvPr id="316" name="Isosceles Triangle 315"/>
            <p:cNvSpPr/>
            <p:nvPr/>
          </p:nvSpPr>
          <p:spPr>
            <a:xfrm rot="5400000">
              <a:off x="5239013" y="2494557"/>
              <a:ext cx="382387" cy="232145"/>
            </a:xfrm>
            <a:prstGeom prst="triangle">
              <a:avLst>
                <a:gd name="adj" fmla="val 50000"/>
              </a:avLst>
            </a:prstGeom>
            <a:solidFill>
              <a:schemeClr val="bg1">
                <a:lumMod val="50000"/>
                <a:alpha val="42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317" name="Isosceles Triangle 316"/>
            <p:cNvSpPr/>
            <p:nvPr/>
          </p:nvSpPr>
          <p:spPr>
            <a:xfrm rot="16200000">
              <a:off x="3547949" y="2469420"/>
              <a:ext cx="382387" cy="232145"/>
            </a:xfrm>
            <a:prstGeom prst="triangle">
              <a:avLst>
                <a:gd name="adj" fmla="val 50000"/>
              </a:avLst>
            </a:prstGeom>
            <a:solidFill>
              <a:schemeClr val="bg1">
                <a:lumMod val="50000"/>
                <a:alpha val="42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141" name="TextBox 160"/>
            <p:cNvSpPr txBox="1">
              <a:spLocks noChangeArrowheads="1"/>
            </p:cNvSpPr>
            <p:nvPr/>
          </p:nvSpPr>
          <p:spPr bwMode="auto">
            <a:xfrm>
              <a:off x="661976" y="2754234"/>
              <a:ext cx="600164" cy="25391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Calibri" charset="0"/>
                  <a:ea typeface="ＭＳ Ｐゴシック" charset="0"/>
                  <a:cs typeface="ＭＳ Ｐゴシック" charset="0"/>
                </a:defRPr>
              </a:lvl1pPr>
              <a:lvl2pPr marL="742950" indent="-285750">
                <a:defRPr sz="2400">
                  <a:solidFill>
                    <a:schemeClr val="tx1"/>
                  </a:solidFill>
                  <a:latin typeface="Calibri" charset="0"/>
                  <a:ea typeface="ＭＳ Ｐゴシック" charset="0"/>
                </a:defRPr>
              </a:lvl2pPr>
              <a:lvl3pPr marL="1143000" indent="-228600">
                <a:defRPr sz="2400">
                  <a:solidFill>
                    <a:schemeClr val="tx1"/>
                  </a:solidFill>
                  <a:latin typeface="Calibri" charset="0"/>
                  <a:ea typeface="ＭＳ Ｐゴシック" charset="0"/>
                </a:defRPr>
              </a:lvl3pPr>
              <a:lvl4pPr marL="1600200" indent="-228600">
                <a:defRPr sz="2400">
                  <a:solidFill>
                    <a:schemeClr val="tx1"/>
                  </a:solidFill>
                  <a:latin typeface="Calibri" charset="0"/>
                  <a:ea typeface="ＭＳ Ｐゴシック" charset="0"/>
                </a:defRPr>
              </a:lvl4pPr>
              <a:lvl5pPr marL="2057400" indent="-22860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eaLnBrk="1" hangingPunct="1"/>
              <a:r>
                <a:rPr lang="en-US" sz="1600" dirty="0">
                  <a:latin typeface="Arial" charset="0"/>
                  <a:cs typeface="Arial" charset="0"/>
                </a:rPr>
                <a:t>Router</a:t>
              </a:r>
            </a:p>
          </p:txBody>
        </p:sp>
        <p:sp>
          <p:nvSpPr>
            <p:cNvPr id="142" name="TextBox 160"/>
            <p:cNvSpPr txBox="1">
              <a:spLocks noChangeArrowheads="1"/>
            </p:cNvSpPr>
            <p:nvPr/>
          </p:nvSpPr>
          <p:spPr bwMode="auto">
            <a:xfrm>
              <a:off x="1451724" y="2753790"/>
              <a:ext cx="1290257" cy="25391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Calibri" charset="0"/>
                  <a:ea typeface="ＭＳ Ｐゴシック" charset="0"/>
                  <a:cs typeface="ＭＳ Ｐゴシック" charset="0"/>
                </a:defRPr>
              </a:lvl1pPr>
              <a:lvl2pPr marL="742950" indent="-285750">
                <a:defRPr sz="2400">
                  <a:solidFill>
                    <a:schemeClr val="tx1"/>
                  </a:solidFill>
                  <a:latin typeface="Calibri" charset="0"/>
                  <a:ea typeface="ＭＳ Ｐゴシック" charset="0"/>
                </a:defRPr>
              </a:lvl2pPr>
              <a:lvl3pPr marL="1143000" indent="-228600">
                <a:defRPr sz="2400">
                  <a:solidFill>
                    <a:schemeClr val="tx1"/>
                  </a:solidFill>
                  <a:latin typeface="Calibri" charset="0"/>
                  <a:ea typeface="ＭＳ Ｐゴシック" charset="0"/>
                </a:defRPr>
              </a:lvl3pPr>
              <a:lvl4pPr marL="1600200" indent="-228600">
                <a:defRPr sz="2400">
                  <a:solidFill>
                    <a:schemeClr val="tx1"/>
                  </a:solidFill>
                  <a:latin typeface="Calibri" charset="0"/>
                  <a:ea typeface="ＭＳ Ｐゴシック" charset="0"/>
                </a:defRPr>
              </a:lvl4pPr>
              <a:lvl5pPr marL="2057400" indent="-22860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eaLnBrk="1" hangingPunct="1"/>
              <a:r>
                <a:rPr lang="en-US" sz="1600" dirty="0">
                  <a:latin typeface="Arial" charset="0"/>
                  <a:cs typeface="Arial" charset="0"/>
                </a:rPr>
                <a:t>Network Pipeline</a:t>
              </a:r>
            </a:p>
          </p:txBody>
        </p:sp>
        <p:sp>
          <p:nvSpPr>
            <p:cNvPr id="143" name="TextBox 160"/>
            <p:cNvSpPr txBox="1">
              <a:spLocks noChangeArrowheads="1"/>
            </p:cNvSpPr>
            <p:nvPr/>
          </p:nvSpPr>
          <p:spPr bwMode="auto">
            <a:xfrm>
              <a:off x="2930429" y="2752650"/>
              <a:ext cx="590546" cy="25391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Calibri" charset="0"/>
                  <a:ea typeface="ＭＳ Ｐゴシック" charset="0"/>
                  <a:cs typeface="ＭＳ Ｐゴシック" charset="0"/>
                </a:defRPr>
              </a:lvl1pPr>
              <a:lvl2pPr marL="742950" indent="-285750">
                <a:defRPr sz="2400">
                  <a:solidFill>
                    <a:schemeClr val="tx1"/>
                  </a:solidFill>
                  <a:latin typeface="Calibri" charset="0"/>
                  <a:ea typeface="ＭＳ Ｐゴシック" charset="0"/>
                </a:defRPr>
              </a:lvl2pPr>
              <a:lvl3pPr marL="1143000" indent="-228600">
                <a:defRPr sz="2400">
                  <a:solidFill>
                    <a:schemeClr val="tx1"/>
                  </a:solidFill>
                  <a:latin typeface="Calibri" charset="0"/>
                  <a:ea typeface="ＭＳ Ｐゴシック" charset="0"/>
                </a:defRPr>
              </a:lvl3pPr>
              <a:lvl4pPr marL="1600200" indent="-228600">
                <a:defRPr sz="2400">
                  <a:solidFill>
                    <a:schemeClr val="tx1"/>
                  </a:solidFill>
                  <a:latin typeface="Calibri" charset="0"/>
                  <a:ea typeface="ＭＳ Ｐゴシック" charset="0"/>
                </a:defRPr>
              </a:lvl4pPr>
              <a:lvl5pPr marL="2057400" indent="-22860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eaLnBrk="1" hangingPunct="1"/>
              <a:r>
                <a:rPr lang="en-US" sz="1600" dirty="0">
                  <a:latin typeface="Arial" charset="0"/>
                  <a:cs typeface="Arial" charset="0"/>
                </a:rPr>
                <a:t>Switch</a:t>
              </a:r>
            </a:p>
          </p:txBody>
        </p:sp>
        <p:pic>
          <p:nvPicPr>
            <p:cNvPr id="147" name="Picture 146"/>
            <p:cNvPicPr>
              <a:picLocks noChangeAspect="1"/>
            </p:cNvPicPr>
            <p:nvPr/>
          </p:nvPicPr>
          <p:blipFill>
            <a:blip r:embed="rId36">
              <a:extLst>
                <a:ext uri="{28A0092B-C50C-407E-A947-70E740481C1C}">
                  <a14:useLocalDpi xmlns:a14="http://schemas.microsoft.com/office/drawing/2010/main" val="0"/>
                </a:ext>
              </a:extLst>
            </a:blip>
            <a:stretch>
              <a:fillRect/>
            </a:stretch>
          </p:blipFill>
          <p:spPr>
            <a:xfrm>
              <a:off x="5995342" y="2198853"/>
              <a:ext cx="525166" cy="630199"/>
            </a:xfrm>
            <a:prstGeom prst="rect">
              <a:avLst/>
            </a:prstGeom>
          </p:spPr>
        </p:pic>
      </p:grpSp>
      <p:grpSp>
        <p:nvGrpSpPr>
          <p:cNvPr id="3" name="Group 2"/>
          <p:cNvGrpSpPr/>
          <p:nvPr/>
        </p:nvGrpSpPr>
        <p:grpSpPr>
          <a:xfrm>
            <a:off x="209053" y="5533171"/>
            <a:ext cx="11834684" cy="1191384"/>
            <a:chOff x="156789" y="4149878"/>
            <a:chExt cx="8876013" cy="893538"/>
          </a:xfrm>
        </p:grpSpPr>
        <p:grpSp>
          <p:nvGrpSpPr>
            <p:cNvPr id="9" name="Group 8"/>
            <p:cNvGrpSpPr/>
            <p:nvPr/>
          </p:nvGrpSpPr>
          <p:grpSpPr>
            <a:xfrm>
              <a:off x="156789" y="4149878"/>
              <a:ext cx="8876013" cy="872736"/>
              <a:chOff x="156789" y="4149878"/>
              <a:chExt cx="8876013" cy="872736"/>
            </a:xfrm>
          </p:grpSpPr>
          <p:sp>
            <p:nvSpPr>
              <p:cNvPr id="205" name="Round Diagonal Corner Rectangle 204"/>
              <p:cNvSpPr/>
              <p:nvPr/>
            </p:nvSpPr>
            <p:spPr>
              <a:xfrm>
                <a:off x="156789" y="4149878"/>
                <a:ext cx="4340228" cy="839247"/>
              </a:xfrm>
              <a:prstGeom prst="round2DiagRect">
                <a:avLst>
                  <a:gd name="adj1" fmla="val 16667"/>
                  <a:gd name="adj2" fmla="val 5735"/>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400" b="1" dirty="0"/>
              </a:p>
            </p:txBody>
          </p:sp>
          <p:sp>
            <p:nvSpPr>
              <p:cNvPr id="206" name="Round Diagonal Corner Rectangle 205"/>
              <p:cNvSpPr/>
              <p:nvPr/>
            </p:nvSpPr>
            <p:spPr>
              <a:xfrm>
                <a:off x="4692574" y="4152054"/>
                <a:ext cx="4340228" cy="837071"/>
              </a:xfrm>
              <a:prstGeom prst="round2DiagRect">
                <a:avLst>
                  <a:gd name="adj1" fmla="val 16667"/>
                  <a:gd name="adj2" fmla="val 5735"/>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400" b="1" dirty="0"/>
              </a:p>
            </p:txBody>
          </p:sp>
          <p:sp>
            <p:nvSpPr>
              <p:cNvPr id="244" name="TextBox 142"/>
              <p:cNvSpPr txBox="1">
                <a:spLocks noChangeArrowheads="1"/>
              </p:cNvSpPr>
              <p:nvPr/>
            </p:nvSpPr>
            <p:spPr bwMode="auto">
              <a:xfrm>
                <a:off x="4003854" y="4265148"/>
                <a:ext cx="1271507" cy="623248"/>
              </a:xfrm>
              <a:prstGeom prst="rect">
                <a:avLst/>
              </a:prstGeom>
              <a:solidFill>
                <a:schemeClr val="bg1"/>
              </a:solidFill>
              <a:ln>
                <a:noFill/>
              </a:ln>
              <a:effectLst>
                <a:glow rad="63500">
                  <a:schemeClr val="accent6">
                    <a:satMod val="175000"/>
                    <a:alpha val="40000"/>
                  </a:schemeClr>
                </a:glow>
              </a:effectLst>
            </p:spPr>
            <p:txBody>
              <a:bodyPr wrap="square" anchor="ctr">
                <a:spAutoFit/>
              </a:bodyPr>
              <a:lstStyle>
                <a:lvl1pPr>
                  <a:defRPr sz="2400">
                    <a:solidFill>
                      <a:schemeClr val="tx1"/>
                    </a:solidFill>
                    <a:latin typeface="Calibri" charset="0"/>
                    <a:ea typeface="ＭＳ Ｐゴシック" charset="0"/>
                    <a:cs typeface="ＭＳ Ｐゴシック" charset="0"/>
                  </a:defRPr>
                </a:lvl1pPr>
                <a:lvl2pPr marL="742950" indent="-285750">
                  <a:defRPr sz="2400">
                    <a:solidFill>
                      <a:schemeClr val="tx1"/>
                    </a:solidFill>
                    <a:latin typeface="Calibri" charset="0"/>
                    <a:ea typeface="ＭＳ Ｐゴシック" charset="0"/>
                  </a:defRPr>
                </a:lvl2pPr>
                <a:lvl3pPr marL="1143000" indent="-228600">
                  <a:defRPr sz="2400">
                    <a:solidFill>
                      <a:schemeClr val="tx1"/>
                    </a:solidFill>
                    <a:latin typeface="Calibri" charset="0"/>
                    <a:ea typeface="ＭＳ Ｐゴシック" charset="0"/>
                  </a:defRPr>
                </a:lvl3pPr>
                <a:lvl4pPr marL="1600200" indent="-228600">
                  <a:defRPr sz="2400">
                    <a:solidFill>
                      <a:schemeClr val="tx1"/>
                    </a:solidFill>
                    <a:latin typeface="Calibri" charset="0"/>
                    <a:ea typeface="ＭＳ Ｐゴシック" charset="0"/>
                  </a:defRPr>
                </a:lvl4pPr>
                <a:lvl5pPr marL="2057400" indent="-22860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ctr" eaLnBrk="1" hangingPunct="1"/>
                <a:r>
                  <a:rPr lang="en-US" b="1"/>
                  <a:t>Storage and </a:t>
                </a:r>
                <a:r>
                  <a:rPr lang="en-US" b="1" dirty="0"/>
                  <a:t>Database</a:t>
                </a:r>
              </a:p>
            </p:txBody>
          </p:sp>
          <p:pic>
            <p:nvPicPr>
              <p:cNvPr id="296" name="Picture 295"/>
              <p:cNvPicPr>
                <a:picLocks noChangeAspect="1" noChangeArrowheads="1"/>
              </p:cNvPicPr>
              <p:nvPr/>
            </p:nvPicPr>
            <p:blipFill>
              <a:blip r:embed="rId37">
                <a:extLst>
                  <a:ext uri="{28A0092B-C50C-407E-A947-70E740481C1C}">
                    <a14:useLocalDpi xmlns:a14="http://schemas.microsoft.com/office/drawing/2010/main"/>
                  </a:ext>
                </a:extLst>
              </a:blip>
              <a:srcRect/>
              <a:stretch>
                <a:fillRect/>
              </a:stretch>
            </p:blipFill>
            <p:spPr bwMode="auto">
              <a:xfrm>
                <a:off x="403018" y="4315479"/>
                <a:ext cx="660400" cy="549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97" name="Rectangle 296"/>
              <p:cNvSpPr>
                <a:spLocks noChangeArrowheads="1"/>
              </p:cNvSpPr>
              <p:nvPr/>
            </p:nvSpPr>
            <p:spPr bwMode="auto">
              <a:xfrm>
                <a:off x="2627105" y="4371041"/>
                <a:ext cx="957263" cy="438150"/>
              </a:xfrm>
              <a:prstGeom prst="rect">
                <a:avLst/>
              </a:prstGeom>
              <a:gradFill rotWithShape="1">
                <a:gsLst>
                  <a:gs pos="0">
                    <a:srgbClr val="BCBCBC"/>
                  </a:gs>
                  <a:gs pos="35001">
                    <a:srgbClr val="D0D0D0"/>
                  </a:gs>
                  <a:gs pos="100000">
                    <a:srgbClr val="EDEDED"/>
                  </a:gs>
                </a:gsLst>
                <a:lin ang="16200000" scaled="1"/>
              </a:gradFill>
              <a:ln w="9525">
                <a:solidFill>
                  <a:srgbClr val="000000"/>
                </a:solidFill>
                <a:miter lim="800000"/>
                <a:headEnd/>
                <a:tailEnd/>
              </a:ln>
              <a:effectLst>
                <a:outerShdw blurRad="40000" dist="20000" dir="5400000" rotWithShape="0">
                  <a:srgbClr val="000000">
                    <a:alpha val="37999"/>
                  </a:srgbClr>
                </a:outerShdw>
              </a:effectLst>
            </p:spPr>
            <p:txBody>
              <a:bodyPr anchor="ctr"/>
              <a:lstStyle/>
              <a:p>
                <a:pPr algn="ctr">
                  <a:defRPr/>
                </a:pPr>
                <a:r>
                  <a:rPr lang="en-US" sz="2133" dirty="0">
                    <a:latin typeface="Arial" pitchFamily="34" charset="0"/>
                    <a:cs typeface="Arial" pitchFamily="34" charset="0"/>
                  </a:rPr>
                  <a:t>RDBMS</a:t>
                </a:r>
              </a:p>
            </p:txBody>
          </p:sp>
          <p:sp>
            <p:nvSpPr>
              <p:cNvPr id="298" name="TextBox 297"/>
              <p:cNvSpPr txBox="1">
                <a:spLocks noChangeArrowheads="1"/>
              </p:cNvSpPr>
              <p:nvPr/>
            </p:nvSpPr>
            <p:spPr bwMode="auto">
              <a:xfrm>
                <a:off x="388547" y="4480579"/>
                <a:ext cx="516248" cy="34624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eaLnBrk="1" hangingPunct="1"/>
                <a:r>
                  <a:rPr lang="en-US" sz="2400" dirty="0"/>
                  <a:t>DAS</a:t>
                </a:r>
              </a:p>
            </p:txBody>
          </p:sp>
          <p:pic>
            <p:nvPicPr>
              <p:cNvPr id="299" name="Picture 298"/>
              <p:cNvPicPr>
                <a:picLocks noChangeAspect="1" noChangeArrowheads="1"/>
              </p:cNvPicPr>
              <p:nvPr/>
            </p:nvPicPr>
            <p:blipFill>
              <a:blip r:embed="rId37">
                <a:extLst>
                  <a:ext uri="{28A0092B-C50C-407E-A947-70E740481C1C}">
                    <a14:useLocalDpi xmlns:a14="http://schemas.microsoft.com/office/drawing/2010/main"/>
                  </a:ext>
                </a:extLst>
              </a:blip>
              <a:srcRect/>
              <a:stretch>
                <a:fillRect/>
              </a:stretch>
            </p:blipFill>
            <p:spPr bwMode="auto">
              <a:xfrm>
                <a:off x="1161843" y="4325004"/>
                <a:ext cx="658812" cy="549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00" name="TextBox 299"/>
              <p:cNvSpPr txBox="1">
                <a:spLocks noChangeArrowheads="1"/>
              </p:cNvSpPr>
              <p:nvPr/>
            </p:nvSpPr>
            <p:spPr bwMode="auto">
              <a:xfrm>
                <a:off x="1213055" y="4480579"/>
                <a:ext cx="525144" cy="34624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lgn="ctr" eaLnBrk="1" hangingPunct="1"/>
                <a:r>
                  <a:rPr lang="en-US" sz="2400" dirty="0"/>
                  <a:t>SAN</a:t>
                </a:r>
              </a:p>
            </p:txBody>
          </p:sp>
          <p:pic>
            <p:nvPicPr>
              <p:cNvPr id="301" name="Picture 300"/>
              <p:cNvPicPr>
                <a:picLocks noChangeAspect="1" noChangeArrowheads="1"/>
              </p:cNvPicPr>
              <p:nvPr/>
            </p:nvPicPr>
            <p:blipFill>
              <a:blip r:embed="rId38">
                <a:extLst>
                  <a:ext uri="{28A0092B-C50C-407E-A947-70E740481C1C}">
                    <a14:useLocalDpi xmlns:a14="http://schemas.microsoft.com/office/drawing/2010/main"/>
                  </a:ext>
                </a:extLst>
              </a:blip>
              <a:srcRect/>
              <a:stretch>
                <a:fillRect/>
              </a:stretch>
            </p:blipFill>
            <p:spPr bwMode="auto">
              <a:xfrm>
                <a:off x="1888918" y="4267854"/>
                <a:ext cx="649287" cy="6143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02" name="TextBox 301"/>
              <p:cNvSpPr txBox="1">
                <a:spLocks noChangeArrowheads="1"/>
              </p:cNvSpPr>
              <p:nvPr/>
            </p:nvSpPr>
            <p:spPr bwMode="auto">
              <a:xfrm>
                <a:off x="1865105" y="4467879"/>
                <a:ext cx="700088" cy="34624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gn="ctr" eaLnBrk="1" hangingPunct="1"/>
                <a:r>
                  <a:rPr lang="en-US" sz="2400" dirty="0"/>
                  <a:t>NAS</a:t>
                </a:r>
              </a:p>
            </p:txBody>
          </p:sp>
          <p:pic>
            <p:nvPicPr>
              <p:cNvPr id="303" name="Picture 163"/>
              <p:cNvPicPr>
                <a:picLocks noChangeAspect="1"/>
              </p:cNvPicPr>
              <p:nvPr/>
            </p:nvPicPr>
            <p:blipFill>
              <a:blip r:embed="rId39" cstate="screen">
                <a:extLst>
                  <a:ext uri="{28A0092B-C50C-407E-A947-70E740481C1C}">
                    <a14:useLocalDpi xmlns:a14="http://schemas.microsoft.com/office/drawing/2010/main"/>
                  </a:ext>
                </a:extLst>
              </a:blip>
              <a:srcRect/>
              <a:stretch>
                <a:fillRect/>
              </a:stretch>
            </p:blipFill>
            <p:spPr bwMode="auto">
              <a:xfrm>
                <a:off x="7400338" y="4174813"/>
                <a:ext cx="382588" cy="4714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04" name="Picture 164"/>
              <p:cNvPicPr>
                <a:picLocks noChangeAspect="1"/>
              </p:cNvPicPr>
              <p:nvPr/>
            </p:nvPicPr>
            <p:blipFill>
              <a:blip r:embed="rId40" cstate="screen">
                <a:extLst>
                  <a:ext uri="{28A0092B-C50C-407E-A947-70E740481C1C}">
                    <a14:useLocalDpi xmlns:a14="http://schemas.microsoft.com/office/drawing/2010/main"/>
                  </a:ext>
                </a:extLst>
              </a:blip>
              <a:srcRect/>
              <a:stretch>
                <a:fillRect/>
              </a:stretch>
            </p:blipFill>
            <p:spPr bwMode="auto">
              <a:xfrm>
                <a:off x="5748389" y="4195016"/>
                <a:ext cx="321685" cy="45111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05" name="TextBox 165"/>
              <p:cNvSpPr txBox="1">
                <a:spLocks noChangeArrowheads="1"/>
              </p:cNvSpPr>
              <p:nvPr/>
            </p:nvSpPr>
            <p:spPr bwMode="auto">
              <a:xfrm>
                <a:off x="5556320" y="4584033"/>
                <a:ext cx="702356" cy="43858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Calibri" charset="0"/>
                    <a:ea typeface="ＭＳ Ｐゴシック" charset="0"/>
                    <a:cs typeface="ＭＳ Ｐゴシック" charset="0"/>
                  </a:defRPr>
                </a:lvl1pPr>
                <a:lvl2pPr marL="742950" indent="-285750">
                  <a:defRPr sz="2400">
                    <a:solidFill>
                      <a:schemeClr val="tx1"/>
                    </a:solidFill>
                    <a:latin typeface="Calibri" charset="0"/>
                    <a:ea typeface="ＭＳ Ｐゴシック" charset="0"/>
                  </a:defRPr>
                </a:lvl2pPr>
                <a:lvl3pPr marL="1143000" indent="-228600">
                  <a:defRPr sz="2400">
                    <a:solidFill>
                      <a:schemeClr val="tx1"/>
                    </a:solidFill>
                    <a:latin typeface="Calibri" charset="0"/>
                    <a:ea typeface="ＭＳ Ｐゴシック" charset="0"/>
                  </a:defRPr>
                </a:lvl3pPr>
                <a:lvl4pPr marL="1600200" indent="-228600">
                  <a:defRPr sz="2400">
                    <a:solidFill>
                      <a:schemeClr val="tx1"/>
                    </a:solidFill>
                    <a:latin typeface="Calibri" charset="0"/>
                    <a:ea typeface="ＭＳ Ｐゴシック" charset="0"/>
                  </a:defRPr>
                </a:lvl4pPr>
                <a:lvl5pPr marL="2057400" indent="-22860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ctr" eaLnBrk="1" hangingPunct="1"/>
                <a:r>
                  <a:rPr lang="en-US" sz="1600" dirty="0">
                    <a:latin typeface="Arial" charset="0"/>
                    <a:cs typeface="Arial" charset="0"/>
                  </a:rPr>
                  <a:t>Amazon</a:t>
                </a:r>
              </a:p>
              <a:p>
                <a:pPr algn="ctr" eaLnBrk="1" hangingPunct="1"/>
                <a:r>
                  <a:rPr lang="en-US" sz="1600" dirty="0">
                    <a:latin typeface="Arial" charset="0"/>
                    <a:cs typeface="Arial" charset="0"/>
                  </a:rPr>
                  <a:t>EBS</a:t>
                </a:r>
              </a:p>
            </p:txBody>
          </p:sp>
          <p:pic>
            <p:nvPicPr>
              <p:cNvPr id="309" name="Picture 226"/>
              <p:cNvPicPr>
                <a:picLocks noChangeAspect="1"/>
              </p:cNvPicPr>
              <p:nvPr/>
            </p:nvPicPr>
            <p:blipFill>
              <a:blip r:embed="rId41" cstate="screen">
                <a:extLst>
                  <a:ext uri="{28A0092B-C50C-407E-A947-70E740481C1C}">
                    <a14:useLocalDpi xmlns:a14="http://schemas.microsoft.com/office/drawing/2010/main"/>
                  </a:ext>
                </a:extLst>
              </a:blip>
              <a:srcRect/>
              <a:stretch>
                <a:fillRect/>
              </a:stretch>
            </p:blipFill>
            <p:spPr bwMode="auto">
              <a:xfrm>
                <a:off x="8239818" y="4174814"/>
                <a:ext cx="421417" cy="47132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21" name="Isosceles Triangle 320"/>
              <p:cNvSpPr/>
              <p:nvPr/>
            </p:nvSpPr>
            <p:spPr>
              <a:xfrm rot="16200000">
                <a:off x="3559391" y="4447496"/>
                <a:ext cx="614556" cy="241419"/>
              </a:xfrm>
              <a:prstGeom prst="triangle">
                <a:avLst>
                  <a:gd name="adj" fmla="val 50000"/>
                </a:avLst>
              </a:prstGeom>
              <a:solidFill>
                <a:schemeClr val="bg1">
                  <a:lumMod val="50000"/>
                  <a:alpha val="42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322" name="Isosceles Triangle 321"/>
              <p:cNvSpPr/>
              <p:nvPr/>
            </p:nvSpPr>
            <p:spPr>
              <a:xfrm rot="5400000">
                <a:off x="5118300" y="4436016"/>
                <a:ext cx="614556" cy="241419"/>
              </a:xfrm>
              <a:prstGeom prst="triangle">
                <a:avLst>
                  <a:gd name="adj" fmla="val 50000"/>
                </a:avLst>
              </a:prstGeom>
              <a:solidFill>
                <a:schemeClr val="bg1">
                  <a:lumMod val="50000"/>
                  <a:alpha val="42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pic>
            <p:nvPicPr>
              <p:cNvPr id="144" name="Picture 143"/>
              <p:cNvPicPr>
                <a:picLocks noChangeAspect="1"/>
              </p:cNvPicPr>
              <p:nvPr/>
            </p:nvPicPr>
            <p:blipFill>
              <a:blip r:embed="rId42">
                <a:extLst>
                  <a:ext uri="{28A0092B-C50C-407E-A947-70E740481C1C}">
                    <a14:useLocalDpi xmlns:a14="http://schemas.microsoft.com/office/drawing/2010/main" val="0"/>
                  </a:ext>
                </a:extLst>
              </a:blip>
              <a:stretch>
                <a:fillRect/>
              </a:stretch>
            </p:blipFill>
            <p:spPr>
              <a:xfrm>
                <a:off x="6518634" y="4174980"/>
                <a:ext cx="392629" cy="471155"/>
              </a:xfrm>
              <a:prstGeom prst="rect">
                <a:avLst/>
              </a:prstGeom>
            </p:spPr>
          </p:pic>
        </p:grpSp>
        <p:sp>
          <p:nvSpPr>
            <p:cNvPr id="153" name="TextBox 165"/>
            <p:cNvSpPr txBox="1">
              <a:spLocks noChangeArrowheads="1"/>
            </p:cNvSpPr>
            <p:nvPr/>
          </p:nvSpPr>
          <p:spPr bwMode="auto">
            <a:xfrm>
              <a:off x="6370985" y="4599641"/>
              <a:ext cx="702356" cy="43858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Calibri" charset="0"/>
                  <a:ea typeface="ＭＳ Ｐゴシック" charset="0"/>
                  <a:cs typeface="ＭＳ Ｐゴシック" charset="0"/>
                </a:defRPr>
              </a:lvl1pPr>
              <a:lvl2pPr marL="742950" indent="-285750">
                <a:defRPr sz="2400">
                  <a:solidFill>
                    <a:schemeClr val="tx1"/>
                  </a:solidFill>
                  <a:latin typeface="Calibri" charset="0"/>
                  <a:ea typeface="ＭＳ Ｐゴシック" charset="0"/>
                </a:defRPr>
              </a:lvl2pPr>
              <a:lvl3pPr marL="1143000" indent="-228600">
                <a:defRPr sz="2400">
                  <a:solidFill>
                    <a:schemeClr val="tx1"/>
                  </a:solidFill>
                  <a:latin typeface="Calibri" charset="0"/>
                  <a:ea typeface="ＭＳ Ｐゴシック" charset="0"/>
                </a:defRPr>
              </a:lvl3pPr>
              <a:lvl4pPr marL="1600200" indent="-228600">
                <a:defRPr sz="2400">
                  <a:solidFill>
                    <a:schemeClr val="tx1"/>
                  </a:solidFill>
                  <a:latin typeface="Calibri" charset="0"/>
                  <a:ea typeface="ＭＳ Ｐゴシック" charset="0"/>
                </a:defRPr>
              </a:lvl4pPr>
              <a:lvl5pPr marL="2057400" indent="-22860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ctr" eaLnBrk="1" hangingPunct="1"/>
              <a:r>
                <a:rPr lang="en-US" sz="1600" dirty="0">
                  <a:latin typeface="Arial" charset="0"/>
                  <a:cs typeface="Arial" charset="0"/>
                </a:rPr>
                <a:t>Amazon</a:t>
              </a:r>
            </a:p>
            <a:p>
              <a:pPr algn="ctr" eaLnBrk="1" hangingPunct="1"/>
              <a:r>
                <a:rPr lang="en-US" sz="1600" dirty="0">
                  <a:latin typeface="Arial" charset="0"/>
                  <a:cs typeface="Arial" charset="0"/>
                </a:rPr>
                <a:t>EFS</a:t>
              </a:r>
            </a:p>
          </p:txBody>
        </p:sp>
        <p:sp>
          <p:nvSpPr>
            <p:cNvPr id="154" name="TextBox 165"/>
            <p:cNvSpPr txBox="1">
              <a:spLocks noChangeArrowheads="1"/>
            </p:cNvSpPr>
            <p:nvPr/>
          </p:nvSpPr>
          <p:spPr bwMode="auto">
            <a:xfrm>
              <a:off x="7255268" y="4604835"/>
              <a:ext cx="702356" cy="43858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Calibri" charset="0"/>
                  <a:ea typeface="ＭＳ Ｐゴシック" charset="0"/>
                  <a:cs typeface="ＭＳ Ｐゴシック" charset="0"/>
                </a:defRPr>
              </a:lvl1pPr>
              <a:lvl2pPr marL="742950" indent="-285750">
                <a:defRPr sz="2400">
                  <a:solidFill>
                    <a:schemeClr val="tx1"/>
                  </a:solidFill>
                  <a:latin typeface="Calibri" charset="0"/>
                  <a:ea typeface="ＭＳ Ｐゴシック" charset="0"/>
                </a:defRPr>
              </a:lvl2pPr>
              <a:lvl3pPr marL="1143000" indent="-228600">
                <a:defRPr sz="2400">
                  <a:solidFill>
                    <a:schemeClr val="tx1"/>
                  </a:solidFill>
                  <a:latin typeface="Calibri" charset="0"/>
                  <a:ea typeface="ＭＳ Ｐゴシック" charset="0"/>
                </a:defRPr>
              </a:lvl3pPr>
              <a:lvl4pPr marL="1600200" indent="-228600">
                <a:defRPr sz="2400">
                  <a:solidFill>
                    <a:schemeClr val="tx1"/>
                  </a:solidFill>
                  <a:latin typeface="Calibri" charset="0"/>
                  <a:ea typeface="ＭＳ Ｐゴシック" charset="0"/>
                </a:defRPr>
              </a:lvl4pPr>
              <a:lvl5pPr marL="2057400" indent="-22860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ctr" eaLnBrk="1" hangingPunct="1"/>
              <a:r>
                <a:rPr lang="en-US" sz="1600" dirty="0">
                  <a:latin typeface="Arial" charset="0"/>
                  <a:cs typeface="Arial" charset="0"/>
                </a:rPr>
                <a:t>Amazon</a:t>
              </a:r>
            </a:p>
            <a:p>
              <a:pPr algn="ctr" eaLnBrk="1" hangingPunct="1"/>
              <a:r>
                <a:rPr lang="en-US" sz="1600" dirty="0">
                  <a:latin typeface="Arial" charset="0"/>
                  <a:cs typeface="Arial" charset="0"/>
                </a:rPr>
                <a:t>S3</a:t>
              </a:r>
            </a:p>
          </p:txBody>
        </p:sp>
        <p:sp>
          <p:nvSpPr>
            <p:cNvPr id="158" name="TextBox 165"/>
            <p:cNvSpPr txBox="1">
              <a:spLocks noChangeArrowheads="1"/>
            </p:cNvSpPr>
            <p:nvPr/>
          </p:nvSpPr>
          <p:spPr bwMode="auto">
            <a:xfrm>
              <a:off x="8139551" y="4575035"/>
              <a:ext cx="702356" cy="43858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Calibri" charset="0"/>
                  <a:ea typeface="ＭＳ Ｐゴシック" charset="0"/>
                  <a:cs typeface="ＭＳ Ｐゴシック" charset="0"/>
                </a:defRPr>
              </a:lvl1pPr>
              <a:lvl2pPr marL="742950" indent="-285750">
                <a:defRPr sz="2400">
                  <a:solidFill>
                    <a:schemeClr val="tx1"/>
                  </a:solidFill>
                  <a:latin typeface="Calibri" charset="0"/>
                  <a:ea typeface="ＭＳ Ｐゴシック" charset="0"/>
                </a:defRPr>
              </a:lvl2pPr>
              <a:lvl3pPr marL="1143000" indent="-228600">
                <a:defRPr sz="2400">
                  <a:solidFill>
                    <a:schemeClr val="tx1"/>
                  </a:solidFill>
                  <a:latin typeface="Calibri" charset="0"/>
                  <a:ea typeface="ＭＳ Ｐゴシック" charset="0"/>
                </a:defRPr>
              </a:lvl3pPr>
              <a:lvl4pPr marL="1600200" indent="-228600">
                <a:defRPr sz="2400">
                  <a:solidFill>
                    <a:schemeClr val="tx1"/>
                  </a:solidFill>
                  <a:latin typeface="Calibri" charset="0"/>
                  <a:ea typeface="ＭＳ Ｐゴシック" charset="0"/>
                </a:defRPr>
              </a:lvl4pPr>
              <a:lvl5pPr marL="2057400" indent="-22860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ctr" eaLnBrk="1" hangingPunct="1"/>
              <a:r>
                <a:rPr lang="en-US" sz="1600" dirty="0">
                  <a:latin typeface="Arial" charset="0"/>
                  <a:cs typeface="Arial" charset="0"/>
                </a:rPr>
                <a:t>Amazon</a:t>
              </a:r>
            </a:p>
            <a:p>
              <a:pPr algn="ctr" eaLnBrk="1" hangingPunct="1"/>
              <a:r>
                <a:rPr lang="en-US" sz="1600" dirty="0">
                  <a:latin typeface="Arial" charset="0"/>
                  <a:cs typeface="Arial" charset="0"/>
                </a:rPr>
                <a:t>RDS</a:t>
              </a:r>
            </a:p>
          </p:txBody>
        </p:sp>
      </p:grpSp>
    </p:spTree>
    <p:extLst>
      <p:ext uri="{BB962C8B-B14F-4D97-AF65-F5344CB8AC3E}">
        <p14:creationId xmlns:p14="http://schemas.microsoft.com/office/powerpoint/2010/main" val="26807179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2000"/>
                                  </p:stCondLst>
                                  <p:childTnLst>
                                    <p:set>
                                      <p:cBhvr>
                                        <p:cTn id="9" dur="1" fill="hold">
                                          <p:stCondLst>
                                            <p:cond delay="0"/>
                                          </p:stCondLst>
                                        </p:cTn>
                                        <p:tgtEl>
                                          <p:spTgt spid="7"/>
                                        </p:tgtEl>
                                        <p:attrNameLst>
                                          <p:attrName>style.visibility</p:attrName>
                                        </p:attrNameLst>
                                      </p:cBhvr>
                                      <p:to>
                                        <p:strVal val="visible"/>
                                      </p:to>
                                    </p:set>
                                  </p:childTnLst>
                                </p:cTn>
                              </p:par>
                            </p:childTnLst>
                          </p:cTn>
                        </p:par>
                        <p:par>
                          <p:cTn id="10" fill="hold">
                            <p:stCondLst>
                              <p:cond delay="2000"/>
                            </p:stCondLst>
                            <p:childTnLst>
                              <p:par>
                                <p:cTn id="11" presetID="1" presetClass="entr" presetSubtype="0" fill="hold" nodeType="afterEffect">
                                  <p:stCondLst>
                                    <p:cond delay="2000"/>
                                  </p:stCondLst>
                                  <p:childTnLst>
                                    <p:set>
                                      <p:cBhvr>
                                        <p:cTn id="12" dur="1" fill="hold">
                                          <p:stCondLst>
                                            <p:cond delay="0"/>
                                          </p:stCondLst>
                                        </p:cTn>
                                        <p:tgtEl>
                                          <p:spTgt spid="8"/>
                                        </p:tgtEl>
                                        <p:attrNameLst>
                                          <p:attrName>style.visibility</p:attrName>
                                        </p:attrNameLst>
                                      </p:cBhvr>
                                      <p:to>
                                        <p:strVal val="visible"/>
                                      </p:to>
                                    </p:set>
                                  </p:childTnLst>
                                </p:cTn>
                              </p:par>
                            </p:childTnLst>
                          </p:cTn>
                        </p:par>
                        <p:par>
                          <p:cTn id="13" fill="hold">
                            <p:stCondLst>
                              <p:cond delay="4000"/>
                            </p:stCondLst>
                            <p:childTnLst>
                              <p:par>
                                <p:cTn id="14" presetID="1" presetClass="entr" presetSubtype="0" fill="hold" nodeType="afterEffect">
                                  <p:stCondLst>
                                    <p:cond delay="2000"/>
                                  </p:stCondLst>
                                  <p:childTnLst>
                                    <p:set>
                                      <p:cBhvr>
                                        <p:cTn id="15"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3&quot;/&gt;&lt;/TableIndex&gt;&lt;/ShapeTextInfo&gt;"/>
</p:tagLst>
</file>

<file path=ppt/tags/tag1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8&quot;/&gt;&lt;/TableIndex&gt;&lt;/ShapeTextInfo&gt;"/>
</p:tagLst>
</file>

<file path=ppt/tags/tag1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6&quot;/&gt;&lt;/TableIndex&gt;&lt;/ShapeTextInfo&gt;"/>
</p:tagLst>
</file>

<file path=ppt/tags/tag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ShapeTextInfo&gt;"/>
</p:tagLst>
</file>

<file path=ppt/tags/tag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ShapeTextInfo&gt;"/>
</p:tagLst>
</file>

<file path=ppt/tags/tag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ShapeTextInfo&gt;"/>
</p:tagLst>
</file>

<file path=ppt/tags/tag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79</TotalTime>
  <Words>2928</Words>
  <Application>Microsoft Office PowerPoint</Application>
  <PresentationFormat>Widescreen</PresentationFormat>
  <Paragraphs>353</Paragraphs>
  <Slides>18</Slides>
  <Notes>17</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18</vt:i4>
      </vt:variant>
    </vt:vector>
  </HeadingPairs>
  <TitlesOfParts>
    <vt:vector size="28" baseType="lpstr">
      <vt:lpstr>ＭＳ Ｐゴシック</vt:lpstr>
      <vt:lpstr>游ゴシック</vt:lpstr>
      <vt:lpstr>Arial</vt:lpstr>
      <vt:lpstr>Calibri</vt:lpstr>
      <vt:lpstr>Calibri Light</vt:lpstr>
      <vt:lpstr>Chalkduster</vt:lpstr>
      <vt:lpstr>Helvetica Neue</vt:lpstr>
      <vt:lpstr>Times New Roman</vt:lpstr>
      <vt:lpstr>Verdana</vt:lpstr>
      <vt:lpstr>Office Theme</vt:lpstr>
      <vt:lpstr>AWS Overview</vt:lpstr>
      <vt:lpstr>Course Contents</vt:lpstr>
      <vt:lpstr>Amazon History</vt:lpstr>
      <vt:lpstr>Amazon Web Services (AWS)</vt:lpstr>
      <vt:lpstr>AWS Rapid Pace of Innovation</vt:lpstr>
      <vt:lpstr>AWS Customers</vt:lpstr>
      <vt:lpstr>Six Advantages &amp; Benefits of AWS Cloud Computing</vt:lpstr>
      <vt:lpstr>Gartner Magic Quadrant for Cloud Infrastructure as a Service, Worldwide</vt:lpstr>
      <vt:lpstr>AWS Core Infrastructure and Services</vt:lpstr>
      <vt:lpstr>PowerPoint Presentation</vt:lpstr>
      <vt:lpstr>PowerPoint Presentation</vt:lpstr>
      <vt:lpstr>PowerPoint Presentation</vt:lpstr>
      <vt:lpstr>AWS Global Infrastructure</vt:lpstr>
      <vt:lpstr>AWS Global Infrastructure</vt:lpstr>
      <vt:lpstr>AWS Global Infrastructure</vt:lpstr>
      <vt:lpstr>Achieving High Availability Using Multi-AZ</vt:lpstr>
      <vt:lpstr>AWS Global Infrastructure</vt:lpstr>
      <vt:lpstr>AWS Management Console Demonstration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AWS Overview</dc:title>
  <dc:creator>Manish Sharma</dc:creator>
  <cp:lastModifiedBy>Manish Sharma</cp:lastModifiedBy>
  <cp:revision>6</cp:revision>
  <dcterms:created xsi:type="dcterms:W3CDTF">2019-04-08T14:19:53Z</dcterms:created>
  <dcterms:modified xsi:type="dcterms:W3CDTF">2020-04-01T04:36:25Z</dcterms:modified>
</cp:coreProperties>
</file>