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0" r:id="rId2"/>
    <p:sldId id="281" r:id="rId3"/>
    <p:sldId id="282" r:id="rId4"/>
    <p:sldId id="283" r:id="rId5"/>
    <p:sldId id="285" r:id="rId6"/>
    <p:sldId id="286" r:id="rId7"/>
    <p:sldId id="287" r:id="rId8"/>
    <p:sldId id="294" r:id="rId9"/>
    <p:sldId id="295" r:id="rId10"/>
    <p:sldId id="302" r:id="rId11"/>
    <p:sldId id="324" r:id="rId12"/>
    <p:sldId id="325" r:id="rId13"/>
    <p:sldId id="32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71" autoAdjust="0"/>
  </p:normalViewPr>
  <p:slideViewPr>
    <p:cSldViewPr snapToGrid="0">
      <p:cViewPr varScale="1">
        <p:scale>
          <a:sx n="67" d="100"/>
          <a:sy n="67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35F81-4CEE-482B-9FC1-14A7C41B78F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69CE0-0B6E-45C0-A664-0A5F23585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8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24/04/2020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8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7" y="1351722"/>
            <a:ext cx="8030817" cy="4750904"/>
          </a:xfrm>
        </p:spPr>
      </p:pic>
    </p:spTree>
    <p:extLst>
      <p:ext uri="{BB962C8B-B14F-4D97-AF65-F5344CB8AC3E}">
        <p14:creationId xmlns:p14="http://schemas.microsoft.com/office/powerpoint/2010/main" val="406821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Thank You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50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</Words>
  <Application>Microsoft Office PowerPoint</Application>
  <PresentationFormat>On-screen Show (4:3)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Exercise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Manish Sharma</cp:lastModifiedBy>
  <cp:revision>37</cp:revision>
  <dcterms:created xsi:type="dcterms:W3CDTF">2018-11-04T18:38:15Z</dcterms:created>
  <dcterms:modified xsi:type="dcterms:W3CDTF">2020-04-24T09:13:33Z</dcterms:modified>
  <cp:category/>
</cp:coreProperties>
</file>