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513" r:id="rId2"/>
    <p:sldId id="490" r:id="rId3"/>
    <p:sldId id="491" r:id="rId4"/>
    <p:sldId id="493" r:id="rId5"/>
    <p:sldId id="494" r:id="rId6"/>
    <p:sldId id="495" r:id="rId7"/>
    <p:sldId id="496" r:id="rId8"/>
    <p:sldId id="499" r:id="rId9"/>
    <p:sldId id="502" r:id="rId10"/>
    <p:sldId id="514" r:id="rId11"/>
    <p:sldId id="51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343" autoAdjust="0"/>
  </p:normalViewPr>
  <p:slideViewPr>
    <p:cSldViewPr snapToGrid="0">
      <p:cViewPr varScale="1">
        <p:scale>
          <a:sx n="73" d="100"/>
          <a:sy n="73" d="100"/>
        </p:scale>
        <p:origin x="12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235F81-4CEE-482B-9FC1-14A7C41B78F6}" type="datetimeFigureOut">
              <a:rPr lang="en-IN" smtClean="0"/>
              <a:t>24-04-2020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B69CE0-0B6E-45C0-A664-0A5F23585D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0789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24/04/2020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24/04/2020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24/04/2020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dule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1"/>
            <a:ext cx="9144000" cy="61960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pic>
        <p:nvPicPr>
          <p:cNvPr id="9" name="Picture 2" descr="F:\Sreejesh_CM_Data\2013\Amazon\_Nov_2013\AWS Intro Series Branding\AWS-Intro-Series-Branding_10-17-2013\AWS-Intro-Series-Branding_10-17-2013_01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00666" y="882579"/>
            <a:ext cx="6212051" cy="3200503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18513" y="1534984"/>
            <a:ext cx="4850678" cy="1325217"/>
          </a:xfrm>
        </p:spPr>
        <p:txBody>
          <a:bodyPr anchor="ctr">
            <a:noAutofit/>
          </a:bodyPr>
          <a:lstStyle>
            <a:lvl1pPr algn="ctr">
              <a:defRPr sz="2800" b="1" cap="none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Section Header</a:t>
            </a:r>
            <a:endParaRPr lang="en-US" dirty="0"/>
          </a:p>
        </p:txBody>
      </p:sp>
      <p:pic>
        <p:nvPicPr>
          <p:cNvPr id="4" name="Picture 3" descr="AWS-Intro-Series-Branding_01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6057" y="1563954"/>
            <a:ext cx="2225304" cy="4461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765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24/04/2020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24/04/2020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24/04/2020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24/04/2020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24/04/2020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24/04/2020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24/04/2020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24/04/2020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/>
              <a:t>24/04/2020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/>
              <a:t>‹#›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Databases - Amazon Relational Database Services (RDS)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9470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Amazon RDS – Hands 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8598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5095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013"/>
          <a:ext cx="9144000" cy="6009513"/>
          <a:chOff x="0" y="866013"/>
          <a:chExt cx="9144000" cy="6009513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013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50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013"/>
          <a:ext cx="9144000" cy="6009513"/>
          <a:chOff x="0" y="866013"/>
          <a:chExt cx="9144000" cy="6009513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013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97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013"/>
          <a:ext cx="9144000" cy="6009513"/>
          <a:chOff x="0" y="866013"/>
          <a:chExt cx="9144000" cy="6009513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013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30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013"/>
          <a:ext cx="9144000" cy="6009513"/>
          <a:chOff x="0" y="866013"/>
          <a:chExt cx="9144000" cy="6009513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8045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24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013"/>
          <a:ext cx="9144000" cy="6009513"/>
          <a:chOff x="0" y="866013"/>
          <a:chExt cx="9144000" cy="6009513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013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50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013"/>
          <a:ext cx="9144000" cy="6009513"/>
          <a:chOff x="0" y="866013"/>
          <a:chExt cx="9144000" cy="6009513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013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34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013"/>
          <a:ext cx="9144000" cy="6009513"/>
          <a:chOff x="0" y="866013"/>
          <a:chExt cx="9144000" cy="6009513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013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48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013"/>
          <a:ext cx="9144000" cy="6009513"/>
          <a:chOff x="0" y="866013"/>
          <a:chExt cx="9144000" cy="6009513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013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40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959</TotalTime>
  <Words>16</Words>
  <Application>Microsoft Office PowerPoint</Application>
  <PresentationFormat>On-screen Show (4:3)</PresentationFormat>
  <Paragraphs>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Databases - Amazon Relational Database Services (RDS)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Amazon RDS – Hands on</vt:lpstr>
      <vt:lpstr>Thank you 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 Presentation</dc:title>
  <dc:subject/>
  <dc:creator>Unknown Creator</dc:creator>
  <cp:keywords/>
  <dc:description/>
  <cp:lastModifiedBy>Manish Sharma</cp:lastModifiedBy>
  <cp:revision>55</cp:revision>
  <dcterms:created xsi:type="dcterms:W3CDTF">2018-11-04T18:38:15Z</dcterms:created>
  <dcterms:modified xsi:type="dcterms:W3CDTF">2020-04-24T09:16:08Z</dcterms:modified>
  <cp:category/>
</cp:coreProperties>
</file>