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E6A4E-0F75-4830-A882-BED0D05042D2}" type="datetimeFigureOut">
              <a:rPr lang="en-IN" smtClean="0"/>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C7C67-E971-4335-85D6-84E07A55491F}" type="slidenum">
              <a:rPr lang="en-IN" smtClean="0"/>
              <a:t>‹#›</a:t>
            </a:fld>
            <a:endParaRPr lang="en-IN"/>
          </a:p>
        </p:txBody>
      </p:sp>
    </p:spTree>
    <p:extLst>
      <p:ext uri="{BB962C8B-B14F-4D97-AF65-F5344CB8AC3E}">
        <p14:creationId xmlns:p14="http://schemas.microsoft.com/office/powerpoint/2010/main" val="6863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There is a 100 bucket limit per account</a:t>
            </a:r>
          </a:p>
          <a:p>
            <a:pPr marL="228600" indent="-228600">
              <a:buAutoNum type="arabicParenR"/>
            </a:pP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B69CE0-0B6E-45C0-A664-0A5F23585D3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308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3485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this exercise, you will enable version control on your newly created bucket.</a:t>
            </a:r>
            <a:endParaRPr lang="en-IN" dirty="0"/>
          </a:p>
        </p:txBody>
      </p:sp>
    </p:spTree>
    <p:extLst>
      <p:ext uri="{BB962C8B-B14F-4D97-AF65-F5344CB8AC3E}">
        <p14:creationId xmlns:p14="http://schemas.microsoft.com/office/powerpoint/2010/main" val="326334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will now see two different versions of the object with different</a:t>
            </a:r>
            <a:r>
              <a:rPr lang="en-IN" baseline="0" dirty="0" smtClean="0"/>
              <a:t> Version IDs and possibly different sizes. Note that when you select Show Version, the Amazon S3 URL </a:t>
            </a:r>
            <a:r>
              <a:rPr lang="en-IN" dirty="0" smtClean="0"/>
              <a:t>now includes the Version ID in the query string after the object name.</a:t>
            </a:r>
            <a:endParaRPr lang="en-IN" dirty="0"/>
          </a:p>
        </p:txBody>
      </p:sp>
    </p:spTree>
    <p:extLst>
      <p:ext uri="{BB962C8B-B14F-4D97-AF65-F5344CB8AC3E}">
        <p14:creationId xmlns:p14="http://schemas.microsoft.com/office/powerpoint/2010/main" val="339113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this</a:t>
            </a:r>
            <a:r>
              <a:rPr lang="en-IN" baseline="0" dirty="0" smtClean="0"/>
              <a:t> exercise, you will delete an object from your Amazon S3 bucket and then restore it.</a:t>
            </a:r>
            <a:endParaRPr lang="en-IN" dirty="0"/>
          </a:p>
        </p:txBody>
      </p:sp>
    </p:spTree>
    <p:extLst>
      <p:ext uri="{BB962C8B-B14F-4D97-AF65-F5344CB8AC3E}">
        <p14:creationId xmlns:p14="http://schemas.microsoft.com/office/powerpoint/2010/main" val="228658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this</a:t>
            </a:r>
            <a:r>
              <a:rPr lang="en-IN" baseline="0" dirty="0" smtClean="0"/>
              <a:t> exercise, you will delete an object from your Amazon S3 bucket and then restore it.</a:t>
            </a:r>
            <a:endParaRPr lang="en-IN" dirty="0"/>
          </a:p>
        </p:txBody>
      </p:sp>
    </p:spTree>
    <p:extLst>
      <p:ext uri="{BB962C8B-B14F-4D97-AF65-F5344CB8AC3E}">
        <p14:creationId xmlns:p14="http://schemas.microsoft.com/office/powerpoint/2010/main" val="306954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Combination of bucket key, Version id</a:t>
            </a:r>
            <a:r>
              <a:rPr lang="en-IN" baseline="0" dirty="0" smtClean="0"/>
              <a:t> uniquely identifies an object</a:t>
            </a:r>
          </a:p>
          <a:p>
            <a:r>
              <a:rPr lang="en-IN" baseline="0" dirty="0" smtClean="0"/>
              <a:t>Amazon S3 can be thought of as a basic data map between the bucket key, version and the object itself.</a:t>
            </a:r>
            <a:r>
              <a:rPr lang="en-IN" dirty="0" smtClean="0"/>
              <a:t>			 </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B69CE0-0B6E-45C0-A664-0A5F23585D3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78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B69CE0-0B6E-45C0-A664-0A5F23585D3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32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exercise</a:t>
            </a:r>
            <a:r>
              <a:rPr lang="en-US" baseline="0" dirty="0" smtClean="0"/>
              <a:t>, you will create a new Amazon S3 bucket in your selected region. You will use this bucket in the following exercises.</a:t>
            </a:r>
            <a:endParaRPr lang="en-IN" dirty="0"/>
          </a:p>
        </p:txBody>
      </p:sp>
    </p:spTree>
    <p:extLst>
      <p:ext uri="{BB962C8B-B14F-4D97-AF65-F5344CB8AC3E}">
        <p14:creationId xmlns:p14="http://schemas.microsoft.com/office/powerpoint/2010/main" val="7396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exercise, you will upload </a:t>
            </a:r>
            <a:r>
              <a:rPr lang="en-IN" dirty="0" smtClean="0"/>
              <a:t>a new object to your bucket. You will then make this object public and view the object in your browser. You will then rename the object and finally delete it from bucket.</a:t>
            </a:r>
          </a:p>
          <a:p>
            <a:r>
              <a:rPr lang="en-IN" dirty="0" smtClean="0"/>
              <a:t>Note: We suggest using non-personal image file for the purpose of this exercise</a:t>
            </a:r>
            <a:endParaRPr lang="en-IN" dirty="0"/>
          </a:p>
        </p:txBody>
      </p:sp>
    </p:spTree>
    <p:extLst>
      <p:ext uri="{BB962C8B-B14F-4D97-AF65-F5344CB8AC3E}">
        <p14:creationId xmlns:p14="http://schemas.microsoft.com/office/powerpoint/2010/main" val="336221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file you uploaded is now stored as an Amazon S3 object and should be now listed in the contents of your</a:t>
            </a:r>
            <a:r>
              <a:rPr lang="en-IN" baseline="0" dirty="0" smtClean="0"/>
              <a:t> bucket.</a:t>
            </a:r>
            <a:endParaRPr lang="en-IN" dirty="0"/>
          </a:p>
        </p:txBody>
      </p:sp>
    </p:spTree>
    <p:extLst>
      <p:ext uri="{BB962C8B-B14F-4D97-AF65-F5344CB8AC3E}">
        <p14:creationId xmlns:p14="http://schemas.microsoft.com/office/powerpoint/2010/main" val="334708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6239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22570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8052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A1B324-A806-485E-83A4-C293CDCC3D1C}"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373450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A1B324-A806-485E-83A4-C293CDCC3D1C}"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87063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A1B324-A806-485E-83A4-C293CDCC3D1C}"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118846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 Header">
    <p:spTree>
      <p:nvGrpSpPr>
        <p:cNvPr id="1" name=""/>
        <p:cNvGrpSpPr/>
        <p:nvPr/>
      </p:nvGrpSpPr>
      <p:grpSpPr>
        <a:xfrm>
          <a:off x="0" y="0"/>
          <a:ext cx="0" cy="0"/>
          <a:chOff x="0" y="0"/>
          <a:chExt cx="0" cy="0"/>
        </a:xfrm>
      </p:grpSpPr>
      <p:sp>
        <p:nvSpPr>
          <p:cNvPr id="8" name="Rectangle 7"/>
          <p:cNvSpPr/>
          <p:nvPr userDrawn="1"/>
        </p:nvSpPr>
        <p:spPr>
          <a:xfrm>
            <a:off x="0" y="1"/>
            <a:ext cx="12192000" cy="61960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934221" y="882579"/>
            <a:ext cx="8282735" cy="3200503"/>
          </a:xfrm>
          <a:prstGeom prst="rect">
            <a:avLst/>
          </a:prstGeom>
          <a:noFill/>
        </p:spPr>
      </p:pic>
      <p:sp>
        <p:nvSpPr>
          <p:cNvPr id="2" name="Title 1"/>
          <p:cNvSpPr>
            <a:spLocks noGrp="1"/>
          </p:cNvSpPr>
          <p:nvPr>
            <p:ph type="title" hasCustomPrompt="1"/>
          </p:nvPr>
        </p:nvSpPr>
        <p:spPr>
          <a:xfrm>
            <a:off x="3891351" y="1534984"/>
            <a:ext cx="6467571" cy="1325217"/>
          </a:xfrm>
        </p:spPr>
        <p:txBody>
          <a:bodyPr anchor="ctr">
            <a:noAutofit/>
          </a:bodyPr>
          <a:lstStyle>
            <a:lvl1pPr algn="ctr">
              <a:defRPr sz="3733" b="1" cap="none" baseline="0">
                <a:solidFill>
                  <a:schemeClr val="tx1"/>
                </a:solidFill>
              </a:defRPr>
            </a:lvl1pPr>
          </a:lstStyle>
          <a:p>
            <a:r>
              <a:rPr lang="en-US" dirty="0" smtClean="0"/>
              <a:t>Section Header</a:t>
            </a:r>
            <a:endParaRPr lang="en-US" dirty="0"/>
          </a:p>
        </p:txBody>
      </p:sp>
      <p:pic>
        <p:nvPicPr>
          <p:cNvPr id="4" name="Picture 3" descr="AWS-Intro-Series-Branding_0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1409" y="1563954"/>
            <a:ext cx="2967072" cy="4461476"/>
          </a:xfrm>
          <a:prstGeom prst="rect">
            <a:avLst/>
          </a:prstGeom>
        </p:spPr>
      </p:pic>
    </p:spTree>
    <p:extLst>
      <p:ext uri="{BB962C8B-B14F-4D97-AF65-F5344CB8AC3E}">
        <p14:creationId xmlns:p14="http://schemas.microsoft.com/office/powerpoint/2010/main" val="35155658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A1B324-A806-485E-83A4-C293CDCC3D1C}"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264828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A1B324-A806-485E-83A4-C293CDCC3D1C}"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6668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A1B324-A806-485E-83A4-C293CDCC3D1C}"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398035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A1B324-A806-485E-83A4-C293CDCC3D1C}" type="datetimeFigureOut">
              <a:rPr lang="en-IN" smtClean="0"/>
              <a:t>23-04-2020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403424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A1B324-A806-485E-83A4-C293CDCC3D1C}" type="datetimeFigureOut">
              <a:rPr lang="en-IN" smtClean="0"/>
              <a:t>23-04-2020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52373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1B324-A806-485E-83A4-C293CDCC3D1C}" type="datetimeFigureOut">
              <a:rPr lang="en-IN" smtClean="0"/>
              <a:t>23-04-2020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359465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A1B324-A806-485E-83A4-C293CDCC3D1C}"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209206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A1B324-A806-485E-83A4-C293CDCC3D1C}"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45255-ACB3-40AF-B72D-4106E471F3B1}" type="slidenum">
              <a:rPr lang="en-IN" smtClean="0"/>
              <a:t>‹#›</a:t>
            </a:fld>
            <a:endParaRPr lang="en-IN"/>
          </a:p>
        </p:txBody>
      </p:sp>
    </p:spTree>
    <p:extLst>
      <p:ext uri="{BB962C8B-B14F-4D97-AF65-F5344CB8AC3E}">
        <p14:creationId xmlns:p14="http://schemas.microsoft.com/office/powerpoint/2010/main" val="294332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1B324-A806-485E-83A4-C293CDCC3D1C}" type="datetimeFigureOut">
              <a:rPr lang="en-IN" smtClean="0"/>
              <a:t>23-04-2020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5255-ACB3-40AF-B72D-4106E471F3B1}" type="slidenum">
              <a:rPr lang="en-IN" smtClean="0"/>
              <a:t>‹#›</a:t>
            </a:fld>
            <a:endParaRPr lang="en-IN"/>
          </a:p>
        </p:txBody>
      </p:sp>
    </p:spTree>
    <p:extLst>
      <p:ext uri="{BB962C8B-B14F-4D97-AF65-F5344CB8AC3E}">
        <p14:creationId xmlns:p14="http://schemas.microsoft.com/office/powerpoint/2010/main" val="361997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Simple Storage </a:t>
            </a:r>
            <a:r>
              <a:rPr lang="en-IN" dirty="0" smtClean="0"/>
              <a:t>Service - Amazon S3</a:t>
            </a:r>
            <a:endParaRPr lang="en-IN" dirty="0"/>
          </a:p>
        </p:txBody>
      </p:sp>
    </p:spTree>
    <p:extLst>
      <p:ext uri="{BB962C8B-B14F-4D97-AF65-F5344CB8AC3E}">
        <p14:creationId xmlns:p14="http://schemas.microsoft.com/office/powerpoint/2010/main" val="238866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186687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3"/>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50027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12047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Amazon </a:t>
            </a:r>
            <a:r>
              <a:rPr lang="en-IN" dirty="0"/>
              <a:t>S3 </a:t>
            </a:r>
            <a:r>
              <a:rPr lang="en-IN" dirty="0" smtClean="0"/>
              <a:t>– Hands on</a:t>
            </a:r>
            <a:endParaRPr lang="en-IN" dirty="0"/>
          </a:p>
        </p:txBody>
      </p:sp>
    </p:spTree>
    <p:extLst>
      <p:ext uri="{BB962C8B-B14F-4D97-AF65-F5344CB8AC3E}">
        <p14:creationId xmlns:p14="http://schemas.microsoft.com/office/powerpoint/2010/main" val="296409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1: Create an Amazon Simple Storage Service (Amazon S3) Bucket</a:t>
            </a:r>
            <a:endParaRPr lang="en-IN" dirty="0"/>
          </a:p>
        </p:txBody>
      </p:sp>
      <p:sp>
        <p:nvSpPr>
          <p:cNvPr id="4" name="Content Placeholder 3"/>
          <p:cNvSpPr>
            <a:spLocks noGrp="1"/>
          </p:cNvSpPr>
          <p:nvPr>
            <p:ph idx="1"/>
          </p:nvPr>
        </p:nvSpPr>
        <p:spPr/>
        <p:txBody>
          <a:bodyPr/>
          <a:lstStyle/>
          <a:p>
            <a:r>
              <a:rPr lang="en-US" dirty="0" smtClean="0"/>
              <a:t>Login to the AWS Management Console</a:t>
            </a:r>
          </a:p>
          <a:p>
            <a:r>
              <a:rPr lang="en-US" dirty="0" smtClean="0"/>
              <a:t>Choose an appropriate region, such as Asia Pacific (Mumbai).</a:t>
            </a:r>
          </a:p>
          <a:p>
            <a:r>
              <a:rPr lang="en-US" dirty="0" smtClean="0"/>
              <a:t>Navigate to the Amazon S3 console. Notice that the region indicator now says Global. Remember that Amazon S3 buckets form a global namespace , even though each bucket is created in a specific region.</a:t>
            </a:r>
          </a:p>
          <a:p>
            <a:r>
              <a:rPr lang="en-US" dirty="0" smtClean="0"/>
              <a:t>Start the create bucket process</a:t>
            </a:r>
            <a:endParaRPr lang="en-IN" dirty="0"/>
          </a:p>
        </p:txBody>
      </p:sp>
    </p:spTree>
    <p:extLst>
      <p:ext uri="{BB962C8B-B14F-4D97-AF65-F5344CB8AC3E}">
        <p14:creationId xmlns:p14="http://schemas.microsoft.com/office/powerpoint/2010/main" val="20222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continued…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When prompted for Bucket Name, use </a:t>
            </a:r>
            <a:r>
              <a:rPr lang="en-US" dirty="0" err="1" smtClean="0"/>
              <a:t>mybucket</a:t>
            </a:r>
            <a:endParaRPr lang="en-US" dirty="0" smtClean="0"/>
          </a:p>
          <a:p>
            <a:r>
              <a:rPr lang="en-US" dirty="0" smtClean="0"/>
              <a:t>Choose a region, such as Asia Pacific (Mumbai).</a:t>
            </a:r>
          </a:p>
          <a:p>
            <a:r>
              <a:rPr lang="en-US" dirty="0" smtClean="0"/>
              <a:t>Try to create the bucket. You almost surely will get a message that the requested bucket name is not available. Remember that a bucket name must be unique globally.</a:t>
            </a:r>
          </a:p>
          <a:p>
            <a:r>
              <a:rPr lang="en-US" dirty="0" smtClean="0"/>
              <a:t>Try again using your surname followed by hyphen and then today’s date in a six-digit format as the bucket name (a bucket name that is not likely to exist already)</a:t>
            </a:r>
          </a:p>
          <a:p>
            <a:r>
              <a:rPr lang="en-US" dirty="0" smtClean="0"/>
              <a:t>You should now have a new Amazon S3 bucket.</a:t>
            </a:r>
          </a:p>
          <a:p>
            <a:r>
              <a:rPr lang="en-IN" dirty="0"/>
              <a:t>Click on ‘Edit public access settings’. Keep all options unselected, and click save.</a:t>
            </a:r>
          </a:p>
          <a:p>
            <a:endParaRPr lang="en-IN" dirty="0"/>
          </a:p>
        </p:txBody>
      </p:sp>
    </p:spTree>
    <p:extLst>
      <p:ext uri="{BB962C8B-B14F-4D97-AF65-F5344CB8AC3E}">
        <p14:creationId xmlns:p14="http://schemas.microsoft.com/office/powerpoint/2010/main" val="287112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2: Upload, Make Public, Rename, and Delete Objects in Your Bucket </a:t>
            </a:r>
            <a:endParaRPr lang="en-IN" dirty="0"/>
          </a:p>
        </p:txBody>
      </p:sp>
      <p:sp>
        <p:nvSpPr>
          <p:cNvPr id="3" name="Content Placeholder 2"/>
          <p:cNvSpPr>
            <a:spLocks noGrp="1"/>
          </p:cNvSpPr>
          <p:nvPr>
            <p:ph idx="1"/>
          </p:nvPr>
        </p:nvSpPr>
        <p:spPr/>
        <p:txBody>
          <a:bodyPr/>
          <a:lstStyle/>
          <a:p>
            <a:r>
              <a:rPr lang="en-IN" dirty="0" smtClean="0"/>
              <a:t>Upload an Object</a:t>
            </a:r>
          </a:p>
          <a:p>
            <a:pPr lvl="1"/>
            <a:r>
              <a:rPr lang="en-IN" dirty="0" smtClean="0"/>
              <a:t>Load your new bucket in the Amazon S3 console</a:t>
            </a:r>
          </a:p>
          <a:p>
            <a:pPr lvl="1"/>
            <a:r>
              <a:rPr lang="en-IN" dirty="0" smtClean="0"/>
              <a:t>Select upload, then Add Files</a:t>
            </a:r>
          </a:p>
          <a:p>
            <a:pPr lvl="1"/>
            <a:r>
              <a:rPr lang="en-IN" dirty="0" smtClean="0"/>
              <a:t>Locate a file on your PC that you are okay with uploading to Amazon S3 and making public to the internet</a:t>
            </a:r>
          </a:p>
          <a:p>
            <a:pPr lvl="1"/>
            <a:r>
              <a:rPr lang="en-IN" dirty="0" smtClean="0"/>
              <a:t>Select a suitable file, then </a:t>
            </a:r>
            <a:r>
              <a:rPr lang="en-IN" dirty="0"/>
              <a:t>S</a:t>
            </a:r>
            <a:r>
              <a:rPr lang="en-IN" dirty="0" smtClean="0"/>
              <a:t>tart Upload. You will see the status of Your file in the Transfer section</a:t>
            </a:r>
          </a:p>
          <a:p>
            <a:pPr lvl="1"/>
            <a:r>
              <a:rPr lang="en-IN" dirty="0" smtClean="0"/>
              <a:t>After your file is uploaded, the status should change to Done.</a:t>
            </a:r>
          </a:p>
          <a:p>
            <a:pPr lvl="1"/>
            <a:endParaRPr lang="en-IN" dirty="0"/>
          </a:p>
        </p:txBody>
      </p:sp>
    </p:spTree>
    <p:extLst>
      <p:ext uri="{BB962C8B-B14F-4D97-AF65-F5344CB8AC3E}">
        <p14:creationId xmlns:p14="http://schemas.microsoft.com/office/powerpoint/2010/main" val="189216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2 continued…</a:t>
            </a:r>
            <a:endParaRPr lang="en-IN" dirty="0"/>
          </a:p>
        </p:txBody>
      </p:sp>
      <p:sp>
        <p:nvSpPr>
          <p:cNvPr id="3" name="Content Placeholder 2"/>
          <p:cNvSpPr>
            <a:spLocks noGrp="1"/>
          </p:cNvSpPr>
          <p:nvPr>
            <p:ph idx="1"/>
          </p:nvPr>
        </p:nvSpPr>
        <p:spPr/>
        <p:txBody>
          <a:bodyPr/>
          <a:lstStyle/>
          <a:p>
            <a:r>
              <a:rPr lang="en-IN" dirty="0" smtClean="0"/>
              <a:t>Open the Amazon S3 URL</a:t>
            </a:r>
          </a:p>
          <a:p>
            <a:pPr lvl="1"/>
            <a:r>
              <a:rPr lang="en-IN" dirty="0" smtClean="0"/>
              <a:t>Now open the properties for the object . The properties should include bucket name and link.</a:t>
            </a:r>
          </a:p>
          <a:p>
            <a:pPr lvl="1"/>
            <a:r>
              <a:rPr lang="en-IN" dirty="0" smtClean="0"/>
              <a:t>Copy the Amazon S3 URL for the object</a:t>
            </a:r>
          </a:p>
          <a:p>
            <a:pPr lvl="1"/>
            <a:r>
              <a:rPr lang="en-IN" dirty="0" smtClean="0"/>
              <a:t>Paste the URL in the address bar of new browser window or tab</a:t>
            </a:r>
          </a:p>
          <a:p>
            <a:pPr marL="609585" lvl="1" indent="0">
              <a:buNone/>
            </a:pPr>
            <a:endParaRPr lang="en-IN" dirty="0"/>
          </a:p>
        </p:txBody>
      </p:sp>
    </p:spTree>
    <p:extLst>
      <p:ext uri="{BB962C8B-B14F-4D97-AF65-F5344CB8AC3E}">
        <p14:creationId xmlns:p14="http://schemas.microsoft.com/office/powerpoint/2010/main" val="382701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2 continued…</a:t>
            </a:r>
            <a:endParaRPr lang="en-IN" dirty="0"/>
          </a:p>
        </p:txBody>
      </p:sp>
      <p:sp>
        <p:nvSpPr>
          <p:cNvPr id="3" name="Content Placeholder 2"/>
          <p:cNvSpPr>
            <a:spLocks noGrp="1"/>
          </p:cNvSpPr>
          <p:nvPr>
            <p:ph idx="1"/>
          </p:nvPr>
        </p:nvSpPr>
        <p:spPr/>
        <p:txBody>
          <a:bodyPr/>
          <a:lstStyle/>
          <a:p>
            <a:r>
              <a:rPr lang="en-IN" dirty="0" smtClean="0"/>
              <a:t>Open the Amazon S3 URL </a:t>
            </a:r>
            <a:r>
              <a:rPr lang="en-IN" dirty="0" err="1" smtClean="0"/>
              <a:t>contd</a:t>
            </a:r>
            <a:r>
              <a:rPr lang="en-IN" dirty="0" smtClean="0"/>
              <a:t>…</a:t>
            </a:r>
          </a:p>
          <a:p>
            <a:pPr lvl="1"/>
            <a:r>
              <a:rPr lang="en-IN" dirty="0" smtClean="0"/>
              <a:t>You should get a message with an XML error code </a:t>
            </a:r>
            <a:r>
              <a:rPr lang="en-IN" dirty="0" err="1" smtClean="0"/>
              <a:t>AccessDenied</a:t>
            </a:r>
            <a:r>
              <a:rPr lang="en-IN" dirty="0" smtClean="0"/>
              <a:t>. Even though the object has a URL, it is private by default, so it cannot be accessed by a web browser</a:t>
            </a:r>
          </a:p>
          <a:p>
            <a:pPr lvl="1"/>
            <a:endParaRPr lang="en-IN" dirty="0"/>
          </a:p>
        </p:txBody>
      </p:sp>
    </p:spTree>
    <p:extLst>
      <p:ext uri="{BB962C8B-B14F-4D97-AF65-F5344CB8AC3E}">
        <p14:creationId xmlns:p14="http://schemas.microsoft.com/office/powerpoint/2010/main" val="253950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2 continued…</a:t>
            </a:r>
            <a:endParaRPr lang="en-IN" dirty="0"/>
          </a:p>
        </p:txBody>
      </p:sp>
      <p:sp>
        <p:nvSpPr>
          <p:cNvPr id="3" name="Content Placeholder 2"/>
          <p:cNvSpPr>
            <a:spLocks noGrp="1"/>
          </p:cNvSpPr>
          <p:nvPr>
            <p:ph idx="1"/>
          </p:nvPr>
        </p:nvSpPr>
        <p:spPr/>
        <p:txBody>
          <a:bodyPr/>
          <a:lstStyle/>
          <a:p>
            <a:r>
              <a:rPr lang="en-IN" dirty="0" smtClean="0"/>
              <a:t>Make the Object Public</a:t>
            </a:r>
          </a:p>
          <a:p>
            <a:pPr lvl="1"/>
            <a:r>
              <a:rPr lang="en-IN" dirty="0" smtClean="0"/>
              <a:t>Go back to the Amazon S3 console and select Make Public</a:t>
            </a:r>
          </a:p>
          <a:p>
            <a:pPr lvl="1"/>
            <a:r>
              <a:rPr lang="en-IN" dirty="0" smtClean="0"/>
              <a:t>Copy the Amazon S3 URL again and try to open it in a browser or tab. </a:t>
            </a:r>
          </a:p>
          <a:p>
            <a:pPr lvl="1"/>
            <a:r>
              <a:rPr lang="en-IN" dirty="0" smtClean="0"/>
              <a:t>Your public image file should now display in the browser. </a:t>
            </a:r>
            <a:endParaRPr lang="en-IN" dirty="0"/>
          </a:p>
        </p:txBody>
      </p:sp>
    </p:spTree>
    <p:extLst>
      <p:ext uri="{BB962C8B-B14F-4D97-AF65-F5344CB8AC3E}">
        <p14:creationId xmlns:p14="http://schemas.microsoft.com/office/powerpoint/2010/main" val="150182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399689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2 continued…</a:t>
            </a:r>
            <a:endParaRPr lang="en-IN" dirty="0"/>
          </a:p>
        </p:txBody>
      </p:sp>
      <p:sp>
        <p:nvSpPr>
          <p:cNvPr id="3" name="Content Placeholder 2"/>
          <p:cNvSpPr>
            <a:spLocks noGrp="1"/>
          </p:cNvSpPr>
          <p:nvPr>
            <p:ph idx="1"/>
          </p:nvPr>
        </p:nvSpPr>
        <p:spPr/>
        <p:txBody>
          <a:bodyPr/>
          <a:lstStyle/>
          <a:p>
            <a:r>
              <a:rPr lang="en-IN" dirty="0" smtClean="0"/>
              <a:t>Rename the Object</a:t>
            </a:r>
          </a:p>
          <a:p>
            <a:pPr lvl="1"/>
            <a:r>
              <a:rPr lang="en-IN" dirty="0" smtClean="0"/>
              <a:t>In the Amazon S3 console, select Rename</a:t>
            </a:r>
          </a:p>
          <a:p>
            <a:pPr lvl="1"/>
            <a:r>
              <a:rPr lang="en-IN" dirty="0" smtClean="0"/>
              <a:t>Rename the object, but keep the same file extension</a:t>
            </a:r>
          </a:p>
          <a:p>
            <a:pPr lvl="1"/>
            <a:r>
              <a:rPr lang="en-IN" dirty="0" smtClean="0"/>
              <a:t>Copy the new Amazon S3 URL and try to open it in a new browser or tab.</a:t>
            </a:r>
          </a:p>
          <a:p>
            <a:pPr lvl="1"/>
            <a:r>
              <a:rPr lang="en-IN" dirty="0" smtClean="0"/>
              <a:t>You should see the same image. </a:t>
            </a:r>
            <a:endParaRPr lang="en-IN" dirty="0"/>
          </a:p>
        </p:txBody>
      </p:sp>
    </p:spTree>
    <p:extLst>
      <p:ext uri="{BB962C8B-B14F-4D97-AF65-F5344CB8AC3E}">
        <p14:creationId xmlns:p14="http://schemas.microsoft.com/office/powerpoint/2010/main" val="112840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2 continued…</a:t>
            </a:r>
            <a:endParaRPr lang="en-IN" dirty="0"/>
          </a:p>
        </p:txBody>
      </p:sp>
      <p:sp>
        <p:nvSpPr>
          <p:cNvPr id="3" name="Content Placeholder 2"/>
          <p:cNvSpPr>
            <a:spLocks noGrp="1"/>
          </p:cNvSpPr>
          <p:nvPr>
            <p:ph idx="1"/>
          </p:nvPr>
        </p:nvSpPr>
        <p:spPr/>
        <p:txBody>
          <a:bodyPr/>
          <a:lstStyle/>
          <a:p>
            <a:r>
              <a:rPr lang="en-IN" dirty="0" smtClean="0"/>
              <a:t>Delete the Object</a:t>
            </a:r>
          </a:p>
          <a:p>
            <a:pPr lvl="1"/>
            <a:r>
              <a:rPr lang="en-IN" dirty="0" smtClean="0"/>
              <a:t>In the Amazon S3 console, select Delete.</a:t>
            </a:r>
          </a:p>
          <a:p>
            <a:pPr lvl="1"/>
            <a:r>
              <a:rPr lang="en-IN" dirty="0" smtClean="0"/>
              <a:t>Select OK when prompted if you want to delete the object</a:t>
            </a:r>
          </a:p>
          <a:p>
            <a:pPr lvl="1"/>
            <a:r>
              <a:rPr lang="en-IN" dirty="0" smtClean="0"/>
              <a:t>The object has now been deleted.</a:t>
            </a:r>
          </a:p>
          <a:p>
            <a:pPr lvl="1"/>
            <a:r>
              <a:rPr lang="en-IN" dirty="0" smtClean="0"/>
              <a:t>To verify, try to reload the deleted object’s Amazon S3 URL.</a:t>
            </a:r>
          </a:p>
          <a:p>
            <a:pPr lvl="1"/>
            <a:r>
              <a:rPr lang="en-IN" dirty="0" smtClean="0"/>
              <a:t>You should again get the XML </a:t>
            </a:r>
            <a:r>
              <a:rPr lang="en-IN" dirty="0" err="1" smtClean="0"/>
              <a:t>AccessDenied</a:t>
            </a:r>
            <a:r>
              <a:rPr lang="en-IN" dirty="0" smtClean="0"/>
              <a:t> error message</a:t>
            </a:r>
            <a:endParaRPr lang="en-IN" dirty="0"/>
          </a:p>
        </p:txBody>
      </p:sp>
    </p:spTree>
    <p:extLst>
      <p:ext uri="{BB962C8B-B14F-4D97-AF65-F5344CB8AC3E}">
        <p14:creationId xmlns:p14="http://schemas.microsoft.com/office/powerpoint/2010/main" val="297248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3: Enable Version Control</a:t>
            </a:r>
            <a:endParaRPr lang="en-IN" dirty="0"/>
          </a:p>
        </p:txBody>
      </p:sp>
      <p:sp>
        <p:nvSpPr>
          <p:cNvPr id="3" name="Content Placeholder 2"/>
          <p:cNvSpPr>
            <a:spLocks noGrp="1"/>
          </p:cNvSpPr>
          <p:nvPr>
            <p:ph idx="1"/>
          </p:nvPr>
        </p:nvSpPr>
        <p:spPr/>
        <p:txBody>
          <a:bodyPr/>
          <a:lstStyle/>
          <a:p>
            <a:r>
              <a:rPr lang="en-IN" dirty="0" smtClean="0"/>
              <a:t>Enable Versioning</a:t>
            </a:r>
          </a:p>
          <a:p>
            <a:pPr lvl="1"/>
            <a:r>
              <a:rPr lang="en-IN" dirty="0" smtClean="0"/>
              <a:t>In the Amazon S3 console, load the properties of your bucket</a:t>
            </a:r>
            <a:r>
              <a:rPr lang="en-IN" smtClean="0"/>
              <a:t>. </a:t>
            </a:r>
            <a:endParaRPr lang="en-IN" dirty="0" smtClean="0"/>
          </a:p>
          <a:p>
            <a:pPr lvl="1"/>
            <a:r>
              <a:rPr lang="en-IN" dirty="0" smtClean="0"/>
              <a:t>Enable versioning in the properties and select Ok to verify. </a:t>
            </a:r>
          </a:p>
          <a:p>
            <a:pPr lvl="1"/>
            <a:r>
              <a:rPr lang="en-IN" dirty="0" smtClean="0"/>
              <a:t>Your bucket now has versioning enabled.</a:t>
            </a:r>
          </a:p>
          <a:p>
            <a:pPr lvl="1"/>
            <a:r>
              <a:rPr lang="en-IN" dirty="0" smtClean="0"/>
              <a:t>Please note that versioning can be suspended but </a:t>
            </a:r>
            <a:r>
              <a:rPr lang="en-IN" dirty="0"/>
              <a:t>not </a:t>
            </a:r>
            <a:r>
              <a:rPr lang="en-IN" dirty="0" smtClean="0"/>
              <a:t>turned-off.</a:t>
            </a:r>
            <a:endParaRPr lang="en-IN" dirty="0"/>
          </a:p>
        </p:txBody>
      </p:sp>
    </p:spTree>
    <p:extLst>
      <p:ext uri="{BB962C8B-B14F-4D97-AF65-F5344CB8AC3E}">
        <p14:creationId xmlns:p14="http://schemas.microsoft.com/office/powerpoint/2010/main" val="2249875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3: Enable Version Control continued…</a:t>
            </a:r>
            <a:endParaRPr lang="en-IN" dirty="0"/>
          </a:p>
        </p:txBody>
      </p:sp>
      <p:sp>
        <p:nvSpPr>
          <p:cNvPr id="3" name="Content Placeholder 2"/>
          <p:cNvSpPr>
            <a:spLocks noGrp="1"/>
          </p:cNvSpPr>
          <p:nvPr>
            <p:ph idx="1"/>
          </p:nvPr>
        </p:nvSpPr>
        <p:spPr/>
        <p:txBody>
          <a:bodyPr/>
          <a:lstStyle/>
          <a:p>
            <a:r>
              <a:rPr lang="en-IN" dirty="0" smtClean="0"/>
              <a:t>Create Multiple Versions of an Object</a:t>
            </a:r>
          </a:p>
          <a:p>
            <a:pPr lvl="1"/>
            <a:r>
              <a:rPr lang="en-IN" dirty="0" smtClean="0"/>
              <a:t>Create a text file named </a:t>
            </a:r>
            <a:r>
              <a:rPr lang="en-IN" i="1" dirty="0" smtClean="0"/>
              <a:t>zensar.txt</a:t>
            </a:r>
            <a:r>
              <a:rPr lang="en-IN" dirty="0" smtClean="0"/>
              <a:t> on your computer and write the word </a:t>
            </a:r>
            <a:r>
              <a:rPr lang="en-IN" b="1" dirty="0" smtClean="0"/>
              <a:t>blue</a:t>
            </a:r>
            <a:r>
              <a:rPr lang="en-IN" dirty="0" smtClean="0"/>
              <a:t> in the text file.</a:t>
            </a:r>
          </a:p>
          <a:p>
            <a:pPr lvl="1"/>
            <a:r>
              <a:rPr lang="en-IN" dirty="0" smtClean="0"/>
              <a:t>Save the text file to a location of your choosing.</a:t>
            </a:r>
          </a:p>
          <a:p>
            <a:pPr lvl="1"/>
            <a:r>
              <a:rPr lang="en-IN" dirty="0" smtClean="0"/>
              <a:t>Upload the text file to your bucket. This will </a:t>
            </a:r>
            <a:r>
              <a:rPr lang="en-IN" dirty="0"/>
              <a:t>b</a:t>
            </a:r>
            <a:r>
              <a:rPr lang="en-IN" dirty="0" smtClean="0"/>
              <a:t>e version 1.</a:t>
            </a:r>
          </a:p>
          <a:p>
            <a:pPr lvl="1"/>
            <a:r>
              <a:rPr lang="en-IN" dirty="0" smtClean="0"/>
              <a:t>After you have uploaded the text file to your bucket, open the copy on your local computer and append the word </a:t>
            </a:r>
            <a:r>
              <a:rPr lang="en-IN" b="1" dirty="0" smtClean="0"/>
              <a:t>red </a:t>
            </a:r>
            <a:r>
              <a:rPr lang="en-IN" dirty="0" smtClean="0"/>
              <a:t>in the next line</a:t>
            </a:r>
            <a:r>
              <a:rPr lang="en-IN" b="1" dirty="0" smtClean="0"/>
              <a:t> </a:t>
            </a:r>
            <a:r>
              <a:rPr lang="en-IN" dirty="0" smtClean="0"/>
              <a:t>after </a:t>
            </a:r>
            <a:r>
              <a:rPr lang="en-IN" b="1" dirty="0" smtClean="0"/>
              <a:t>blue</a:t>
            </a:r>
            <a:r>
              <a:rPr lang="en-IN" dirty="0" smtClean="0"/>
              <a:t>. Save the text file with the original filename.</a:t>
            </a:r>
          </a:p>
          <a:p>
            <a:pPr lvl="1"/>
            <a:r>
              <a:rPr lang="en-IN" dirty="0" smtClean="0"/>
              <a:t>Upload the modified file to your bucket</a:t>
            </a:r>
          </a:p>
          <a:p>
            <a:pPr lvl="1"/>
            <a:r>
              <a:rPr lang="en-IN" dirty="0" smtClean="0"/>
              <a:t>Select Show Versions on the uploaded object.</a:t>
            </a:r>
          </a:p>
        </p:txBody>
      </p:sp>
    </p:spTree>
    <p:extLst>
      <p:ext uri="{BB962C8B-B14F-4D97-AF65-F5344CB8AC3E}">
        <p14:creationId xmlns:p14="http://schemas.microsoft.com/office/powerpoint/2010/main" val="356746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4: Delete an Object and Then Restore It</a:t>
            </a:r>
            <a:endParaRPr lang="en-IN" dirty="0"/>
          </a:p>
        </p:txBody>
      </p:sp>
      <p:sp>
        <p:nvSpPr>
          <p:cNvPr id="3" name="Content Placeholder 2"/>
          <p:cNvSpPr>
            <a:spLocks noGrp="1"/>
          </p:cNvSpPr>
          <p:nvPr>
            <p:ph idx="1"/>
          </p:nvPr>
        </p:nvSpPr>
        <p:spPr/>
        <p:txBody>
          <a:bodyPr/>
          <a:lstStyle/>
          <a:p>
            <a:r>
              <a:rPr lang="en-IN" dirty="0" smtClean="0"/>
              <a:t>Delete the Object</a:t>
            </a:r>
          </a:p>
          <a:p>
            <a:pPr lvl="1"/>
            <a:r>
              <a:rPr lang="en-IN" dirty="0" smtClean="0"/>
              <a:t>Open the bucket containing the text file for which you now have two versions</a:t>
            </a:r>
          </a:p>
          <a:p>
            <a:pPr lvl="1"/>
            <a:r>
              <a:rPr lang="en-IN" dirty="0" smtClean="0"/>
              <a:t>Select Hide Versions</a:t>
            </a:r>
          </a:p>
          <a:p>
            <a:pPr lvl="1"/>
            <a:r>
              <a:rPr lang="en-IN" dirty="0" smtClean="0"/>
              <a:t>Select Delete, and then select OK to verify</a:t>
            </a:r>
          </a:p>
          <a:p>
            <a:pPr lvl="1"/>
            <a:r>
              <a:rPr lang="en-IN" dirty="0" smtClean="0"/>
              <a:t>Your object will now be deleted, and you can no longer see the object.</a:t>
            </a:r>
          </a:p>
          <a:p>
            <a:pPr lvl="1"/>
            <a:r>
              <a:rPr lang="en-IN" dirty="0" smtClean="0"/>
              <a:t>Select Show Versions</a:t>
            </a:r>
          </a:p>
          <a:p>
            <a:pPr lvl="1"/>
            <a:r>
              <a:rPr lang="en-IN" dirty="0" smtClean="0"/>
              <a:t>Both versions of the object now show their version IDs</a:t>
            </a:r>
          </a:p>
          <a:p>
            <a:pPr lvl="1"/>
            <a:endParaRPr lang="en-IN" dirty="0"/>
          </a:p>
        </p:txBody>
      </p:sp>
    </p:spTree>
    <p:extLst>
      <p:ext uri="{BB962C8B-B14F-4D97-AF65-F5344CB8AC3E}">
        <p14:creationId xmlns:p14="http://schemas.microsoft.com/office/powerpoint/2010/main" val="416284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Exercise 4: Delete an Object and Then Restore It </a:t>
            </a:r>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smtClean="0"/>
              <a:t>Restore an Object</a:t>
            </a:r>
          </a:p>
          <a:p>
            <a:pPr lvl="1"/>
            <a:r>
              <a:rPr lang="en-IN" dirty="0" smtClean="0"/>
              <a:t>Open your bucket</a:t>
            </a:r>
          </a:p>
          <a:p>
            <a:pPr lvl="1"/>
            <a:r>
              <a:rPr lang="en-IN" dirty="0" smtClean="0"/>
              <a:t>Select Show Versions</a:t>
            </a:r>
          </a:p>
          <a:p>
            <a:pPr lvl="1"/>
            <a:r>
              <a:rPr lang="en-IN" dirty="0" smtClean="0"/>
              <a:t>Select the oldest version and download the object. </a:t>
            </a:r>
            <a:endParaRPr lang="en-IN" dirty="0"/>
          </a:p>
          <a:p>
            <a:pPr lvl="1"/>
            <a:r>
              <a:rPr lang="en-IN" dirty="0" smtClean="0"/>
              <a:t>Note that the filename is simply </a:t>
            </a:r>
            <a:r>
              <a:rPr lang="en-IN" i="1" dirty="0" smtClean="0"/>
              <a:t>zensar.txt</a:t>
            </a:r>
            <a:r>
              <a:rPr lang="en-IN" dirty="0" smtClean="0"/>
              <a:t> with no version indicator.</a:t>
            </a:r>
          </a:p>
          <a:p>
            <a:pPr lvl="1"/>
            <a:r>
              <a:rPr lang="en-IN" dirty="0" smtClean="0"/>
              <a:t>Upload </a:t>
            </a:r>
            <a:r>
              <a:rPr lang="en-IN" i="1" dirty="0" smtClean="0"/>
              <a:t>zensar.txt</a:t>
            </a:r>
            <a:r>
              <a:rPr lang="en-IN" dirty="0" smtClean="0"/>
              <a:t> to the same bucket</a:t>
            </a:r>
          </a:p>
          <a:p>
            <a:pPr lvl="1"/>
            <a:r>
              <a:rPr lang="en-IN" dirty="0" smtClean="0"/>
              <a:t>Select  Hide Versions, and the file </a:t>
            </a:r>
            <a:r>
              <a:rPr lang="en-IN" i="1" dirty="0" smtClean="0"/>
              <a:t>zensar.txt</a:t>
            </a:r>
            <a:r>
              <a:rPr lang="en-IN" dirty="0" smtClean="0"/>
              <a:t> should re-appear</a:t>
            </a:r>
            <a:endParaRPr lang="en-IN" dirty="0"/>
          </a:p>
        </p:txBody>
      </p:sp>
    </p:spTree>
    <p:extLst>
      <p:ext uri="{BB962C8B-B14F-4D97-AF65-F5344CB8AC3E}">
        <p14:creationId xmlns:p14="http://schemas.microsoft.com/office/powerpoint/2010/main" val="2698716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7388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3"/>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82668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17558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308233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3"/>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06618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34288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316281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pic>
        <p:nvPicPr>
          <p:cNvPr id="2" name="Slide"/>
          <p:cNvPicPr>
            <a:picLocks noChangeAspect="1"/>
          </p:cNvPicPr>
          <p:nvPr/>
        </p:nvPicPr>
        <p:blipFill>
          <a:blip r:embed="rId2"/>
          <a:stretch>
            <a:fillRect/>
          </a:stretch>
        </p:blipFill>
        <p:spPr>
          <a:xfrm>
            <a:off x="1524000" y="866014"/>
            <a:ext cx="9144000" cy="5143500"/>
          </a:xfrm>
          <a:prstGeom prst="rect">
            <a:avLst/>
          </a:prstGeom>
        </p:spPr>
      </p:pic>
    </p:spTree>
    <p:extLst>
      <p:ext uri="{BB962C8B-B14F-4D97-AF65-F5344CB8AC3E}">
        <p14:creationId xmlns:p14="http://schemas.microsoft.com/office/powerpoint/2010/main" val="255973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1077</Words>
  <Application>Microsoft Office PowerPoint</Application>
  <PresentationFormat>Widescreen</PresentationFormat>
  <Paragraphs>92</Paragraphs>
  <Slides>26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Simple Storage Service - Amazon 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S3 – Hands on</vt:lpstr>
      <vt:lpstr>Exercise 1: Create an Amazon Simple Storage Service (Amazon S3) Bucket</vt:lpstr>
      <vt:lpstr>Exercise 1 continued…</vt:lpstr>
      <vt:lpstr>Exercise 2: Upload, Make Public, Rename, and Delete Objects in Your Bucket </vt:lpstr>
      <vt:lpstr>Exercise 2 continued…</vt:lpstr>
      <vt:lpstr>Exercise 2 continued…</vt:lpstr>
      <vt:lpstr>Exercise 2 continued…</vt:lpstr>
      <vt:lpstr>Exercise 2 continued…</vt:lpstr>
      <vt:lpstr>Exercise 2 continued…</vt:lpstr>
      <vt:lpstr>Exercise 3: Enable Version Control</vt:lpstr>
      <vt:lpstr>Exercise 3: Enable Version Control continued…</vt:lpstr>
      <vt:lpstr>Exercise 4: Delete an Object and Then Restore It</vt:lpstr>
      <vt:lpstr>Exercise 4: Delete an Object and Then Restore It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Service - Amazon S3</dc:title>
  <dc:creator>Manish Sharma</dc:creator>
  <cp:lastModifiedBy>Manish Sharma</cp:lastModifiedBy>
  <cp:revision>6</cp:revision>
  <dcterms:created xsi:type="dcterms:W3CDTF">2019-04-08T10:39:38Z</dcterms:created>
  <dcterms:modified xsi:type="dcterms:W3CDTF">2020-04-23T12:07:36Z</dcterms:modified>
</cp:coreProperties>
</file>