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0" r:id="rId19"/>
    <p:sldId id="272" r:id="rId20"/>
    <p:sldId id="273" r:id="rId21"/>
    <p:sldId id="274" r:id="rId22"/>
    <p:sldId id="275" r:id="rId23"/>
    <p:sldId id="280" r:id="rId24"/>
    <p:sldId id="279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>
        <p:scale>
          <a:sx n="63" d="100"/>
          <a:sy n="63" d="100"/>
        </p:scale>
        <p:origin x="14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75ADF-F3A1-4FBB-ABEC-79FEDC43DD5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B97AC-EB3A-4E24-BA6F-CB8C1FA0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6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Introduce the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B97AC-EB3A-4E24-BA6F-CB8C1FA0AF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6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Explain what black </a:t>
            </a:r>
            <a:r>
              <a:rPr lang="en-IN" dirty="0" err="1"/>
              <a:t>friday</a:t>
            </a:r>
            <a:r>
              <a:rPr lang="en-IN" dirty="0"/>
              <a:t> is, sales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B97AC-EB3A-4E24-BA6F-CB8C1FA0AF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7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types of variables, categorical vs numerical, how we worked through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B97AC-EB3A-4E24-BA6F-CB8C1FA0AF9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4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Ask the questions here, what we aim to find out, how we are looking at it, etc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: How does each category affect profit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Predictions, predicting categories of products and jobs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Noting that not only number of customers matters but also the amount that they spend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B97AC-EB3A-4E24-BA6F-CB8C1FA0AF9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B97AC-EB3A-4E24-BA6F-CB8C1FA0AF9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5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40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57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602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9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5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6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7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5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2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7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5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4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36AC-794D-481B-86C0-4DA169B2439F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B2BB74-9AD6-4D0F-B968-8F7059A8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2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ehdidag/black-frida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9282-9302-4BB5-8632-8D5BCC820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b="1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E90B0-FB52-4240-9DED-45D1F60CC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Open Ended Data Analysis Assignment</a:t>
            </a:r>
          </a:p>
        </p:txBody>
      </p:sp>
    </p:spTree>
    <p:extLst>
      <p:ext uri="{BB962C8B-B14F-4D97-AF65-F5344CB8AC3E}">
        <p14:creationId xmlns:p14="http://schemas.microsoft.com/office/powerpoint/2010/main" val="299594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7A55C-02DC-4BBC-BA8C-EB20806A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13" y="4684142"/>
            <a:ext cx="6555404" cy="1445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/>
              <a:t>T</a:t>
            </a:r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 Purchases according to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4B207-D106-43D3-8FA2-F69D4282C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184" y="420978"/>
            <a:ext cx="6603499" cy="4374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CF206-D382-4DF4-8B05-4F2090D94DC2}"/>
              </a:ext>
            </a:extLst>
          </p:cNvPr>
          <p:cNvSpPr txBox="1"/>
          <p:nvPr/>
        </p:nvSpPr>
        <p:spPr>
          <a:xfrm>
            <a:off x="985520" y="6120829"/>
            <a:ext cx="580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So, our first conclusion!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01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896A-AC4E-4399-BB9A-17FA19B6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508000"/>
            <a:ext cx="6347713" cy="13208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E741E-9FDA-4D93-961C-3EE59F0A9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9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235F4D-5DF7-4909-9876-667DAB3D4B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" y="1419542"/>
            <a:ext cx="7018408" cy="467645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9C102C-5742-4F99-821B-AD51D4896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543" y="1503680"/>
            <a:ext cx="7018408" cy="4602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261B2-5B51-4476-B999-2156D551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Gender:</a:t>
            </a:r>
          </a:p>
        </p:txBody>
      </p:sp>
    </p:spTree>
    <p:extLst>
      <p:ext uri="{BB962C8B-B14F-4D97-AF65-F5344CB8AC3E}">
        <p14:creationId xmlns:p14="http://schemas.microsoft.com/office/powerpoint/2010/main" val="153380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30C2E1-ECE6-4736-9916-AF32E8DB8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56" y="681514"/>
            <a:ext cx="8331424" cy="54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5F7668D7-9042-4708-AFC2-BE26A419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3" y="766127"/>
            <a:ext cx="8172773" cy="51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E47073-1993-4D49-A2DE-CB0201E9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411" y="0"/>
            <a:ext cx="5665304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8B6E0-2077-4587-AD3C-D8B48495FEE8}"/>
              </a:ext>
            </a:extLst>
          </p:cNvPr>
          <p:cNvSpPr txBox="1"/>
          <p:nvPr/>
        </p:nvSpPr>
        <p:spPr>
          <a:xfrm>
            <a:off x="253531" y="1208569"/>
            <a:ext cx="33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City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5D505-9C7C-4754-B01E-0D5971F3C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63" y="3504691"/>
            <a:ext cx="5655056" cy="3353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86C06-3C62-443A-ADAC-082BD3EF511D}"/>
              </a:ext>
            </a:extLst>
          </p:cNvPr>
          <p:cNvSpPr txBox="1"/>
          <p:nvPr/>
        </p:nvSpPr>
        <p:spPr>
          <a:xfrm>
            <a:off x="3474251" y="132080"/>
            <a:ext cx="18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population: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D86C7A-04AE-4C81-BA7C-ADD62855F424}"/>
              </a:ext>
            </a:extLst>
          </p:cNvPr>
          <p:cNvSpPr txBox="1"/>
          <p:nvPr/>
        </p:nvSpPr>
        <p:spPr>
          <a:xfrm>
            <a:off x="0" y="3504691"/>
            <a:ext cx="18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no. of products:</a:t>
            </a:r>
          </a:p>
        </p:txBody>
      </p:sp>
    </p:spTree>
    <p:extLst>
      <p:ext uri="{BB962C8B-B14F-4D97-AF65-F5344CB8AC3E}">
        <p14:creationId xmlns:p14="http://schemas.microsoft.com/office/powerpoint/2010/main" val="22891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622592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823A0-854F-4339-9449-094D19C3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93" y="2032000"/>
            <a:ext cx="6057059" cy="4345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F1CD3-82F6-4712-A7DA-79B40F9AA458}"/>
              </a:ext>
            </a:extLst>
          </p:cNvPr>
          <p:cNvSpPr txBox="1"/>
          <p:nvPr/>
        </p:nvSpPr>
        <p:spPr>
          <a:xfrm>
            <a:off x="355379" y="638175"/>
            <a:ext cx="622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70C0"/>
                </a:solidFill>
              </a:rPr>
              <a:t>Sales according to city category :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73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88B6E0-2077-4587-AD3C-D8B48495FEE8}"/>
              </a:ext>
            </a:extLst>
          </p:cNvPr>
          <p:cNvSpPr txBox="1"/>
          <p:nvPr/>
        </p:nvSpPr>
        <p:spPr>
          <a:xfrm>
            <a:off x="971457" y="4569506"/>
            <a:ext cx="6216024" cy="109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Stability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983877C-1D4B-45A4-B768-DE08770C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913" y="438800"/>
            <a:ext cx="6872624" cy="40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B9993F-DE02-4F7D-A40A-8840B002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868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4B0BE0-DDE9-477A-9682-2D6CF262FD57}"/>
              </a:ext>
            </a:extLst>
          </p:cNvPr>
          <p:cNvSpPr/>
          <p:nvPr/>
        </p:nvSpPr>
        <p:spPr>
          <a:xfrm>
            <a:off x="2651760" y="548640"/>
            <a:ext cx="6085840" cy="581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EFCCB-E76A-41E8-9CD3-52164C22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1" y="1889233"/>
            <a:ext cx="6085840" cy="4420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19A9A-60AD-4B68-8C5D-EFF05821CA75}"/>
              </a:ext>
            </a:extLst>
          </p:cNvPr>
          <p:cNvSpPr txBox="1"/>
          <p:nvPr/>
        </p:nvSpPr>
        <p:spPr>
          <a:xfrm>
            <a:off x="2572640" y="568960"/>
            <a:ext cx="622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70C0"/>
                </a:solidFill>
              </a:rPr>
              <a:t>Sales according to years of stay :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96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B4159-5426-475B-BA1C-C09F350230DD}"/>
              </a:ext>
            </a:extLst>
          </p:cNvPr>
          <p:cNvSpPr txBox="1"/>
          <p:nvPr/>
        </p:nvSpPr>
        <p:spPr>
          <a:xfrm>
            <a:off x="1680766" y="1150435"/>
            <a:ext cx="578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>
                <a:solidFill>
                  <a:srgbClr val="0070C0"/>
                </a:solidFill>
                <a:latin typeface="+mj-lt"/>
              </a:rPr>
              <a:t>Occupation</a:t>
            </a:r>
            <a:endParaRPr lang="en-IN" sz="48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7E2ECB-0D62-49D8-A9EE-DF2F4173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52" y="2225880"/>
            <a:ext cx="8397066" cy="3209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FD31AE-743F-4E93-BDCC-A4D7C60E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76" y="2195400"/>
            <a:ext cx="8397066" cy="32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D193-7C80-4177-B1E6-C4DE4242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0" y="1863453"/>
            <a:ext cx="3066142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Black</a:t>
            </a:r>
            <a:r>
              <a:rPr lang="en-US" sz="6000" dirty="0"/>
              <a:t> </a:t>
            </a:r>
            <a:r>
              <a:rPr lang="en-US" sz="6000" dirty="0">
                <a:solidFill>
                  <a:schemeClr val="tx1"/>
                </a:solidFill>
              </a:rPr>
              <a:t>Friday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A71B9-D612-482B-8F2B-F1AC5BAF3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1" r="23233" b="8221"/>
          <a:stretch/>
        </p:blipFill>
        <p:spPr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1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20C95-081A-4BB6-8521-C285FEEC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56" y="1803400"/>
            <a:ext cx="8179122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F302BA0-92C6-46C2-A6E9-76A2E7BE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8" y="2017050"/>
            <a:ext cx="8307353" cy="32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43553-19E4-46E6-B765-D796A70E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3429001"/>
            <a:ext cx="8950960" cy="3418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F97F7-C53F-4260-AD4C-48B2B2267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10159"/>
            <a:ext cx="8950960" cy="34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32105-625E-41C6-93E7-CBB68A9F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58" y="585124"/>
            <a:ext cx="6936283" cy="5687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DE3CF2-7DDE-4707-967C-770C0148454E}"/>
              </a:ext>
            </a:extLst>
          </p:cNvPr>
          <p:cNvSpPr txBox="1"/>
          <p:nvPr/>
        </p:nvSpPr>
        <p:spPr>
          <a:xfrm>
            <a:off x="5257723" y="1196601"/>
            <a:ext cx="338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Buyers vs Occupation for product category 10</a:t>
            </a:r>
          </a:p>
        </p:txBody>
      </p:sp>
    </p:spTree>
    <p:extLst>
      <p:ext uri="{BB962C8B-B14F-4D97-AF65-F5344CB8AC3E}">
        <p14:creationId xmlns:p14="http://schemas.microsoft.com/office/powerpoint/2010/main" val="46081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nclusion">
            <a:extLst>
              <a:ext uri="{FF2B5EF4-FFF2-40B4-BE49-F238E27FC236}">
                <a16:creationId xmlns:a16="http://schemas.microsoft.com/office/drawing/2014/main" id="{21CD2F54-3661-4C7A-AF43-24F8359A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" y="0"/>
            <a:ext cx="6873240" cy="68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04A8A-2174-4793-8F9E-0F22C323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253" y="2854960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A788-1A80-4D8F-843E-0DB81166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74510"/>
            <a:ext cx="6347714" cy="3880773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5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1F17-C696-4EB5-A7B1-9F2401A8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 and learning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2C8C-D06A-4A7E-82A3-C4A414AC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matplotlib</a:t>
            </a:r>
          </a:p>
          <a:p>
            <a:r>
              <a:rPr lang="en-IN" sz="2800" dirty="0"/>
              <a:t>pandas</a:t>
            </a:r>
          </a:p>
          <a:p>
            <a:r>
              <a:rPr lang="en-IN" sz="2800" dirty="0" err="1"/>
              <a:t>scipy.stats</a:t>
            </a:r>
            <a:endParaRPr lang="en-IN" sz="2800" dirty="0"/>
          </a:p>
          <a:p>
            <a:r>
              <a:rPr lang="en-IN" sz="2800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75841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FFC4-2293-4945-A38A-B8F587FC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16C5-D80A-43AE-B3A0-5695A506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Arjun Gupta – 180010012</a:t>
            </a:r>
          </a:p>
          <a:p>
            <a:r>
              <a:rPr lang="en-IN" sz="2800" dirty="0"/>
              <a:t>Yash Chauhan - 180010019</a:t>
            </a:r>
          </a:p>
          <a:p>
            <a:r>
              <a:rPr lang="en-IN" sz="2800" dirty="0" err="1"/>
              <a:t>Priyansh</a:t>
            </a:r>
            <a:r>
              <a:rPr lang="en-IN" sz="2800" dirty="0"/>
              <a:t> Patil – 180010044</a:t>
            </a:r>
          </a:p>
          <a:p>
            <a:r>
              <a:rPr lang="en-IN" sz="2800" dirty="0"/>
              <a:t>Samar Jain – 180010052</a:t>
            </a:r>
          </a:p>
          <a:p>
            <a:r>
              <a:rPr lang="en-IN" sz="2800" dirty="0" err="1"/>
              <a:t>Swarit</a:t>
            </a:r>
            <a:r>
              <a:rPr lang="en-IN" sz="2800" dirty="0"/>
              <a:t> </a:t>
            </a:r>
            <a:r>
              <a:rPr lang="en-IN" sz="2800" dirty="0" err="1"/>
              <a:t>Sood</a:t>
            </a:r>
            <a:r>
              <a:rPr lang="en-IN" sz="2800" dirty="0"/>
              <a:t> – 180010056</a:t>
            </a:r>
          </a:p>
        </p:txBody>
      </p:sp>
    </p:spTree>
    <p:extLst>
      <p:ext uri="{BB962C8B-B14F-4D97-AF65-F5344CB8AC3E}">
        <p14:creationId xmlns:p14="http://schemas.microsoft.com/office/powerpoint/2010/main" val="197373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51F8-F61E-4AF3-969E-AEAFFB8A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6E35F-287D-4FFF-AFA4-3D1553D4B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080"/>
            <a:ext cx="9144000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426D-E3D4-464B-B123-03368942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The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C928-7DD1-4CC9-923B-74E47856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54" y="1488613"/>
            <a:ext cx="6970906" cy="4759787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hlinkClick r:id="rId3"/>
              </a:rPr>
              <a:t>https://www.kaggle.com/mehdidag/black-friday</a:t>
            </a:r>
            <a:endParaRPr lang="en-IN" sz="2400" dirty="0"/>
          </a:p>
          <a:p>
            <a:r>
              <a:rPr lang="en-IN" sz="2400" dirty="0"/>
              <a:t>Categorical and Numerical Variables</a:t>
            </a:r>
          </a:p>
          <a:p>
            <a:r>
              <a:rPr lang="en-IN" sz="2400" dirty="0"/>
              <a:t>Categorical :</a:t>
            </a:r>
            <a:br>
              <a:rPr lang="en-IN" sz="2400" dirty="0"/>
            </a:br>
            <a:r>
              <a:rPr lang="en-IN" sz="2400" dirty="0"/>
              <a:t>1. Gender</a:t>
            </a:r>
            <a:br>
              <a:rPr lang="en-IN" sz="2400" dirty="0"/>
            </a:br>
            <a:r>
              <a:rPr lang="en-IN" sz="2400" dirty="0"/>
              <a:t>2. Age</a:t>
            </a:r>
            <a:br>
              <a:rPr lang="en-IN" sz="2400" dirty="0"/>
            </a:br>
            <a:r>
              <a:rPr lang="en-IN" sz="2400" dirty="0"/>
              <a:t>3. Occupation</a:t>
            </a:r>
            <a:br>
              <a:rPr lang="en-IN" sz="2400" dirty="0"/>
            </a:br>
            <a:r>
              <a:rPr lang="en-IN" sz="2400" dirty="0"/>
              <a:t>4. City Category</a:t>
            </a:r>
            <a:br>
              <a:rPr lang="en-IN" sz="2400" dirty="0"/>
            </a:br>
            <a:r>
              <a:rPr lang="en-IN" sz="2400" dirty="0"/>
              <a:t>5. Stability</a:t>
            </a:r>
            <a:br>
              <a:rPr lang="en-IN" sz="2400" dirty="0"/>
            </a:br>
            <a:r>
              <a:rPr lang="en-IN" sz="2400" dirty="0"/>
              <a:t>6. Marital Status</a:t>
            </a:r>
          </a:p>
          <a:p>
            <a:r>
              <a:rPr lang="en-IN" sz="2400" dirty="0"/>
              <a:t>Numerical :</a:t>
            </a:r>
            <a:br>
              <a:rPr lang="en-IN" sz="2400" dirty="0"/>
            </a:br>
            <a:r>
              <a:rPr lang="en-IN" sz="2400" dirty="0"/>
              <a:t>1. Purchase</a:t>
            </a:r>
          </a:p>
        </p:txBody>
      </p:sp>
    </p:spTree>
    <p:extLst>
      <p:ext uri="{BB962C8B-B14F-4D97-AF65-F5344CB8AC3E}">
        <p14:creationId xmlns:p14="http://schemas.microsoft.com/office/powerpoint/2010/main" val="375537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owalski analysis">
            <a:extLst>
              <a:ext uri="{FF2B5EF4-FFF2-40B4-BE49-F238E27FC236}">
                <a16:creationId xmlns:a16="http://schemas.microsoft.com/office/drawing/2014/main" id="{A92298C7-A06F-4029-BB66-C029FD43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A74A2-FFDB-41AF-BEE9-22FA8B5C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19" y="2768600"/>
            <a:ext cx="7030721" cy="1320800"/>
          </a:xfrm>
        </p:spPr>
        <p:txBody>
          <a:bodyPr>
            <a:normAutofit/>
          </a:bodyPr>
          <a:lstStyle/>
          <a:p>
            <a:r>
              <a:rPr lang="en-IN" sz="5400" b="1" dirty="0">
                <a:ln>
                  <a:solidFill>
                    <a:schemeClr val="bg1"/>
                  </a:solidFill>
                </a:ln>
              </a:rPr>
              <a:t>What comes to mind?</a:t>
            </a:r>
            <a:r>
              <a:rPr lang="en-IN" sz="5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75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7C06-BB53-4C43-B7BE-D987E1A8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91" y="1172719"/>
            <a:ext cx="7248017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/>
              <a:t>What does the data look like?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95711-3363-4D97-B43C-2432B96EB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49" y="2493519"/>
            <a:ext cx="8874502" cy="26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850FCC-8C44-4552-8006-FB314908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6" y="4553712"/>
            <a:ext cx="62160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Product Categories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763275D-8C37-4C47-B00E-E9AC044A2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76" y="1079040"/>
            <a:ext cx="6216024" cy="31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841A-40CA-4845-9421-CFFF9E49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599440"/>
            <a:ext cx="6447501" cy="853440"/>
          </a:xfrm>
        </p:spPr>
        <p:txBody>
          <a:bodyPr anchor="t">
            <a:normAutofit/>
          </a:bodyPr>
          <a:lstStyle/>
          <a:p>
            <a:pPr algn="ctr"/>
            <a:r>
              <a:rPr lang="en-IN" dirty="0"/>
              <a:t>Mean Costs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C5517-6A65-4678-829B-56B18FFB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041" y="1788160"/>
            <a:ext cx="6716490" cy="43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39FB8E-83F0-416E-933E-E79A2AC6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475" y="2253827"/>
            <a:ext cx="6882810" cy="2350346"/>
          </a:xfrm>
        </p:spPr>
        <p:txBody>
          <a:bodyPr/>
          <a:lstStyle/>
          <a:p>
            <a:r>
              <a:rPr lang="en-IN" sz="6600" dirty="0"/>
              <a:t>Looking at the categories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0858B5-8183-43F6-8361-FB837A0FB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09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3E2FC5-5215-4205-A87B-6E76BCA9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44" y="4867085"/>
            <a:ext cx="6545244" cy="1532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 </a:t>
            </a:r>
            <a:r>
              <a:rPr lang="en-US" sz="4200" dirty="0"/>
              <a:t>distribution in the p</a:t>
            </a:r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129BB-FD6A-4A59-81BC-39934ED71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1" t="2718"/>
          <a:stretch/>
        </p:blipFill>
        <p:spPr>
          <a:xfrm>
            <a:off x="393104" y="503946"/>
            <a:ext cx="7085711" cy="41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194</Words>
  <Application>Microsoft Office PowerPoint</Application>
  <PresentationFormat>On-screen Show (4:3)</PresentationFormat>
  <Paragraphs>52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Trebuchet MS</vt:lpstr>
      <vt:lpstr>Wingdings</vt:lpstr>
      <vt:lpstr>Wingdings 3</vt:lpstr>
      <vt:lpstr>Facet</vt:lpstr>
      <vt:lpstr>Group 8</vt:lpstr>
      <vt:lpstr>Black Friday</vt:lpstr>
      <vt:lpstr>The data</vt:lpstr>
      <vt:lpstr>What comes to mind?  </vt:lpstr>
      <vt:lpstr>What does the data look like?</vt:lpstr>
      <vt:lpstr>Product Categories</vt:lpstr>
      <vt:lpstr>Mean Costs</vt:lpstr>
      <vt:lpstr>Looking at the categories</vt:lpstr>
      <vt:lpstr>Age distribution in the population</vt:lpstr>
      <vt:lpstr>The Purchases according to age</vt:lpstr>
      <vt:lpstr> </vt:lpstr>
      <vt:lpstr>Gender: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Libraries used and learning opportunities</vt:lpstr>
      <vt:lpstr>The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Samar Jain</dc:creator>
  <cp:lastModifiedBy>Samar Jain</cp:lastModifiedBy>
  <cp:revision>5</cp:revision>
  <dcterms:created xsi:type="dcterms:W3CDTF">2019-05-02T08:41:39Z</dcterms:created>
  <dcterms:modified xsi:type="dcterms:W3CDTF">2019-05-03T09:34:41Z</dcterms:modified>
</cp:coreProperties>
</file>