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0" r:id="rId1"/>
  </p:sldMasterIdLst>
  <p:notesMasterIdLst>
    <p:notesMasterId r:id="rId24"/>
  </p:notesMasterIdLst>
  <p:handoutMasterIdLst>
    <p:handoutMasterId r:id="rId25"/>
  </p:handoutMasterIdLst>
  <p:sldIdLst>
    <p:sldId id="258" r:id="rId2"/>
    <p:sldId id="338" r:id="rId3"/>
    <p:sldId id="339" r:id="rId4"/>
    <p:sldId id="340" r:id="rId5"/>
    <p:sldId id="315" r:id="rId6"/>
    <p:sldId id="319" r:id="rId7"/>
    <p:sldId id="345" r:id="rId8"/>
    <p:sldId id="267" r:id="rId9"/>
    <p:sldId id="349" r:id="rId10"/>
    <p:sldId id="266" r:id="rId11"/>
    <p:sldId id="263" r:id="rId12"/>
    <p:sldId id="295" r:id="rId13"/>
    <p:sldId id="268" r:id="rId14"/>
    <p:sldId id="269" r:id="rId15"/>
    <p:sldId id="327" r:id="rId16"/>
    <p:sldId id="312" r:id="rId17"/>
    <p:sldId id="276" r:id="rId18"/>
    <p:sldId id="278" r:id="rId19"/>
    <p:sldId id="350" r:id="rId20"/>
    <p:sldId id="280" r:id="rId21"/>
    <p:sldId id="342" r:id="rId22"/>
    <p:sldId id="329" r:id="rId2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een Abeydeera" initials="MA" lastIdx="3" clrIdx="0">
    <p:extLst>
      <p:ext uri="{19B8F6BF-5375-455C-9EA6-DF929625EA0E}">
        <p15:presenceInfo xmlns:p15="http://schemas.microsoft.com/office/powerpoint/2012/main" userId="c6ce28c11b823c7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37"/>
    <a:srgbClr val="008A3E"/>
    <a:srgbClr val="AD8B14"/>
    <a:srgbClr val="FF8F8F"/>
    <a:srgbClr val="DD8347"/>
    <a:srgbClr val="E7E7E7"/>
    <a:srgbClr val="B16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22E658-B4BC-4D27-B4FE-1E4BA5E25F82}" v="4654" dt="2020-03-11T14:48:34.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48" autoAdjust="0"/>
    <p:restoredTop sz="72812" autoAdjust="0"/>
  </p:normalViewPr>
  <p:slideViewPr>
    <p:cSldViewPr snapToGrid="0">
      <p:cViewPr>
        <p:scale>
          <a:sx n="75" d="100"/>
          <a:sy n="75" d="100"/>
        </p:scale>
        <p:origin x="642" y="240"/>
      </p:cViewPr>
      <p:guideLst/>
    </p:cSldViewPr>
  </p:slideViewPr>
  <p:notesTextViewPr>
    <p:cViewPr>
      <p:scale>
        <a:sx n="125" d="100"/>
        <a:sy n="125" d="100"/>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een Abeydeera" userId="c6ce28c11b823c74" providerId="LiveId" clId="{4DDBCB3A-FF22-45C6-BF82-F1A0D1E563DD}"/>
    <pc:docChg chg="undo custSel mod addSld delSld modSld sldOrd modMainMaster">
      <pc:chgData name="Maleen Abeydeera" userId="c6ce28c11b823c74" providerId="LiveId" clId="{4DDBCB3A-FF22-45C6-BF82-F1A0D1E563DD}" dt="2019-05-15T00:34:35.436" v="27673" actId="20577"/>
      <pc:docMkLst>
        <pc:docMk/>
      </pc:docMkLst>
      <pc:sldChg chg="addSp modSp add">
        <pc:chgData name="Maleen Abeydeera" userId="c6ce28c11b823c74" providerId="LiveId" clId="{4DDBCB3A-FF22-45C6-BF82-F1A0D1E563DD}" dt="2019-05-11T15:53:29.972" v="984" actId="1076"/>
        <pc:sldMkLst>
          <pc:docMk/>
          <pc:sldMk cId="900401239" sldId="258"/>
        </pc:sldMkLst>
        <pc:spChg chg="mod">
          <ac:chgData name="Maleen Abeydeera" userId="c6ce28c11b823c74" providerId="LiveId" clId="{4DDBCB3A-FF22-45C6-BF82-F1A0D1E563DD}" dt="2019-05-11T15:53:29.972" v="984" actId="1076"/>
          <ac:spMkLst>
            <pc:docMk/>
            <pc:sldMk cId="900401239" sldId="258"/>
            <ac:spMk id="2" creationId="{8F37E7E9-1C04-4209-AA22-15C750E2394E}"/>
          </ac:spMkLst>
        </pc:spChg>
        <pc:spChg chg="mod">
          <ac:chgData name="Maleen Abeydeera" userId="c6ce28c11b823c74" providerId="LiveId" clId="{4DDBCB3A-FF22-45C6-BF82-F1A0D1E563DD}" dt="2019-05-11T15:14:37.027" v="24" actId="1076"/>
          <ac:spMkLst>
            <pc:docMk/>
            <pc:sldMk cId="900401239" sldId="258"/>
            <ac:spMk id="3" creationId="{CF912AE3-8C54-4E05-B091-5974E7E9E80C}"/>
          </ac:spMkLst>
        </pc:spChg>
        <pc:picChg chg="add mod">
          <ac:chgData name="Maleen Abeydeera" userId="c6ce28c11b823c74" providerId="LiveId" clId="{4DDBCB3A-FF22-45C6-BF82-F1A0D1E563DD}" dt="2019-05-11T15:14:52.698" v="28" actId="1076"/>
          <ac:picMkLst>
            <pc:docMk/>
            <pc:sldMk cId="900401239" sldId="258"/>
            <ac:picMk id="4" creationId="{C5310F4F-D9BC-40B5-BCCB-0889EC293269}"/>
          </ac:picMkLst>
        </pc:picChg>
      </pc:sldChg>
      <pc:sldChg chg="addSp delSp modSp add ord modTransition delAnim modAnim modNotesTx">
        <pc:chgData name="Maleen Abeydeera" userId="c6ce28c11b823c74" providerId="LiveId" clId="{4DDBCB3A-FF22-45C6-BF82-F1A0D1E563DD}" dt="2019-05-15T00:34:35.436" v="27673" actId="20577"/>
        <pc:sldMkLst>
          <pc:docMk/>
          <pc:sldMk cId="3935138415" sldId="263"/>
        </pc:sldMkLst>
        <pc:spChg chg="mod">
          <ac:chgData name="Maleen Abeydeera" userId="c6ce28c11b823c74" providerId="LiveId" clId="{4DDBCB3A-FF22-45C6-BF82-F1A0D1E563DD}" dt="2019-05-12T15:51:32.812" v="3828" actId="20577"/>
          <ac:spMkLst>
            <pc:docMk/>
            <pc:sldMk cId="3935138415" sldId="263"/>
            <ac:spMk id="2" creationId="{6B2F4D1F-349F-42CC-8F2D-24E1BD7CE5D1}"/>
          </ac:spMkLst>
        </pc:spChg>
        <pc:spChg chg="mod">
          <ac:chgData name="Maleen Abeydeera" userId="c6ce28c11b823c74" providerId="LiveId" clId="{4DDBCB3A-FF22-45C6-BF82-F1A0D1E563DD}" dt="2019-05-14T22:35:03.802" v="26308" actId="20577"/>
          <ac:spMkLst>
            <pc:docMk/>
            <pc:sldMk cId="3935138415" sldId="263"/>
            <ac:spMk id="3" creationId="{2236F618-E3BE-41BA-8645-F1510F6C5FF3}"/>
          </ac:spMkLst>
        </pc:spChg>
        <pc:spChg chg="del">
          <ac:chgData name="Maleen Abeydeera" userId="c6ce28c11b823c74" providerId="LiveId" clId="{4DDBCB3A-FF22-45C6-BF82-F1A0D1E563DD}" dt="2019-05-12T16:24:53.496" v="4799" actId="478"/>
          <ac:spMkLst>
            <pc:docMk/>
            <pc:sldMk cId="3935138415" sldId="263"/>
            <ac:spMk id="6" creationId="{B41A461A-2DD8-4294-B052-EFD8610F1AF6}"/>
          </ac:spMkLst>
        </pc:spChg>
        <pc:spChg chg="del">
          <ac:chgData name="Maleen Abeydeera" userId="c6ce28c11b823c74" providerId="LiveId" clId="{4DDBCB3A-FF22-45C6-BF82-F1A0D1E563DD}" dt="2019-05-12T16:16:47.567" v="4620" actId="478"/>
          <ac:spMkLst>
            <pc:docMk/>
            <pc:sldMk cId="3935138415" sldId="263"/>
            <ac:spMk id="7" creationId="{ECDE0A37-12A4-4084-B84E-2AE8C5CD334C}"/>
          </ac:spMkLst>
        </pc:spChg>
        <pc:spChg chg="add mod">
          <ac:chgData name="Maleen Abeydeera" userId="c6ce28c11b823c74" providerId="LiveId" clId="{4DDBCB3A-FF22-45C6-BF82-F1A0D1E563DD}" dt="2019-05-12T16:26:00.968" v="4848" actId="1076"/>
          <ac:spMkLst>
            <pc:docMk/>
            <pc:sldMk cId="3935138415" sldId="263"/>
            <ac:spMk id="9" creationId="{069E2D56-F08E-4B35-B381-87BC3C0A17D8}"/>
          </ac:spMkLst>
        </pc:spChg>
        <pc:spChg chg="add mod">
          <ac:chgData name="Maleen Abeydeera" userId="c6ce28c11b823c74" providerId="LiveId" clId="{4DDBCB3A-FF22-45C6-BF82-F1A0D1E563DD}" dt="2019-05-12T16:27:21.193" v="4934" actId="164"/>
          <ac:spMkLst>
            <pc:docMk/>
            <pc:sldMk cId="3935138415" sldId="263"/>
            <ac:spMk id="10" creationId="{DD444D4C-5751-4282-981C-842F568D8289}"/>
          </ac:spMkLst>
        </pc:spChg>
        <pc:spChg chg="add mod">
          <ac:chgData name="Maleen Abeydeera" userId="c6ce28c11b823c74" providerId="LiveId" clId="{4DDBCB3A-FF22-45C6-BF82-F1A0D1E563DD}" dt="2019-05-12T17:06:59.376" v="5081" actId="20577"/>
          <ac:spMkLst>
            <pc:docMk/>
            <pc:sldMk cId="3935138415" sldId="263"/>
            <ac:spMk id="15" creationId="{0009E3E0-0292-48A0-9D2E-45EC832480B9}"/>
          </ac:spMkLst>
        </pc:spChg>
        <pc:spChg chg="add mod">
          <ac:chgData name="Maleen Abeydeera" userId="c6ce28c11b823c74" providerId="LiveId" clId="{4DDBCB3A-FF22-45C6-BF82-F1A0D1E563DD}" dt="2019-05-12T16:27:21.193" v="4934" actId="164"/>
          <ac:spMkLst>
            <pc:docMk/>
            <pc:sldMk cId="3935138415" sldId="263"/>
            <ac:spMk id="16" creationId="{63FFE3E9-62CD-457D-B415-6FD3282607B3}"/>
          </ac:spMkLst>
        </pc:spChg>
        <pc:spChg chg="add del mod">
          <ac:chgData name="Maleen Abeydeera" userId="c6ce28c11b823c74" providerId="LiveId" clId="{4DDBCB3A-FF22-45C6-BF82-F1A0D1E563DD}" dt="2019-05-13T16:31:34.519" v="13527" actId="478"/>
          <ac:spMkLst>
            <pc:docMk/>
            <pc:sldMk cId="3935138415" sldId="263"/>
            <ac:spMk id="27" creationId="{673EAD09-4D24-4D30-9A73-62187B064EC2}"/>
          </ac:spMkLst>
        </pc:spChg>
        <pc:grpChg chg="add mod">
          <ac:chgData name="Maleen Abeydeera" userId="c6ce28c11b823c74" providerId="LiveId" clId="{4DDBCB3A-FF22-45C6-BF82-F1A0D1E563DD}" dt="2019-05-12T16:27:59.577" v="4948" actId="1076"/>
          <ac:grpSpMkLst>
            <pc:docMk/>
            <pc:sldMk cId="3935138415" sldId="263"/>
            <ac:grpSpMk id="17" creationId="{65EA8A6B-E852-48B7-97E6-F0AC701EDABB}"/>
          </ac:grpSpMkLst>
        </pc:grpChg>
        <pc:grpChg chg="add del mod">
          <ac:chgData name="Maleen Abeydeera" userId="c6ce28c11b823c74" providerId="LiveId" clId="{4DDBCB3A-FF22-45C6-BF82-F1A0D1E563DD}" dt="2019-05-12T16:28:46.263" v="4952"/>
          <ac:grpSpMkLst>
            <pc:docMk/>
            <pc:sldMk cId="3935138415" sldId="263"/>
            <ac:grpSpMk id="23" creationId="{8924925C-0FE6-4D58-A831-3D6F62106E69}"/>
          </ac:grpSpMkLst>
        </pc:grpChg>
        <pc:cxnChg chg="add mod">
          <ac:chgData name="Maleen Abeydeera" userId="c6ce28c11b823c74" providerId="LiveId" clId="{4DDBCB3A-FF22-45C6-BF82-F1A0D1E563DD}" dt="2019-05-12T16:19:25.406" v="4639" actId="1076"/>
          <ac:cxnSpMkLst>
            <pc:docMk/>
            <pc:sldMk cId="3935138415" sldId="263"/>
            <ac:cxnSpMk id="8" creationId="{98BEC4AB-D8B2-425E-AD3D-99D3F2823E8B}"/>
          </ac:cxnSpMkLst>
        </pc:cxnChg>
        <pc:cxnChg chg="add del">
          <ac:chgData name="Maleen Abeydeera" userId="c6ce28c11b823c74" providerId="LiveId" clId="{4DDBCB3A-FF22-45C6-BF82-F1A0D1E563DD}" dt="2019-05-12T16:26:02.413" v="4849" actId="478"/>
          <ac:cxnSpMkLst>
            <pc:docMk/>
            <pc:sldMk cId="3935138415" sldId="263"/>
            <ac:cxnSpMk id="11" creationId="{2F9D0933-6D10-4BED-B8A7-31C5BD39A61D}"/>
          </ac:cxnSpMkLst>
        </pc:cxnChg>
        <pc:cxnChg chg="add mod">
          <ac:chgData name="Maleen Abeydeera" userId="c6ce28c11b823c74" providerId="LiveId" clId="{4DDBCB3A-FF22-45C6-BF82-F1A0D1E563DD}" dt="2019-05-12T16:25:22.491" v="4807" actId="14100"/>
          <ac:cxnSpMkLst>
            <pc:docMk/>
            <pc:sldMk cId="3935138415" sldId="263"/>
            <ac:cxnSpMk id="12" creationId="{AD528748-FF81-4CCB-BF63-33A0F07FDE3D}"/>
          </ac:cxnSpMkLst>
        </pc:cxnChg>
        <pc:cxnChg chg="add del mod">
          <ac:chgData name="Maleen Abeydeera" userId="c6ce28c11b823c74" providerId="LiveId" clId="{4DDBCB3A-FF22-45C6-BF82-F1A0D1E563DD}" dt="2019-05-13T16:31:52.887" v="13532" actId="478"/>
          <ac:cxnSpMkLst>
            <pc:docMk/>
            <pc:sldMk cId="3935138415" sldId="263"/>
            <ac:cxnSpMk id="18" creationId="{D29DBB52-DF55-4775-8217-192BBF2A20A1}"/>
          </ac:cxnSpMkLst>
        </pc:cxnChg>
        <pc:cxnChg chg="add mod">
          <ac:chgData name="Maleen Abeydeera" userId="c6ce28c11b823c74" providerId="LiveId" clId="{4DDBCB3A-FF22-45C6-BF82-F1A0D1E563DD}" dt="2019-05-12T16:27:50.396" v="4945" actId="1076"/>
          <ac:cxnSpMkLst>
            <pc:docMk/>
            <pc:sldMk cId="3935138415" sldId="263"/>
            <ac:cxnSpMk id="19" creationId="{6BF96AD5-72DF-4CDE-8761-C1211E947F5E}"/>
          </ac:cxnSpMkLst>
        </pc:cxnChg>
        <pc:cxnChg chg="add mod">
          <ac:chgData name="Maleen Abeydeera" userId="c6ce28c11b823c74" providerId="LiveId" clId="{4DDBCB3A-FF22-45C6-BF82-F1A0D1E563DD}" dt="2019-05-12T16:28:06.227" v="4950" actId="14100"/>
          <ac:cxnSpMkLst>
            <pc:docMk/>
            <pc:sldMk cId="3935138415" sldId="263"/>
            <ac:cxnSpMk id="20" creationId="{2DE6E003-56BA-4BE0-9059-77B3D85B2AE0}"/>
          </ac:cxnSpMkLst>
        </pc:cxnChg>
        <pc:cxnChg chg="add del mod">
          <ac:chgData name="Maleen Abeydeera" userId="c6ce28c11b823c74" providerId="LiveId" clId="{4DDBCB3A-FF22-45C6-BF82-F1A0D1E563DD}" dt="2019-05-13T16:31:37.008" v="13528" actId="478"/>
          <ac:cxnSpMkLst>
            <pc:docMk/>
            <pc:sldMk cId="3935138415" sldId="263"/>
            <ac:cxnSpMk id="28" creationId="{B758D5E9-5C04-4180-95C7-011867576C5D}"/>
          </ac:cxnSpMkLst>
        </pc:cxnChg>
        <pc:cxnChg chg="add del mod">
          <ac:chgData name="Maleen Abeydeera" userId="c6ce28c11b823c74" providerId="LiveId" clId="{4DDBCB3A-FF22-45C6-BF82-F1A0D1E563DD}" dt="2019-05-13T16:31:38.637" v="13529" actId="478"/>
          <ac:cxnSpMkLst>
            <pc:docMk/>
            <pc:sldMk cId="3935138415" sldId="263"/>
            <ac:cxnSpMk id="29" creationId="{DD8C2AFD-4B12-41F2-B3E2-F91935969651}"/>
          </ac:cxnSpMkLst>
        </pc:cxnChg>
        <pc:cxnChg chg="add del mod">
          <ac:chgData name="Maleen Abeydeera" userId="c6ce28c11b823c74" providerId="LiveId" clId="{4DDBCB3A-FF22-45C6-BF82-F1A0D1E563DD}" dt="2019-05-13T16:31:31.351" v="13526" actId="478"/>
          <ac:cxnSpMkLst>
            <pc:docMk/>
            <pc:sldMk cId="3935138415" sldId="263"/>
            <ac:cxnSpMk id="31" creationId="{65574DF3-7844-4E5D-A740-30B9FC0C73AE}"/>
          </ac:cxnSpMkLst>
        </pc:cxnChg>
      </pc:sldChg>
      <pc:sldChg chg="addSp delSp modSp add modAnim modNotesTx">
        <pc:chgData name="Maleen Abeydeera" userId="c6ce28c11b823c74" providerId="LiveId" clId="{4DDBCB3A-FF22-45C6-BF82-F1A0D1E563DD}" dt="2019-05-14T22:33:40.708" v="26306" actId="6549"/>
        <pc:sldMkLst>
          <pc:docMk/>
          <pc:sldMk cId="1955065145" sldId="266"/>
        </pc:sldMkLst>
        <pc:spChg chg="mod">
          <ac:chgData name="Maleen Abeydeera" userId="c6ce28c11b823c74" providerId="LiveId" clId="{4DDBCB3A-FF22-45C6-BF82-F1A0D1E563DD}" dt="2019-05-11T16:33:11.790" v="3814" actId="20577"/>
          <ac:spMkLst>
            <pc:docMk/>
            <pc:sldMk cId="1955065145" sldId="266"/>
            <ac:spMk id="2" creationId="{6B2F4D1F-349F-42CC-8F2D-24E1BD7CE5D1}"/>
          </ac:spMkLst>
        </pc:spChg>
        <pc:spChg chg="add mod">
          <ac:chgData name="Maleen Abeydeera" userId="c6ce28c11b823c74" providerId="LiveId" clId="{4DDBCB3A-FF22-45C6-BF82-F1A0D1E563DD}" dt="2019-05-14T22:33:40.708" v="26306" actId="6549"/>
          <ac:spMkLst>
            <pc:docMk/>
            <pc:sldMk cId="1955065145" sldId="266"/>
            <ac:spMk id="4" creationId="{44EC49F0-1F52-419B-9681-FCEF32F3EBC4}"/>
          </ac:spMkLst>
        </pc:spChg>
        <pc:spChg chg="add mod">
          <ac:chgData name="Maleen Abeydeera" userId="c6ce28c11b823c74" providerId="LiveId" clId="{4DDBCB3A-FF22-45C6-BF82-F1A0D1E563DD}" dt="2019-05-14T17:27:36.963" v="23202" actId="1076"/>
          <ac:spMkLst>
            <pc:docMk/>
            <pc:sldMk cId="1955065145" sldId="266"/>
            <ac:spMk id="7" creationId="{C7012B34-BDB3-4DD8-B640-7F5ED9C59307}"/>
          </ac:spMkLst>
        </pc:spChg>
        <pc:spChg chg="add mod">
          <ac:chgData name="Maleen Abeydeera" userId="c6ce28c11b823c74" providerId="LiveId" clId="{4DDBCB3A-FF22-45C6-BF82-F1A0D1E563DD}" dt="2019-05-14T17:27:36.963" v="23202" actId="1076"/>
          <ac:spMkLst>
            <pc:docMk/>
            <pc:sldMk cId="1955065145" sldId="266"/>
            <ac:spMk id="8" creationId="{86DA28A4-FD19-46F1-B2DA-50760F08D914}"/>
          </ac:spMkLst>
        </pc:spChg>
        <pc:spChg chg="add mod">
          <ac:chgData name="Maleen Abeydeera" userId="c6ce28c11b823c74" providerId="LiveId" clId="{4DDBCB3A-FF22-45C6-BF82-F1A0D1E563DD}" dt="2019-05-14T17:27:36.963" v="23202" actId="1076"/>
          <ac:spMkLst>
            <pc:docMk/>
            <pc:sldMk cId="1955065145" sldId="266"/>
            <ac:spMk id="9" creationId="{C85D6AE7-357C-4708-96AD-8236E7697C06}"/>
          </ac:spMkLst>
        </pc:spChg>
        <pc:spChg chg="add mod">
          <ac:chgData name="Maleen Abeydeera" userId="c6ce28c11b823c74" providerId="LiveId" clId="{4DDBCB3A-FF22-45C6-BF82-F1A0D1E563DD}" dt="2019-05-14T17:27:36.963" v="23202" actId="1076"/>
          <ac:spMkLst>
            <pc:docMk/>
            <pc:sldMk cId="1955065145" sldId="266"/>
            <ac:spMk id="10" creationId="{20942A41-EB41-4D74-BF77-82B0293895D3}"/>
          </ac:spMkLst>
        </pc:spChg>
        <pc:spChg chg="del mod">
          <ac:chgData name="Maleen Abeydeera" userId="c6ce28c11b823c74" providerId="LiveId" clId="{4DDBCB3A-FF22-45C6-BF82-F1A0D1E563DD}" dt="2019-05-11T16:33:15.742" v="3816" actId="478"/>
          <ac:spMkLst>
            <pc:docMk/>
            <pc:sldMk cId="1955065145" sldId="266"/>
            <ac:spMk id="10" creationId="{B162FFA1-AE08-4448-9C3A-F0773581929D}"/>
          </ac:spMkLst>
        </pc:spChg>
        <pc:spChg chg="add mod">
          <ac:chgData name="Maleen Abeydeera" userId="c6ce28c11b823c74" providerId="LiveId" clId="{4DDBCB3A-FF22-45C6-BF82-F1A0D1E563DD}" dt="2019-05-14T17:27:36.963" v="23202" actId="1076"/>
          <ac:spMkLst>
            <pc:docMk/>
            <pc:sldMk cId="1955065145" sldId="266"/>
            <ac:spMk id="11" creationId="{CE2E7A65-3514-46ED-97C9-E1B9935DA249}"/>
          </ac:spMkLst>
        </pc:spChg>
      </pc:sldChg>
      <pc:sldChg chg="addSp delSp modSp add modNotesTx">
        <pc:chgData name="Maleen Abeydeera" userId="c6ce28c11b823c74" providerId="LiveId" clId="{4DDBCB3A-FF22-45C6-BF82-F1A0D1E563DD}" dt="2019-05-14T18:02:42.238" v="24574" actId="20577"/>
        <pc:sldMkLst>
          <pc:docMk/>
          <pc:sldMk cId="227094858" sldId="268"/>
        </pc:sldMkLst>
        <pc:spChg chg="mod">
          <ac:chgData name="Maleen Abeydeera" userId="c6ce28c11b823c74" providerId="LiveId" clId="{4DDBCB3A-FF22-45C6-BF82-F1A0D1E563DD}" dt="2019-05-14T17:59:01.374" v="24187" actId="27636"/>
          <ac:spMkLst>
            <pc:docMk/>
            <pc:sldMk cId="227094858" sldId="268"/>
            <ac:spMk id="2" creationId="{2F004996-DDA6-43E7-A9F9-58BF47BB1196}"/>
          </ac:spMkLst>
        </pc:spChg>
        <pc:spChg chg="mod">
          <ac:chgData name="Maleen Abeydeera" userId="c6ce28c11b823c74" providerId="LiveId" clId="{4DDBCB3A-FF22-45C6-BF82-F1A0D1E563DD}" dt="2019-05-14T18:00:05.173" v="24348" actId="20577"/>
          <ac:spMkLst>
            <pc:docMk/>
            <pc:sldMk cId="227094858" sldId="268"/>
            <ac:spMk id="3" creationId="{6EB89A55-F2F1-47CD-BB7C-A5DA2675921F}"/>
          </ac:spMkLst>
        </pc:spChg>
        <pc:spChg chg="del">
          <ac:chgData name="Maleen Abeydeera" userId="c6ce28c11b823c74" providerId="LiveId" clId="{4DDBCB3A-FF22-45C6-BF82-F1A0D1E563DD}" dt="2019-05-12T18:57:11.425" v="5905" actId="478"/>
          <ac:spMkLst>
            <pc:docMk/>
            <pc:sldMk cId="227094858" sldId="268"/>
            <ac:spMk id="4" creationId="{A09C8A95-D273-421D-AC77-42E7B9792E24}"/>
          </ac:spMkLst>
        </pc:spChg>
        <pc:spChg chg="add del">
          <ac:chgData name="Maleen Abeydeera" userId="c6ce28c11b823c74" providerId="LiveId" clId="{4DDBCB3A-FF22-45C6-BF82-F1A0D1E563DD}" dt="2019-05-12T17:24:17.298" v="5372"/>
          <ac:spMkLst>
            <pc:docMk/>
            <pc:sldMk cId="227094858" sldId="268"/>
            <ac:spMk id="44" creationId="{3AFD4BCA-DC46-442B-89BB-70FE4B15E551}"/>
          </ac:spMkLst>
        </pc:spChg>
        <pc:spChg chg="add mod">
          <ac:chgData name="Maleen Abeydeera" userId="c6ce28c11b823c74" providerId="LiveId" clId="{4DDBCB3A-FF22-45C6-BF82-F1A0D1E563DD}" dt="2019-05-14T17:59:49.917" v="24305" actId="1076"/>
          <ac:spMkLst>
            <pc:docMk/>
            <pc:sldMk cId="227094858" sldId="268"/>
            <ac:spMk id="45" creationId="{48E2AED6-A761-4A79-B18B-08A9A6BDA6B5}"/>
          </ac:spMkLst>
        </pc:spChg>
        <pc:spChg chg="add del">
          <ac:chgData name="Maleen Abeydeera" userId="c6ce28c11b823c74" providerId="LiveId" clId="{4DDBCB3A-FF22-45C6-BF82-F1A0D1E563DD}" dt="2019-05-12T17:24:17.298" v="5372"/>
          <ac:spMkLst>
            <pc:docMk/>
            <pc:sldMk cId="227094858" sldId="268"/>
            <ac:spMk id="45" creationId="{69FA6A4A-60DF-4FF2-B887-9503D9A67CBB}"/>
          </ac:spMkLst>
        </pc:spChg>
        <pc:spChg chg="mod">
          <ac:chgData name="Maleen Abeydeera" userId="c6ce28c11b823c74" providerId="LiveId" clId="{4DDBCB3A-FF22-45C6-BF82-F1A0D1E563DD}" dt="2019-05-12T17:24:53.312" v="5423" actId="20577"/>
          <ac:spMkLst>
            <pc:docMk/>
            <pc:sldMk cId="227094858" sldId="268"/>
            <ac:spMk id="81" creationId="{83FEC44D-E70A-44CF-B3B6-C373533DE220}"/>
          </ac:spMkLst>
        </pc:spChg>
        <pc:spChg chg="mod">
          <ac:chgData name="Maleen Abeydeera" userId="c6ce28c11b823c74" providerId="LiveId" clId="{4DDBCB3A-FF22-45C6-BF82-F1A0D1E563DD}" dt="2019-05-12T17:25:23.965" v="5425" actId="1076"/>
          <ac:spMkLst>
            <pc:docMk/>
            <pc:sldMk cId="227094858" sldId="268"/>
            <ac:spMk id="83" creationId="{AA72BD15-162D-4CB7-9E06-D6F2791AD881}"/>
          </ac:spMkLst>
        </pc:spChg>
        <pc:spChg chg="add del mod">
          <ac:chgData name="Maleen Abeydeera" userId="c6ce28c11b823c74" providerId="LiveId" clId="{4DDBCB3A-FF22-45C6-BF82-F1A0D1E563DD}" dt="2019-05-14T18:00:12.261" v="24349" actId="478"/>
          <ac:spMkLst>
            <pc:docMk/>
            <pc:sldMk cId="227094858" sldId="268"/>
            <ac:spMk id="84" creationId="{4372C6E5-F0EE-4EED-977F-1384BBA89DB8}"/>
          </ac:spMkLst>
        </pc:spChg>
        <pc:spChg chg="add del">
          <ac:chgData name="Maleen Abeydeera" userId="c6ce28c11b823c74" providerId="LiveId" clId="{4DDBCB3A-FF22-45C6-BF82-F1A0D1E563DD}" dt="2019-05-12T17:25:21.395" v="5424" actId="478"/>
          <ac:spMkLst>
            <pc:docMk/>
            <pc:sldMk cId="227094858" sldId="268"/>
            <ac:spMk id="85" creationId="{E254C103-1629-48B7-A73C-924A3C52F933}"/>
          </ac:spMkLst>
        </pc:spChg>
        <pc:spChg chg="add mod">
          <ac:chgData name="Maleen Abeydeera" userId="c6ce28c11b823c74" providerId="LiveId" clId="{4DDBCB3A-FF22-45C6-BF82-F1A0D1E563DD}" dt="2019-05-14T18:00:02.055" v="24347" actId="1038"/>
          <ac:spMkLst>
            <pc:docMk/>
            <pc:sldMk cId="227094858" sldId="268"/>
            <ac:spMk id="86" creationId="{55B32E18-7E15-4C27-A6C9-3EC769E57612}"/>
          </ac:spMkLst>
        </pc:spChg>
        <pc:grpChg chg="add del">
          <ac:chgData name="Maleen Abeydeera" userId="c6ce28c11b823c74" providerId="LiveId" clId="{4DDBCB3A-FF22-45C6-BF82-F1A0D1E563DD}" dt="2019-05-12T17:24:17.298" v="5372"/>
          <ac:grpSpMkLst>
            <pc:docMk/>
            <pc:sldMk cId="227094858" sldId="268"/>
            <ac:grpSpMk id="6" creationId="{9AE83F9C-ACB1-4259-B80A-7FD9DEAD06FE}"/>
          </ac:grpSpMkLst>
        </pc:grpChg>
        <pc:grpChg chg="add mod">
          <ac:chgData name="Maleen Abeydeera" userId="c6ce28c11b823c74" providerId="LiveId" clId="{4DDBCB3A-FF22-45C6-BF82-F1A0D1E563DD}" dt="2019-05-14T18:00:02.055" v="24347" actId="1038"/>
          <ac:grpSpMkLst>
            <pc:docMk/>
            <pc:sldMk cId="227094858" sldId="268"/>
            <ac:grpSpMk id="46" creationId="{61F380FC-F983-4C4D-9D8B-1D5B00545243}"/>
          </ac:grpSpMkLst>
        </pc:grpChg>
      </pc:sldChg>
      <pc:sldChg chg="addSp delSp modSp add modAnim modNotesTx">
        <pc:chgData name="Maleen Abeydeera" userId="c6ce28c11b823c74" providerId="LiveId" clId="{4DDBCB3A-FF22-45C6-BF82-F1A0D1E563DD}" dt="2019-05-14T18:16:44.911" v="24651" actId="20577"/>
        <pc:sldMkLst>
          <pc:docMk/>
          <pc:sldMk cId="1050952035" sldId="269"/>
        </pc:sldMkLst>
        <pc:spChg chg="mod">
          <ac:chgData name="Maleen Abeydeera" userId="c6ce28c11b823c74" providerId="LiveId" clId="{4DDBCB3A-FF22-45C6-BF82-F1A0D1E563DD}" dt="2019-05-12T19:43:27.773" v="5971" actId="20577"/>
          <ac:spMkLst>
            <pc:docMk/>
            <pc:sldMk cId="1050952035" sldId="269"/>
            <ac:spMk id="2" creationId="{C68A07F4-B5FD-4D83-AB34-AA828A0427B6}"/>
          </ac:spMkLst>
        </pc:spChg>
        <pc:spChg chg="del">
          <ac:chgData name="Maleen Abeydeera" userId="c6ce28c11b823c74" providerId="LiveId" clId="{4DDBCB3A-FF22-45C6-BF82-F1A0D1E563DD}" dt="2019-05-12T18:56:02.691" v="5894" actId="478"/>
          <ac:spMkLst>
            <pc:docMk/>
            <pc:sldMk cId="1050952035" sldId="269"/>
            <ac:spMk id="3" creationId="{E91E4180-AB35-4C71-A18A-399DB4B62693}"/>
          </ac:spMkLst>
        </pc:spChg>
        <pc:spChg chg="del">
          <ac:chgData name="Maleen Abeydeera" userId="c6ce28c11b823c74" providerId="LiveId" clId="{4DDBCB3A-FF22-45C6-BF82-F1A0D1E563DD}" dt="2019-05-12T18:57:15.328" v="5906" actId="478"/>
          <ac:spMkLst>
            <pc:docMk/>
            <pc:sldMk cId="1050952035" sldId="269"/>
            <ac:spMk id="4" creationId="{1DD03425-829A-47B5-995F-19D3D92AE60A}"/>
          </ac:spMkLst>
        </pc:spChg>
        <pc:spChg chg="mod">
          <ac:chgData name="Maleen Abeydeera" userId="c6ce28c11b823c74" providerId="LiveId" clId="{4DDBCB3A-FF22-45C6-BF82-F1A0D1E563DD}" dt="2019-05-12T20:36:47.846" v="6243" actId="1035"/>
          <ac:spMkLst>
            <pc:docMk/>
            <pc:sldMk cId="1050952035" sldId="269"/>
            <ac:spMk id="5" creationId="{9E392526-04C4-4EF9-8661-940F6CDBF376}"/>
          </ac:spMkLst>
        </pc:spChg>
        <pc:spChg chg="add mod topLvl">
          <ac:chgData name="Maleen Abeydeera" userId="c6ce28c11b823c74" providerId="LiveId" clId="{4DDBCB3A-FF22-45C6-BF82-F1A0D1E563DD}" dt="2019-05-14T18:04:30.783" v="24578" actId="165"/>
          <ac:spMkLst>
            <pc:docMk/>
            <pc:sldMk cId="1050952035" sldId="269"/>
            <ac:spMk id="6" creationId="{99750352-4EC5-4E75-A374-86DFA3555909}"/>
          </ac:spMkLst>
        </pc:spChg>
        <pc:spChg chg="add mod topLvl">
          <ac:chgData name="Maleen Abeydeera" userId="c6ce28c11b823c74" providerId="LiveId" clId="{4DDBCB3A-FF22-45C6-BF82-F1A0D1E563DD}" dt="2019-05-14T18:04:30.783" v="24578" actId="165"/>
          <ac:spMkLst>
            <pc:docMk/>
            <pc:sldMk cId="1050952035" sldId="269"/>
            <ac:spMk id="10" creationId="{243AADF3-95A2-4CD7-820E-36D8C763650E}"/>
          </ac:spMkLst>
        </pc:spChg>
        <pc:spChg chg="add mod topLvl">
          <ac:chgData name="Maleen Abeydeera" userId="c6ce28c11b823c74" providerId="LiveId" clId="{4DDBCB3A-FF22-45C6-BF82-F1A0D1E563DD}" dt="2019-05-14T18:04:30.783" v="24578" actId="165"/>
          <ac:spMkLst>
            <pc:docMk/>
            <pc:sldMk cId="1050952035" sldId="269"/>
            <ac:spMk id="11" creationId="{AA338AD4-A909-4C36-9022-6E1984ACBDAB}"/>
          </ac:spMkLst>
        </pc:spChg>
        <pc:spChg chg="add mod topLvl">
          <ac:chgData name="Maleen Abeydeera" userId="c6ce28c11b823c74" providerId="LiveId" clId="{4DDBCB3A-FF22-45C6-BF82-F1A0D1E563DD}" dt="2019-05-14T18:04:30.783" v="24578" actId="165"/>
          <ac:spMkLst>
            <pc:docMk/>
            <pc:sldMk cId="1050952035" sldId="269"/>
            <ac:spMk id="13" creationId="{4FD6625B-E322-4CE6-9F9A-27BEB1ABDA3C}"/>
          </ac:spMkLst>
        </pc:spChg>
        <pc:spChg chg="add mod topLvl">
          <ac:chgData name="Maleen Abeydeera" userId="c6ce28c11b823c74" providerId="LiveId" clId="{4DDBCB3A-FF22-45C6-BF82-F1A0D1E563DD}" dt="2019-05-14T18:04:30.783" v="24578" actId="165"/>
          <ac:spMkLst>
            <pc:docMk/>
            <pc:sldMk cId="1050952035" sldId="269"/>
            <ac:spMk id="14" creationId="{A3A58ECD-40CA-466F-9A35-48A6EC4115A3}"/>
          </ac:spMkLst>
        </pc:spChg>
        <pc:spChg chg="add mod topLvl">
          <ac:chgData name="Maleen Abeydeera" userId="c6ce28c11b823c74" providerId="LiveId" clId="{4DDBCB3A-FF22-45C6-BF82-F1A0D1E563DD}" dt="2019-05-14T18:04:30.783" v="24578" actId="165"/>
          <ac:spMkLst>
            <pc:docMk/>
            <pc:sldMk cId="1050952035" sldId="269"/>
            <ac:spMk id="16" creationId="{B02D1457-1A1B-44D8-A17E-A7A438F6C003}"/>
          </ac:spMkLst>
        </pc:spChg>
        <pc:spChg chg="add mod topLvl">
          <ac:chgData name="Maleen Abeydeera" userId="c6ce28c11b823c74" providerId="LiveId" clId="{4DDBCB3A-FF22-45C6-BF82-F1A0D1E563DD}" dt="2019-05-14T18:04:30.783" v="24578" actId="165"/>
          <ac:spMkLst>
            <pc:docMk/>
            <pc:sldMk cId="1050952035" sldId="269"/>
            <ac:spMk id="17" creationId="{42690E6D-C48F-4A6E-8520-103E4BDFC050}"/>
          </ac:spMkLst>
        </pc:spChg>
        <pc:spChg chg="add mod topLvl">
          <ac:chgData name="Maleen Abeydeera" userId="c6ce28c11b823c74" providerId="LiveId" clId="{4DDBCB3A-FF22-45C6-BF82-F1A0D1E563DD}" dt="2019-05-14T18:04:30.783" v="24578" actId="165"/>
          <ac:spMkLst>
            <pc:docMk/>
            <pc:sldMk cId="1050952035" sldId="269"/>
            <ac:spMk id="18" creationId="{067B5A67-C32D-4C51-B52F-3FEA38A5D58B}"/>
          </ac:spMkLst>
        </pc:spChg>
        <pc:spChg chg="add mod topLvl">
          <ac:chgData name="Maleen Abeydeera" userId="c6ce28c11b823c74" providerId="LiveId" clId="{4DDBCB3A-FF22-45C6-BF82-F1A0D1E563DD}" dt="2019-05-14T18:04:30.783" v="24578" actId="165"/>
          <ac:spMkLst>
            <pc:docMk/>
            <pc:sldMk cId="1050952035" sldId="269"/>
            <ac:spMk id="19" creationId="{4428321A-74F7-44FA-B2C9-39CB644F4FC3}"/>
          </ac:spMkLst>
        </pc:spChg>
        <pc:spChg chg="add mod topLvl">
          <ac:chgData name="Maleen Abeydeera" userId="c6ce28c11b823c74" providerId="LiveId" clId="{4DDBCB3A-FF22-45C6-BF82-F1A0D1E563DD}" dt="2019-05-14T18:04:30.783" v="24578" actId="165"/>
          <ac:spMkLst>
            <pc:docMk/>
            <pc:sldMk cId="1050952035" sldId="269"/>
            <ac:spMk id="20" creationId="{0CFADD18-5446-46D5-A2BF-A18C3F525CA5}"/>
          </ac:spMkLst>
        </pc:spChg>
        <pc:spChg chg="add mod topLvl">
          <ac:chgData name="Maleen Abeydeera" userId="c6ce28c11b823c74" providerId="LiveId" clId="{4DDBCB3A-FF22-45C6-BF82-F1A0D1E563DD}" dt="2019-05-14T18:04:30.783" v="24578" actId="165"/>
          <ac:spMkLst>
            <pc:docMk/>
            <pc:sldMk cId="1050952035" sldId="269"/>
            <ac:spMk id="24" creationId="{4008B674-04C7-4789-ACC7-75825C9D7300}"/>
          </ac:spMkLst>
        </pc:spChg>
        <pc:spChg chg="add mod topLvl">
          <ac:chgData name="Maleen Abeydeera" userId="c6ce28c11b823c74" providerId="LiveId" clId="{4DDBCB3A-FF22-45C6-BF82-F1A0D1E563DD}" dt="2019-05-14T18:04:30.783" v="24578" actId="165"/>
          <ac:spMkLst>
            <pc:docMk/>
            <pc:sldMk cId="1050952035" sldId="269"/>
            <ac:spMk id="25" creationId="{286EB534-E847-4043-9D3B-4CF4D022DB78}"/>
          </ac:spMkLst>
        </pc:spChg>
        <pc:spChg chg="add mod topLvl">
          <ac:chgData name="Maleen Abeydeera" userId="c6ce28c11b823c74" providerId="LiveId" clId="{4DDBCB3A-FF22-45C6-BF82-F1A0D1E563DD}" dt="2019-05-14T18:04:30.783" v="24578" actId="165"/>
          <ac:spMkLst>
            <pc:docMk/>
            <pc:sldMk cId="1050952035" sldId="269"/>
            <ac:spMk id="26" creationId="{27DEE61C-257F-41A8-9BB8-AEB521F32730}"/>
          </ac:spMkLst>
        </pc:spChg>
        <pc:spChg chg="add mod topLvl">
          <ac:chgData name="Maleen Abeydeera" userId="c6ce28c11b823c74" providerId="LiveId" clId="{4DDBCB3A-FF22-45C6-BF82-F1A0D1E563DD}" dt="2019-05-14T18:04:30.783" v="24578" actId="165"/>
          <ac:spMkLst>
            <pc:docMk/>
            <pc:sldMk cId="1050952035" sldId="269"/>
            <ac:spMk id="27" creationId="{77E7D89F-E90C-4BFD-832B-D62F97BC5A88}"/>
          </ac:spMkLst>
        </pc:spChg>
        <pc:spChg chg="add mod topLvl">
          <ac:chgData name="Maleen Abeydeera" userId="c6ce28c11b823c74" providerId="LiveId" clId="{4DDBCB3A-FF22-45C6-BF82-F1A0D1E563DD}" dt="2019-05-14T18:04:30.783" v="24578" actId="165"/>
          <ac:spMkLst>
            <pc:docMk/>
            <pc:sldMk cId="1050952035" sldId="269"/>
            <ac:spMk id="28" creationId="{737D46F4-E86C-4179-AECD-960E70A2E8AF}"/>
          </ac:spMkLst>
        </pc:spChg>
        <pc:spChg chg="add mod topLvl">
          <ac:chgData name="Maleen Abeydeera" userId="c6ce28c11b823c74" providerId="LiveId" clId="{4DDBCB3A-FF22-45C6-BF82-F1A0D1E563DD}" dt="2019-05-14T18:04:30.783" v="24578" actId="165"/>
          <ac:spMkLst>
            <pc:docMk/>
            <pc:sldMk cId="1050952035" sldId="269"/>
            <ac:spMk id="29" creationId="{6B94300F-2EDC-419C-A0AD-AA6FDF3F4E13}"/>
          </ac:spMkLst>
        </pc:spChg>
        <pc:spChg chg="add mod topLvl">
          <ac:chgData name="Maleen Abeydeera" userId="c6ce28c11b823c74" providerId="LiveId" clId="{4DDBCB3A-FF22-45C6-BF82-F1A0D1E563DD}" dt="2019-05-14T18:04:30.783" v="24578" actId="165"/>
          <ac:spMkLst>
            <pc:docMk/>
            <pc:sldMk cId="1050952035" sldId="269"/>
            <ac:spMk id="30" creationId="{980CFD44-BA9A-4AFF-AE9A-71EC3DF47D59}"/>
          </ac:spMkLst>
        </pc:spChg>
        <pc:spChg chg="add del mod">
          <ac:chgData name="Maleen Abeydeera" userId="c6ce28c11b823c74" providerId="LiveId" clId="{4DDBCB3A-FF22-45C6-BF82-F1A0D1E563DD}" dt="2019-05-12T20:36:40.549" v="6241" actId="478"/>
          <ac:spMkLst>
            <pc:docMk/>
            <pc:sldMk cId="1050952035" sldId="269"/>
            <ac:spMk id="34" creationId="{797E9119-F023-44EA-A98D-BE428321979C}"/>
          </ac:spMkLst>
        </pc:spChg>
        <pc:spChg chg="add del mod">
          <ac:chgData name="Maleen Abeydeera" userId="c6ce28c11b823c74" providerId="LiveId" clId="{4DDBCB3A-FF22-45C6-BF82-F1A0D1E563DD}" dt="2019-05-12T20:36:38.422" v="6240" actId="478"/>
          <ac:spMkLst>
            <pc:docMk/>
            <pc:sldMk cId="1050952035" sldId="269"/>
            <ac:spMk id="36" creationId="{64FFBF0E-B0E1-4EEA-8F39-E3B8685B2F0C}"/>
          </ac:spMkLst>
        </pc:spChg>
        <pc:spChg chg="add del mod">
          <ac:chgData name="Maleen Abeydeera" userId="c6ce28c11b823c74" providerId="LiveId" clId="{4DDBCB3A-FF22-45C6-BF82-F1A0D1E563DD}" dt="2019-05-12T20:36:42.861" v="6242" actId="478"/>
          <ac:spMkLst>
            <pc:docMk/>
            <pc:sldMk cId="1050952035" sldId="269"/>
            <ac:spMk id="37" creationId="{3EF840EE-AF23-458F-8258-22CDBE9EB041}"/>
          </ac:spMkLst>
        </pc:spChg>
        <pc:grpChg chg="add del mod">
          <ac:chgData name="Maleen Abeydeera" userId="c6ce28c11b823c74" providerId="LiveId" clId="{4DDBCB3A-FF22-45C6-BF82-F1A0D1E563DD}" dt="2019-05-14T18:04:30.783" v="24578" actId="165"/>
          <ac:grpSpMkLst>
            <pc:docMk/>
            <pc:sldMk cId="1050952035" sldId="269"/>
            <ac:grpSpMk id="35" creationId="{AE457D9C-BFEC-4FA5-A8D4-1E90F416720A}"/>
          </ac:grpSpMkLst>
        </pc:grpChg>
        <pc:cxnChg chg="add mod topLvl">
          <ac:chgData name="Maleen Abeydeera" userId="c6ce28c11b823c74" providerId="LiveId" clId="{4DDBCB3A-FF22-45C6-BF82-F1A0D1E563DD}" dt="2019-05-14T18:04:30.783" v="24578" actId="165"/>
          <ac:cxnSpMkLst>
            <pc:docMk/>
            <pc:sldMk cId="1050952035" sldId="269"/>
            <ac:cxnSpMk id="7" creationId="{7A4E1818-14AA-4B8A-AEC6-16BC85EAB312}"/>
          </ac:cxnSpMkLst>
        </pc:cxnChg>
        <pc:cxnChg chg="add mod topLvl">
          <ac:chgData name="Maleen Abeydeera" userId="c6ce28c11b823c74" providerId="LiveId" clId="{4DDBCB3A-FF22-45C6-BF82-F1A0D1E563DD}" dt="2019-05-14T18:04:30.783" v="24578" actId="165"/>
          <ac:cxnSpMkLst>
            <pc:docMk/>
            <pc:sldMk cId="1050952035" sldId="269"/>
            <ac:cxnSpMk id="8" creationId="{22CCDE6E-4996-4570-B452-CC6E734E448E}"/>
          </ac:cxnSpMkLst>
        </pc:cxnChg>
        <pc:cxnChg chg="add mod topLvl">
          <ac:chgData name="Maleen Abeydeera" userId="c6ce28c11b823c74" providerId="LiveId" clId="{4DDBCB3A-FF22-45C6-BF82-F1A0D1E563DD}" dt="2019-05-14T18:04:30.783" v="24578" actId="165"/>
          <ac:cxnSpMkLst>
            <pc:docMk/>
            <pc:sldMk cId="1050952035" sldId="269"/>
            <ac:cxnSpMk id="9" creationId="{2CDB2A8D-65C7-4DC5-8589-581EE7109DC3}"/>
          </ac:cxnSpMkLst>
        </pc:cxnChg>
        <pc:cxnChg chg="add mod topLvl">
          <ac:chgData name="Maleen Abeydeera" userId="c6ce28c11b823c74" providerId="LiveId" clId="{4DDBCB3A-FF22-45C6-BF82-F1A0D1E563DD}" dt="2019-05-14T18:04:30.783" v="24578" actId="165"/>
          <ac:cxnSpMkLst>
            <pc:docMk/>
            <pc:sldMk cId="1050952035" sldId="269"/>
            <ac:cxnSpMk id="12" creationId="{A638E905-6056-4BEF-A009-511D812EAE49}"/>
          </ac:cxnSpMkLst>
        </pc:cxnChg>
        <pc:cxnChg chg="add mod topLvl">
          <ac:chgData name="Maleen Abeydeera" userId="c6ce28c11b823c74" providerId="LiveId" clId="{4DDBCB3A-FF22-45C6-BF82-F1A0D1E563DD}" dt="2019-05-14T18:04:30.783" v="24578" actId="165"/>
          <ac:cxnSpMkLst>
            <pc:docMk/>
            <pc:sldMk cId="1050952035" sldId="269"/>
            <ac:cxnSpMk id="15" creationId="{B28B2FB8-B7CA-467A-9ADC-36445AF683F1}"/>
          </ac:cxnSpMkLst>
        </pc:cxnChg>
        <pc:cxnChg chg="add mod topLvl">
          <ac:chgData name="Maleen Abeydeera" userId="c6ce28c11b823c74" providerId="LiveId" clId="{4DDBCB3A-FF22-45C6-BF82-F1A0D1E563DD}" dt="2019-05-14T18:04:30.783" v="24578" actId="165"/>
          <ac:cxnSpMkLst>
            <pc:docMk/>
            <pc:sldMk cId="1050952035" sldId="269"/>
            <ac:cxnSpMk id="21" creationId="{593471D6-21FB-412B-8EE6-BBBE9E08AA87}"/>
          </ac:cxnSpMkLst>
        </pc:cxnChg>
        <pc:cxnChg chg="add mod topLvl">
          <ac:chgData name="Maleen Abeydeera" userId="c6ce28c11b823c74" providerId="LiveId" clId="{4DDBCB3A-FF22-45C6-BF82-F1A0D1E563DD}" dt="2019-05-14T18:04:30.783" v="24578" actId="165"/>
          <ac:cxnSpMkLst>
            <pc:docMk/>
            <pc:sldMk cId="1050952035" sldId="269"/>
            <ac:cxnSpMk id="22" creationId="{A1E596FA-EDD9-42A4-A4DB-452E0FDE9693}"/>
          </ac:cxnSpMkLst>
        </pc:cxnChg>
        <pc:cxnChg chg="add mod topLvl">
          <ac:chgData name="Maleen Abeydeera" userId="c6ce28c11b823c74" providerId="LiveId" clId="{4DDBCB3A-FF22-45C6-BF82-F1A0D1E563DD}" dt="2019-05-14T18:04:30.783" v="24578" actId="165"/>
          <ac:cxnSpMkLst>
            <pc:docMk/>
            <pc:sldMk cId="1050952035" sldId="269"/>
            <ac:cxnSpMk id="23" creationId="{A047F61D-CC44-4E75-9142-7FF1CB250FC6}"/>
          </ac:cxnSpMkLst>
        </pc:cxnChg>
        <pc:cxnChg chg="add del mod">
          <ac:chgData name="Maleen Abeydeera" userId="c6ce28c11b823c74" providerId="LiveId" clId="{4DDBCB3A-FF22-45C6-BF82-F1A0D1E563DD}" dt="2019-05-12T20:34:18.317" v="6239" actId="478"/>
          <ac:cxnSpMkLst>
            <pc:docMk/>
            <pc:sldMk cId="1050952035" sldId="269"/>
            <ac:cxnSpMk id="38" creationId="{40BAF4AB-4533-486D-9B0F-4E899E79F56A}"/>
          </ac:cxnSpMkLst>
        </pc:cxnChg>
      </pc:sldChg>
      <pc:sldChg chg="addSp delSp modSp add modAnim modNotesTx">
        <pc:chgData name="Maleen Abeydeera" userId="c6ce28c11b823c74" providerId="LiveId" clId="{4DDBCB3A-FF22-45C6-BF82-F1A0D1E563DD}" dt="2019-05-14T18:37:06.302" v="25098"/>
        <pc:sldMkLst>
          <pc:docMk/>
          <pc:sldMk cId="3784304988" sldId="272"/>
        </pc:sldMkLst>
        <pc:spChg chg="mod">
          <ac:chgData name="Maleen Abeydeera" userId="c6ce28c11b823c74" providerId="LiveId" clId="{4DDBCB3A-FF22-45C6-BF82-F1A0D1E563DD}" dt="2019-05-12T21:18:11.708" v="7425" actId="1076"/>
          <ac:spMkLst>
            <pc:docMk/>
            <pc:sldMk cId="3784304988" sldId="272"/>
            <ac:spMk id="2" creationId="{DA2E91E0-BD4A-4021-84E6-D6BD08225EE1}"/>
          </ac:spMkLst>
        </pc:spChg>
        <pc:spChg chg="del">
          <ac:chgData name="Maleen Abeydeera" userId="c6ce28c11b823c74" providerId="LiveId" clId="{4DDBCB3A-FF22-45C6-BF82-F1A0D1E563DD}" dt="2019-05-12T21:17:17.942" v="7402" actId="478"/>
          <ac:spMkLst>
            <pc:docMk/>
            <pc:sldMk cId="3784304988" sldId="272"/>
            <ac:spMk id="3" creationId="{438FA12E-539B-4468-A8A9-0818CF93BDD0}"/>
          </ac:spMkLst>
        </pc:spChg>
        <pc:spChg chg="del">
          <ac:chgData name="Maleen Abeydeera" userId="c6ce28c11b823c74" providerId="LiveId" clId="{4DDBCB3A-FF22-45C6-BF82-F1A0D1E563DD}" dt="2019-05-12T21:16:04.459" v="7390" actId="478"/>
          <ac:spMkLst>
            <pc:docMk/>
            <pc:sldMk cId="3784304988" sldId="272"/>
            <ac:spMk id="4" creationId="{4227E01D-3BFA-4BB5-A849-011C91B43179}"/>
          </ac:spMkLst>
        </pc:spChg>
        <pc:spChg chg="mod">
          <ac:chgData name="Maleen Abeydeera" userId="c6ce28c11b823c74" providerId="LiveId" clId="{4DDBCB3A-FF22-45C6-BF82-F1A0D1E563DD}" dt="2019-05-12T21:17:54.159" v="7412" actId="1076"/>
          <ac:spMkLst>
            <pc:docMk/>
            <pc:sldMk cId="3784304988" sldId="272"/>
            <ac:spMk id="5" creationId="{6116C6E2-7423-4B67-8CA6-FD0AA465BEE3}"/>
          </ac:spMkLst>
        </pc:spChg>
        <pc:spChg chg="add del">
          <ac:chgData name="Maleen Abeydeera" userId="c6ce28c11b823c74" providerId="LiveId" clId="{4DDBCB3A-FF22-45C6-BF82-F1A0D1E563DD}" dt="2019-05-12T21:17:19.859" v="7404"/>
          <ac:spMkLst>
            <pc:docMk/>
            <pc:sldMk cId="3784304988" sldId="272"/>
            <ac:spMk id="7" creationId="{C1140061-D512-4D32-9AC0-04CB3193DE04}"/>
          </ac:spMkLst>
        </pc:spChg>
        <pc:spChg chg="add del">
          <ac:chgData name="Maleen Abeydeera" userId="c6ce28c11b823c74" providerId="LiveId" clId="{4DDBCB3A-FF22-45C6-BF82-F1A0D1E563DD}" dt="2019-05-12T21:17:19.859" v="7404"/>
          <ac:spMkLst>
            <pc:docMk/>
            <pc:sldMk cId="3784304988" sldId="272"/>
            <ac:spMk id="8" creationId="{15C33F75-0F07-47A8-A650-73EF30A295E0}"/>
          </ac:spMkLst>
        </pc:spChg>
        <pc:spChg chg="add del">
          <ac:chgData name="Maleen Abeydeera" userId="c6ce28c11b823c74" providerId="LiveId" clId="{4DDBCB3A-FF22-45C6-BF82-F1A0D1E563DD}" dt="2019-05-12T21:17:19.859" v="7404"/>
          <ac:spMkLst>
            <pc:docMk/>
            <pc:sldMk cId="3784304988" sldId="272"/>
            <ac:spMk id="9" creationId="{E59E50A5-87EA-4D5B-B926-DE37B807ADF9}"/>
          </ac:spMkLst>
        </pc:spChg>
        <pc:spChg chg="add del">
          <ac:chgData name="Maleen Abeydeera" userId="c6ce28c11b823c74" providerId="LiveId" clId="{4DDBCB3A-FF22-45C6-BF82-F1A0D1E563DD}" dt="2019-05-12T21:17:19.859" v="7404"/>
          <ac:spMkLst>
            <pc:docMk/>
            <pc:sldMk cId="3784304988" sldId="272"/>
            <ac:spMk id="10" creationId="{DB3B5AEA-BC88-4DBD-9F82-D6FD9A3F14E4}"/>
          </ac:spMkLst>
        </pc:spChg>
        <pc:spChg chg="add del">
          <ac:chgData name="Maleen Abeydeera" userId="c6ce28c11b823c74" providerId="LiveId" clId="{4DDBCB3A-FF22-45C6-BF82-F1A0D1E563DD}" dt="2019-05-12T21:17:19.859" v="7404"/>
          <ac:spMkLst>
            <pc:docMk/>
            <pc:sldMk cId="3784304988" sldId="272"/>
            <ac:spMk id="12" creationId="{1106AE0F-70B3-4130-956D-7F4C929B86E0}"/>
          </ac:spMkLst>
        </pc:spChg>
        <pc:spChg chg="add del">
          <ac:chgData name="Maleen Abeydeera" userId="c6ce28c11b823c74" providerId="LiveId" clId="{4DDBCB3A-FF22-45C6-BF82-F1A0D1E563DD}" dt="2019-05-12T21:17:19.859" v="7404"/>
          <ac:spMkLst>
            <pc:docMk/>
            <pc:sldMk cId="3784304988" sldId="272"/>
            <ac:spMk id="14" creationId="{EB7F7C25-E698-433B-AC3C-234FE2361558}"/>
          </ac:spMkLst>
        </pc:spChg>
        <pc:spChg chg="add del">
          <ac:chgData name="Maleen Abeydeera" userId="c6ce28c11b823c74" providerId="LiveId" clId="{4DDBCB3A-FF22-45C6-BF82-F1A0D1E563DD}" dt="2019-05-12T21:17:19.859" v="7404"/>
          <ac:spMkLst>
            <pc:docMk/>
            <pc:sldMk cId="3784304988" sldId="272"/>
            <ac:spMk id="15" creationId="{4E6C10C2-7D40-4969-93F7-E2E5E6BA5D16}"/>
          </ac:spMkLst>
        </pc:spChg>
        <pc:spChg chg="add del">
          <ac:chgData name="Maleen Abeydeera" userId="c6ce28c11b823c74" providerId="LiveId" clId="{4DDBCB3A-FF22-45C6-BF82-F1A0D1E563DD}" dt="2019-05-12T21:17:19.859" v="7404"/>
          <ac:spMkLst>
            <pc:docMk/>
            <pc:sldMk cId="3784304988" sldId="272"/>
            <ac:spMk id="16" creationId="{08F401A2-5D04-4420-A3AE-57D73E051D66}"/>
          </ac:spMkLst>
        </pc:spChg>
        <pc:spChg chg="add del">
          <ac:chgData name="Maleen Abeydeera" userId="c6ce28c11b823c74" providerId="LiveId" clId="{4DDBCB3A-FF22-45C6-BF82-F1A0D1E563DD}" dt="2019-05-12T21:17:19.859" v="7404"/>
          <ac:spMkLst>
            <pc:docMk/>
            <pc:sldMk cId="3784304988" sldId="272"/>
            <ac:spMk id="17" creationId="{51B31E73-8023-4861-9005-8B6557B4F881}"/>
          </ac:spMkLst>
        </pc:spChg>
        <pc:spChg chg="add del">
          <ac:chgData name="Maleen Abeydeera" userId="c6ce28c11b823c74" providerId="LiveId" clId="{4DDBCB3A-FF22-45C6-BF82-F1A0D1E563DD}" dt="2019-05-12T21:17:19.859" v="7404"/>
          <ac:spMkLst>
            <pc:docMk/>
            <pc:sldMk cId="3784304988" sldId="272"/>
            <ac:spMk id="18" creationId="{AB4C9CC1-3737-4845-A190-70ADC098C0FF}"/>
          </ac:spMkLst>
        </pc:spChg>
        <pc:spChg chg="add del">
          <ac:chgData name="Maleen Abeydeera" userId="c6ce28c11b823c74" providerId="LiveId" clId="{4DDBCB3A-FF22-45C6-BF82-F1A0D1E563DD}" dt="2019-05-12T21:17:19.859" v="7404"/>
          <ac:spMkLst>
            <pc:docMk/>
            <pc:sldMk cId="3784304988" sldId="272"/>
            <ac:spMk id="19" creationId="{FE00F0BF-FC01-4EEC-BB11-07D5BDA92522}"/>
          </ac:spMkLst>
        </pc:spChg>
        <pc:spChg chg="add del">
          <ac:chgData name="Maleen Abeydeera" userId="c6ce28c11b823c74" providerId="LiveId" clId="{4DDBCB3A-FF22-45C6-BF82-F1A0D1E563DD}" dt="2019-05-12T21:17:19.859" v="7404"/>
          <ac:spMkLst>
            <pc:docMk/>
            <pc:sldMk cId="3784304988" sldId="272"/>
            <ac:spMk id="20" creationId="{41716D3E-61F2-4867-87D1-EF9B8D734DE1}"/>
          </ac:spMkLst>
        </pc:spChg>
        <pc:spChg chg="add del">
          <ac:chgData name="Maleen Abeydeera" userId="c6ce28c11b823c74" providerId="LiveId" clId="{4DDBCB3A-FF22-45C6-BF82-F1A0D1E563DD}" dt="2019-05-12T21:17:19.859" v="7404"/>
          <ac:spMkLst>
            <pc:docMk/>
            <pc:sldMk cId="3784304988" sldId="272"/>
            <ac:spMk id="29" creationId="{A7BAEA96-8AD2-40EB-B9F1-5081AA922600}"/>
          </ac:spMkLst>
        </pc:spChg>
        <pc:spChg chg="add del">
          <ac:chgData name="Maleen Abeydeera" userId="c6ce28c11b823c74" providerId="LiveId" clId="{4DDBCB3A-FF22-45C6-BF82-F1A0D1E563DD}" dt="2019-05-12T21:17:19.859" v="7404"/>
          <ac:spMkLst>
            <pc:docMk/>
            <pc:sldMk cId="3784304988" sldId="272"/>
            <ac:spMk id="33" creationId="{CF98C946-EA28-4631-859C-977A30CE5BCA}"/>
          </ac:spMkLst>
        </pc:spChg>
        <pc:spChg chg="add del">
          <ac:chgData name="Maleen Abeydeera" userId="c6ce28c11b823c74" providerId="LiveId" clId="{4DDBCB3A-FF22-45C6-BF82-F1A0D1E563DD}" dt="2019-05-12T21:17:19.859" v="7404"/>
          <ac:spMkLst>
            <pc:docMk/>
            <pc:sldMk cId="3784304988" sldId="272"/>
            <ac:spMk id="35" creationId="{7145366B-81E5-42D8-AA4A-17632A154C79}"/>
          </ac:spMkLst>
        </pc:spChg>
        <pc:spChg chg="add del">
          <ac:chgData name="Maleen Abeydeera" userId="c6ce28c11b823c74" providerId="LiveId" clId="{4DDBCB3A-FF22-45C6-BF82-F1A0D1E563DD}" dt="2019-05-12T21:17:19.859" v="7404"/>
          <ac:spMkLst>
            <pc:docMk/>
            <pc:sldMk cId="3784304988" sldId="272"/>
            <ac:spMk id="37" creationId="{BC6789B1-57B6-4728-9CC8-976FCC219E43}"/>
          </ac:spMkLst>
        </pc:spChg>
        <pc:spChg chg="add del">
          <ac:chgData name="Maleen Abeydeera" userId="c6ce28c11b823c74" providerId="LiveId" clId="{4DDBCB3A-FF22-45C6-BF82-F1A0D1E563DD}" dt="2019-05-12T21:17:19.859" v="7404"/>
          <ac:spMkLst>
            <pc:docMk/>
            <pc:sldMk cId="3784304988" sldId="272"/>
            <ac:spMk id="39" creationId="{08D424AF-77A2-48B5-BF19-8DA2EDE913F2}"/>
          </ac:spMkLst>
        </pc:spChg>
        <pc:spChg chg="add del">
          <ac:chgData name="Maleen Abeydeera" userId="c6ce28c11b823c74" providerId="LiveId" clId="{4DDBCB3A-FF22-45C6-BF82-F1A0D1E563DD}" dt="2019-05-12T21:17:19.859" v="7404"/>
          <ac:spMkLst>
            <pc:docMk/>
            <pc:sldMk cId="3784304988" sldId="272"/>
            <ac:spMk id="41" creationId="{B9FD25DC-A3A6-4BBE-A7F2-8E6DF1712735}"/>
          </ac:spMkLst>
        </pc:spChg>
        <pc:spChg chg="add del">
          <ac:chgData name="Maleen Abeydeera" userId="c6ce28c11b823c74" providerId="LiveId" clId="{4DDBCB3A-FF22-45C6-BF82-F1A0D1E563DD}" dt="2019-05-12T21:17:19.859" v="7404"/>
          <ac:spMkLst>
            <pc:docMk/>
            <pc:sldMk cId="3784304988" sldId="272"/>
            <ac:spMk id="43" creationId="{71D59A86-5F58-41E8-83B9-8C932EA2E844}"/>
          </ac:spMkLst>
        </pc:spChg>
        <pc:spChg chg="add del">
          <ac:chgData name="Maleen Abeydeera" userId="c6ce28c11b823c74" providerId="LiveId" clId="{4DDBCB3A-FF22-45C6-BF82-F1A0D1E563DD}" dt="2019-05-12T21:17:19.859" v="7404"/>
          <ac:spMkLst>
            <pc:docMk/>
            <pc:sldMk cId="3784304988" sldId="272"/>
            <ac:spMk id="44" creationId="{C569ACA8-7380-4FF5-AFDB-D063BE747163}"/>
          </ac:spMkLst>
        </pc:spChg>
        <pc:spChg chg="add del">
          <ac:chgData name="Maleen Abeydeera" userId="c6ce28c11b823c74" providerId="LiveId" clId="{4DDBCB3A-FF22-45C6-BF82-F1A0D1E563DD}" dt="2019-05-12T21:17:19.859" v="7404"/>
          <ac:spMkLst>
            <pc:docMk/>
            <pc:sldMk cId="3784304988" sldId="272"/>
            <ac:spMk id="45" creationId="{5B0DCA72-6A2E-43DA-8DCE-40595094CCDE}"/>
          </ac:spMkLst>
        </pc:spChg>
        <pc:spChg chg="add del">
          <ac:chgData name="Maleen Abeydeera" userId="c6ce28c11b823c74" providerId="LiveId" clId="{4DDBCB3A-FF22-45C6-BF82-F1A0D1E563DD}" dt="2019-05-12T21:17:19.859" v="7404"/>
          <ac:spMkLst>
            <pc:docMk/>
            <pc:sldMk cId="3784304988" sldId="272"/>
            <ac:spMk id="47" creationId="{2B672F06-8CEA-41CE-B887-C06842EC81F2}"/>
          </ac:spMkLst>
        </pc:spChg>
        <pc:spChg chg="add del">
          <ac:chgData name="Maleen Abeydeera" userId="c6ce28c11b823c74" providerId="LiveId" clId="{4DDBCB3A-FF22-45C6-BF82-F1A0D1E563DD}" dt="2019-05-12T21:17:19.859" v="7404"/>
          <ac:spMkLst>
            <pc:docMk/>
            <pc:sldMk cId="3784304988" sldId="272"/>
            <ac:spMk id="48" creationId="{58C33275-FE66-4A92-A3E6-6814577492BD}"/>
          </ac:spMkLst>
        </pc:spChg>
        <pc:spChg chg="add mod">
          <ac:chgData name="Maleen Abeydeera" userId="c6ce28c11b823c74" providerId="LiveId" clId="{4DDBCB3A-FF22-45C6-BF82-F1A0D1E563DD}" dt="2019-05-12T21:21:15.077" v="7524" actId="14100"/>
          <ac:spMkLst>
            <pc:docMk/>
            <pc:sldMk cId="3784304988" sldId="272"/>
            <ac:spMk id="50" creationId="{37A349AA-5284-44A9-9097-E0219A495AA0}"/>
          </ac:spMkLst>
        </pc:spChg>
        <pc:spChg chg="add mod">
          <ac:chgData name="Maleen Abeydeera" userId="c6ce28c11b823c74" providerId="LiveId" clId="{4DDBCB3A-FF22-45C6-BF82-F1A0D1E563DD}" dt="2019-05-12T21:21:21.045" v="7525" actId="14100"/>
          <ac:spMkLst>
            <pc:docMk/>
            <pc:sldMk cId="3784304988" sldId="272"/>
            <ac:spMk id="51" creationId="{C87B45AF-E7C5-42BE-8E99-55444B124773}"/>
          </ac:spMkLst>
        </pc:spChg>
        <pc:spChg chg="add mod">
          <ac:chgData name="Maleen Abeydeera" userId="c6ce28c11b823c74" providerId="LiveId" clId="{4DDBCB3A-FF22-45C6-BF82-F1A0D1E563DD}" dt="2019-05-12T21:21:25.241" v="7526" actId="14100"/>
          <ac:spMkLst>
            <pc:docMk/>
            <pc:sldMk cId="3784304988" sldId="272"/>
            <ac:spMk id="52" creationId="{6852A08A-7877-430E-9724-4796DDDC4609}"/>
          </ac:spMkLst>
        </pc:spChg>
        <pc:spChg chg="add mod">
          <ac:chgData name="Maleen Abeydeera" userId="c6ce28c11b823c74" providerId="LiveId" clId="{4DDBCB3A-FF22-45C6-BF82-F1A0D1E563DD}" dt="2019-05-12T21:23:58.684" v="7577" actId="1076"/>
          <ac:spMkLst>
            <pc:docMk/>
            <pc:sldMk cId="3784304988" sldId="272"/>
            <ac:spMk id="53" creationId="{6DB5C2F3-B8A8-4B00-AB35-CE45A458165A}"/>
          </ac:spMkLst>
        </pc:spChg>
        <pc:spChg chg="add mod">
          <ac:chgData name="Maleen Abeydeera" userId="c6ce28c11b823c74" providerId="LiveId" clId="{4DDBCB3A-FF22-45C6-BF82-F1A0D1E563DD}" dt="2019-05-12T21:28:10.572" v="7608" actId="1035"/>
          <ac:spMkLst>
            <pc:docMk/>
            <pc:sldMk cId="3784304988" sldId="272"/>
            <ac:spMk id="55" creationId="{1E27E48B-06B8-4E63-995C-166193C9667A}"/>
          </ac:spMkLst>
        </pc:spChg>
        <pc:spChg chg="add mod">
          <ac:chgData name="Maleen Abeydeera" userId="c6ce28c11b823c74" providerId="LiveId" clId="{4DDBCB3A-FF22-45C6-BF82-F1A0D1E563DD}" dt="2019-05-12T21:19:24.525" v="7484" actId="1036"/>
          <ac:spMkLst>
            <pc:docMk/>
            <pc:sldMk cId="3784304988" sldId="272"/>
            <ac:spMk id="57" creationId="{43DB8D06-C1CF-441B-A3B8-B29B010EAE70}"/>
          </ac:spMkLst>
        </pc:spChg>
        <pc:spChg chg="add mod">
          <ac:chgData name="Maleen Abeydeera" userId="c6ce28c11b823c74" providerId="LiveId" clId="{4DDBCB3A-FF22-45C6-BF82-F1A0D1E563DD}" dt="2019-05-12T21:19:24.525" v="7484" actId="1036"/>
          <ac:spMkLst>
            <pc:docMk/>
            <pc:sldMk cId="3784304988" sldId="272"/>
            <ac:spMk id="58" creationId="{150E5298-9BE5-4F42-B2D7-8EB628F20036}"/>
          </ac:spMkLst>
        </pc:spChg>
        <pc:spChg chg="add mod">
          <ac:chgData name="Maleen Abeydeera" userId="c6ce28c11b823c74" providerId="LiveId" clId="{4DDBCB3A-FF22-45C6-BF82-F1A0D1E563DD}" dt="2019-05-12T21:19:24.525" v="7484" actId="1036"/>
          <ac:spMkLst>
            <pc:docMk/>
            <pc:sldMk cId="3784304988" sldId="272"/>
            <ac:spMk id="59" creationId="{FDB9632E-E6CD-449C-A746-DDC4BC55AFE5}"/>
          </ac:spMkLst>
        </pc:spChg>
        <pc:spChg chg="add mod">
          <ac:chgData name="Maleen Abeydeera" userId="c6ce28c11b823c74" providerId="LiveId" clId="{4DDBCB3A-FF22-45C6-BF82-F1A0D1E563DD}" dt="2019-05-12T21:19:24.525" v="7484" actId="1036"/>
          <ac:spMkLst>
            <pc:docMk/>
            <pc:sldMk cId="3784304988" sldId="272"/>
            <ac:spMk id="60" creationId="{EB7AF8C8-758B-4180-B6AD-B76E12211FE9}"/>
          </ac:spMkLst>
        </pc:spChg>
        <pc:spChg chg="add mod">
          <ac:chgData name="Maleen Abeydeera" userId="c6ce28c11b823c74" providerId="LiveId" clId="{4DDBCB3A-FF22-45C6-BF82-F1A0D1E563DD}" dt="2019-05-12T21:22:46.217" v="7561" actId="14100"/>
          <ac:spMkLst>
            <pc:docMk/>
            <pc:sldMk cId="3784304988" sldId="272"/>
            <ac:spMk id="61" creationId="{37857A87-8048-4171-ABE8-B516AD5BDD01}"/>
          </ac:spMkLst>
        </pc:spChg>
        <pc:spChg chg="add mod">
          <ac:chgData name="Maleen Abeydeera" userId="c6ce28c11b823c74" providerId="LiveId" clId="{4DDBCB3A-FF22-45C6-BF82-F1A0D1E563DD}" dt="2019-05-12T21:22:46.217" v="7561" actId="14100"/>
          <ac:spMkLst>
            <pc:docMk/>
            <pc:sldMk cId="3784304988" sldId="272"/>
            <ac:spMk id="62" creationId="{3E08D3DF-6B6D-4BE7-B6C4-6EB3C8688ECD}"/>
          </ac:spMkLst>
        </pc:spChg>
        <pc:spChg chg="add mod">
          <ac:chgData name="Maleen Abeydeera" userId="c6ce28c11b823c74" providerId="LiveId" clId="{4DDBCB3A-FF22-45C6-BF82-F1A0D1E563DD}" dt="2019-05-12T21:22:46.217" v="7561" actId="14100"/>
          <ac:spMkLst>
            <pc:docMk/>
            <pc:sldMk cId="3784304988" sldId="272"/>
            <ac:spMk id="63" creationId="{5E268434-59A2-422C-81F8-A1A0C813C2CD}"/>
          </ac:spMkLst>
        </pc:spChg>
        <pc:spChg chg="add mod">
          <ac:chgData name="Maleen Abeydeera" userId="c6ce28c11b823c74" providerId="LiveId" clId="{4DDBCB3A-FF22-45C6-BF82-F1A0D1E563DD}" dt="2019-05-12T21:19:33.600" v="7493" actId="1036"/>
          <ac:spMkLst>
            <pc:docMk/>
            <pc:sldMk cId="3784304988" sldId="272"/>
            <ac:spMk id="72" creationId="{CFDA3D41-7048-4AB5-8385-94531D9F1F45}"/>
          </ac:spMkLst>
        </pc:spChg>
        <pc:spChg chg="add mod">
          <ac:chgData name="Maleen Abeydeera" userId="c6ce28c11b823c74" providerId="LiveId" clId="{4DDBCB3A-FF22-45C6-BF82-F1A0D1E563DD}" dt="2019-05-12T21:18:56.116" v="7460" actId="1036"/>
          <ac:spMkLst>
            <pc:docMk/>
            <pc:sldMk cId="3784304988" sldId="272"/>
            <ac:spMk id="76" creationId="{AAACA9F2-DB96-4B52-BEC9-C84BCDBEED27}"/>
          </ac:spMkLst>
        </pc:spChg>
        <pc:spChg chg="add mod">
          <ac:chgData name="Maleen Abeydeera" userId="c6ce28c11b823c74" providerId="LiveId" clId="{4DDBCB3A-FF22-45C6-BF82-F1A0D1E563DD}" dt="2019-05-12T21:18:48.121" v="7449" actId="1036"/>
          <ac:spMkLst>
            <pc:docMk/>
            <pc:sldMk cId="3784304988" sldId="272"/>
            <ac:spMk id="78" creationId="{0FF38080-F843-449F-A872-D6CC18ECAD2C}"/>
          </ac:spMkLst>
        </pc:spChg>
        <pc:spChg chg="add mod">
          <ac:chgData name="Maleen Abeydeera" userId="c6ce28c11b823c74" providerId="LiveId" clId="{4DDBCB3A-FF22-45C6-BF82-F1A0D1E563DD}" dt="2019-05-12T21:17:48.409" v="7411" actId="404"/>
          <ac:spMkLst>
            <pc:docMk/>
            <pc:sldMk cId="3784304988" sldId="272"/>
            <ac:spMk id="80" creationId="{07FB728A-16C0-4A50-ACB7-0BA8AB0F4F1D}"/>
          </ac:spMkLst>
        </pc:spChg>
        <pc:spChg chg="add mod">
          <ac:chgData name="Maleen Abeydeera" userId="c6ce28c11b823c74" providerId="LiveId" clId="{4DDBCB3A-FF22-45C6-BF82-F1A0D1E563DD}" dt="2019-05-12T21:18:56.116" v="7460" actId="1036"/>
          <ac:spMkLst>
            <pc:docMk/>
            <pc:sldMk cId="3784304988" sldId="272"/>
            <ac:spMk id="82" creationId="{A3C3B74C-7869-401E-BDA6-E0F2BDB4155F}"/>
          </ac:spMkLst>
        </pc:spChg>
        <pc:spChg chg="add mod">
          <ac:chgData name="Maleen Abeydeera" userId="c6ce28c11b823c74" providerId="LiveId" clId="{4DDBCB3A-FF22-45C6-BF82-F1A0D1E563DD}" dt="2019-05-12T21:18:48.121" v="7449" actId="1036"/>
          <ac:spMkLst>
            <pc:docMk/>
            <pc:sldMk cId="3784304988" sldId="272"/>
            <ac:spMk id="84" creationId="{2FCAD593-8C65-4E6F-8675-571BCA60AF72}"/>
          </ac:spMkLst>
        </pc:spChg>
        <pc:spChg chg="add mod">
          <ac:chgData name="Maleen Abeydeera" userId="c6ce28c11b823c74" providerId="LiveId" clId="{4DDBCB3A-FF22-45C6-BF82-F1A0D1E563DD}" dt="2019-05-12T21:23:28.714" v="7570" actId="1076"/>
          <ac:spMkLst>
            <pc:docMk/>
            <pc:sldMk cId="3784304988" sldId="272"/>
            <ac:spMk id="86" creationId="{A0EAB8E6-743A-48B1-AFA7-72B0E2A6B11B}"/>
          </ac:spMkLst>
        </pc:spChg>
        <pc:spChg chg="add mod">
          <ac:chgData name="Maleen Abeydeera" userId="c6ce28c11b823c74" providerId="LiveId" clId="{4DDBCB3A-FF22-45C6-BF82-F1A0D1E563DD}" dt="2019-05-12T22:40:41.221" v="8636" actId="1076"/>
          <ac:spMkLst>
            <pc:docMk/>
            <pc:sldMk cId="3784304988" sldId="272"/>
            <ac:spMk id="87" creationId="{DB6D4ED4-CE27-46CE-A7EF-1CD8E863511F}"/>
          </ac:spMkLst>
        </pc:spChg>
        <pc:spChg chg="add mod">
          <ac:chgData name="Maleen Abeydeera" userId="c6ce28c11b823c74" providerId="LiveId" clId="{4DDBCB3A-FF22-45C6-BF82-F1A0D1E563DD}" dt="2019-05-12T21:23:42.045" v="7574" actId="1076"/>
          <ac:spMkLst>
            <pc:docMk/>
            <pc:sldMk cId="3784304988" sldId="272"/>
            <ac:spMk id="88" creationId="{CBB09674-0C5C-4D12-8E9D-BEC5838DBA04}"/>
          </ac:spMkLst>
        </pc:spChg>
        <pc:spChg chg="add mod">
          <ac:chgData name="Maleen Abeydeera" userId="c6ce28c11b823c74" providerId="LiveId" clId="{4DDBCB3A-FF22-45C6-BF82-F1A0D1E563DD}" dt="2019-05-12T21:19:45.007" v="7505" actId="1036"/>
          <ac:spMkLst>
            <pc:docMk/>
            <pc:sldMk cId="3784304988" sldId="272"/>
            <ac:spMk id="90" creationId="{0E2B07CB-491F-4867-B3D3-DF3691B60C20}"/>
          </ac:spMkLst>
        </pc:spChg>
        <pc:spChg chg="add mod">
          <ac:chgData name="Maleen Abeydeera" userId="c6ce28c11b823c74" providerId="LiveId" clId="{4DDBCB3A-FF22-45C6-BF82-F1A0D1E563DD}" dt="2019-05-12T21:19:45.007" v="7505" actId="1036"/>
          <ac:spMkLst>
            <pc:docMk/>
            <pc:sldMk cId="3784304988" sldId="272"/>
            <ac:spMk id="91" creationId="{51F1FFD9-8EE5-4551-A6C0-3DD2A0307BED}"/>
          </ac:spMkLst>
        </pc:spChg>
        <pc:cxnChg chg="add del">
          <ac:chgData name="Maleen Abeydeera" userId="c6ce28c11b823c74" providerId="LiveId" clId="{4DDBCB3A-FF22-45C6-BF82-F1A0D1E563DD}" dt="2019-05-12T21:17:19.859" v="7404"/>
          <ac:cxnSpMkLst>
            <pc:docMk/>
            <pc:sldMk cId="3784304988" sldId="272"/>
            <ac:cxnSpMk id="6" creationId="{A5313BA8-1907-4A38-9028-7DBF65C610BE}"/>
          </ac:cxnSpMkLst>
        </pc:cxnChg>
        <pc:cxnChg chg="add del">
          <ac:chgData name="Maleen Abeydeera" userId="c6ce28c11b823c74" providerId="LiveId" clId="{4DDBCB3A-FF22-45C6-BF82-F1A0D1E563DD}" dt="2019-05-12T21:17:19.859" v="7404"/>
          <ac:cxnSpMkLst>
            <pc:docMk/>
            <pc:sldMk cId="3784304988" sldId="272"/>
            <ac:cxnSpMk id="11" creationId="{96C214A8-D8C0-4E35-AEF3-E87B7251293B}"/>
          </ac:cxnSpMkLst>
        </pc:cxnChg>
        <pc:cxnChg chg="add del">
          <ac:chgData name="Maleen Abeydeera" userId="c6ce28c11b823c74" providerId="LiveId" clId="{4DDBCB3A-FF22-45C6-BF82-F1A0D1E563DD}" dt="2019-05-12T21:17:19.859" v="7404"/>
          <ac:cxnSpMkLst>
            <pc:docMk/>
            <pc:sldMk cId="3784304988" sldId="272"/>
            <ac:cxnSpMk id="13" creationId="{1642B886-4DEF-4404-B05D-7B7A453BF360}"/>
          </ac:cxnSpMkLst>
        </pc:cxnChg>
        <pc:cxnChg chg="add del">
          <ac:chgData name="Maleen Abeydeera" userId="c6ce28c11b823c74" providerId="LiveId" clId="{4DDBCB3A-FF22-45C6-BF82-F1A0D1E563DD}" dt="2019-05-12T21:17:19.859" v="7404"/>
          <ac:cxnSpMkLst>
            <pc:docMk/>
            <pc:sldMk cId="3784304988" sldId="272"/>
            <ac:cxnSpMk id="21" creationId="{656B2430-ED2A-4792-A406-118D828AFB1A}"/>
          </ac:cxnSpMkLst>
        </pc:cxnChg>
        <pc:cxnChg chg="add del">
          <ac:chgData name="Maleen Abeydeera" userId="c6ce28c11b823c74" providerId="LiveId" clId="{4DDBCB3A-FF22-45C6-BF82-F1A0D1E563DD}" dt="2019-05-12T21:17:19.859" v="7404"/>
          <ac:cxnSpMkLst>
            <pc:docMk/>
            <pc:sldMk cId="3784304988" sldId="272"/>
            <ac:cxnSpMk id="22" creationId="{2F5EA659-995F-4317-B10A-7039F740D47A}"/>
          </ac:cxnSpMkLst>
        </pc:cxnChg>
        <pc:cxnChg chg="add del">
          <ac:chgData name="Maleen Abeydeera" userId="c6ce28c11b823c74" providerId="LiveId" clId="{4DDBCB3A-FF22-45C6-BF82-F1A0D1E563DD}" dt="2019-05-12T21:17:19.859" v="7404"/>
          <ac:cxnSpMkLst>
            <pc:docMk/>
            <pc:sldMk cId="3784304988" sldId="272"/>
            <ac:cxnSpMk id="23" creationId="{220054BB-483D-479B-9C51-738A1A3071BF}"/>
          </ac:cxnSpMkLst>
        </pc:cxnChg>
        <pc:cxnChg chg="add del">
          <ac:chgData name="Maleen Abeydeera" userId="c6ce28c11b823c74" providerId="LiveId" clId="{4DDBCB3A-FF22-45C6-BF82-F1A0D1E563DD}" dt="2019-05-12T21:17:19.859" v="7404"/>
          <ac:cxnSpMkLst>
            <pc:docMk/>
            <pc:sldMk cId="3784304988" sldId="272"/>
            <ac:cxnSpMk id="24" creationId="{ABD69972-AD98-4C07-AE79-03514ACA23C1}"/>
          </ac:cxnSpMkLst>
        </pc:cxnChg>
        <pc:cxnChg chg="add del">
          <ac:chgData name="Maleen Abeydeera" userId="c6ce28c11b823c74" providerId="LiveId" clId="{4DDBCB3A-FF22-45C6-BF82-F1A0D1E563DD}" dt="2019-05-12T21:17:19.859" v="7404"/>
          <ac:cxnSpMkLst>
            <pc:docMk/>
            <pc:sldMk cId="3784304988" sldId="272"/>
            <ac:cxnSpMk id="25" creationId="{F51DF14E-A907-445D-9029-9839CB8BAF5E}"/>
          </ac:cxnSpMkLst>
        </pc:cxnChg>
        <pc:cxnChg chg="add del">
          <ac:chgData name="Maleen Abeydeera" userId="c6ce28c11b823c74" providerId="LiveId" clId="{4DDBCB3A-FF22-45C6-BF82-F1A0D1E563DD}" dt="2019-05-12T21:17:19.859" v="7404"/>
          <ac:cxnSpMkLst>
            <pc:docMk/>
            <pc:sldMk cId="3784304988" sldId="272"/>
            <ac:cxnSpMk id="26" creationId="{03C5E56D-23DE-4CCE-B0B3-5C1AAAC40A43}"/>
          </ac:cxnSpMkLst>
        </pc:cxnChg>
        <pc:cxnChg chg="add del">
          <ac:chgData name="Maleen Abeydeera" userId="c6ce28c11b823c74" providerId="LiveId" clId="{4DDBCB3A-FF22-45C6-BF82-F1A0D1E563DD}" dt="2019-05-12T21:17:19.859" v="7404"/>
          <ac:cxnSpMkLst>
            <pc:docMk/>
            <pc:sldMk cId="3784304988" sldId="272"/>
            <ac:cxnSpMk id="27" creationId="{E01F0CCB-8BB4-48C7-8C7B-173B2BFC1B18}"/>
          </ac:cxnSpMkLst>
        </pc:cxnChg>
        <pc:cxnChg chg="add del">
          <ac:chgData name="Maleen Abeydeera" userId="c6ce28c11b823c74" providerId="LiveId" clId="{4DDBCB3A-FF22-45C6-BF82-F1A0D1E563DD}" dt="2019-05-12T21:17:19.859" v="7404"/>
          <ac:cxnSpMkLst>
            <pc:docMk/>
            <pc:sldMk cId="3784304988" sldId="272"/>
            <ac:cxnSpMk id="28" creationId="{6AD2CF2A-E13F-44E8-8C43-02AA0E5E69BE}"/>
          </ac:cxnSpMkLst>
        </pc:cxnChg>
        <pc:cxnChg chg="add del">
          <ac:chgData name="Maleen Abeydeera" userId="c6ce28c11b823c74" providerId="LiveId" clId="{4DDBCB3A-FF22-45C6-BF82-F1A0D1E563DD}" dt="2019-05-12T21:17:19.859" v="7404"/>
          <ac:cxnSpMkLst>
            <pc:docMk/>
            <pc:sldMk cId="3784304988" sldId="272"/>
            <ac:cxnSpMk id="30" creationId="{64435710-8042-48EC-9F21-8C155912EE52}"/>
          </ac:cxnSpMkLst>
        </pc:cxnChg>
        <pc:cxnChg chg="add del">
          <ac:chgData name="Maleen Abeydeera" userId="c6ce28c11b823c74" providerId="LiveId" clId="{4DDBCB3A-FF22-45C6-BF82-F1A0D1E563DD}" dt="2019-05-12T21:17:19.859" v="7404"/>
          <ac:cxnSpMkLst>
            <pc:docMk/>
            <pc:sldMk cId="3784304988" sldId="272"/>
            <ac:cxnSpMk id="31" creationId="{9AC3B997-D0E2-4EE8-8897-F3BEB5CFC26E}"/>
          </ac:cxnSpMkLst>
        </pc:cxnChg>
        <pc:cxnChg chg="add del">
          <ac:chgData name="Maleen Abeydeera" userId="c6ce28c11b823c74" providerId="LiveId" clId="{4DDBCB3A-FF22-45C6-BF82-F1A0D1E563DD}" dt="2019-05-12T21:17:19.859" v="7404"/>
          <ac:cxnSpMkLst>
            <pc:docMk/>
            <pc:sldMk cId="3784304988" sldId="272"/>
            <ac:cxnSpMk id="32" creationId="{2ECF4E91-D697-4AF7-8294-4AB3D6EB1CCC}"/>
          </ac:cxnSpMkLst>
        </pc:cxnChg>
        <pc:cxnChg chg="add del">
          <ac:chgData name="Maleen Abeydeera" userId="c6ce28c11b823c74" providerId="LiveId" clId="{4DDBCB3A-FF22-45C6-BF82-F1A0D1E563DD}" dt="2019-05-12T21:17:19.859" v="7404"/>
          <ac:cxnSpMkLst>
            <pc:docMk/>
            <pc:sldMk cId="3784304988" sldId="272"/>
            <ac:cxnSpMk id="34" creationId="{CCF5A33E-C9D5-41C9-AE91-5B19A080A3F8}"/>
          </ac:cxnSpMkLst>
        </pc:cxnChg>
        <pc:cxnChg chg="add del">
          <ac:chgData name="Maleen Abeydeera" userId="c6ce28c11b823c74" providerId="LiveId" clId="{4DDBCB3A-FF22-45C6-BF82-F1A0D1E563DD}" dt="2019-05-12T21:17:19.859" v="7404"/>
          <ac:cxnSpMkLst>
            <pc:docMk/>
            <pc:sldMk cId="3784304988" sldId="272"/>
            <ac:cxnSpMk id="36" creationId="{26FCE237-A121-4980-8DCB-7DF35B12D928}"/>
          </ac:cxnSpMkLst>
        </pc:cxnChg>
        <pc:cxnChg chg="add del">
          <ac:chgData name="Maleen Abeydeera" userId="c6ce28c11b823c74" providerId="LiveId" clId="{4DDBCB3A-FF22-45C6-BF82-F1A0D1E563DD}" dt="2019-05-12T21:17:19.859" v="7404"/>
          <ac:cxnSpMkLst>
            <pc:docMk/>
            <pc:sldMk cId="3784304988" sldId="272"/>
            <ac:cxnSpMk id="38" creationId="{D1826928-70BA-4AB2-B469-8464F70C12F6}"/>
          </ac:cxnSpMkLst>
        </pc:cxnChg>
        <pc:cxnChg chg="add del">
          <ac:chgData name="Maleen Abeydeera" userId="c6ce28c11b823c74" providerId="LiveId" clId="{4DDBCB3A-FF22-45C6-BF82-F1A0D1E563DD}" dt="2019-05-12T21:17:19.859" v="7404"/>
          <ac:cxnSpMkLst>
            <pc:docMk/>
            <pc:sldMk cId="3784304988" sldId="272"/>
            <ac:cxnSpMk id="40" creationId="{F76700EA-363E-4935-AC23-7BE0DFB444D5}"/>
          </ac:cxnSpMkLst>
        </pc:cxnChg>
        <pc:cxnChg chg="add del">
          <ac:chgData name="Maleen Abeydeera" userId="c6ce28c11b823c74" providerId="LiveId" clId="{4DDBCB3A-FF22-45C6-BF82-F1A0D1E563DD}" dt="2019-05-12T21:17:19.859" v="7404"/>
          <ac:cxnSpMkLst>
            <pc:docMk/>
            <pc:sldMk cId="3784304988" sldId="272"/>
            <ac:cxnSpMk id="42" creationId="{90717330-41B3-458B-B13D-C7EB90915A46}"/>
          </ac:cxnSpMkLst>
        </pc:cxnChg>
        <pc:cxnChg chg="add del">
          <ac:chgData name="Maleen Abeydeera" userId="c6ce28c11b823c74" providerId="LiveId" clId="{4DDBCB3A-FF22-45C6-BF82-F1A0D1E563DD}" dt="2019-05-12T21:17:19.859" v="7404"/>
          <ac:cxnSpMkLst>
            <pc:docMk/>
            <pc:sldMk cId="3784304988" sldId="272"/>
            <ac:cxnSpMk id="46" creationId="{97884F1C-7E03-4A2E-A69C-1D0B11AF0441}"/>
          </ac:cxnSpMkLst>
        </pc:cxnChg>
        <pc:cxnChg chg="add mod">
          <ac:chgData name="Maleen Abeydeera" userId="c6ce28c11b823c74" providerId="LiveId" clId="{4DDBCB3A-FF22-45C6-BF82-F1A0D1E563DD}" dt="2019-05-12T21:23:12.334" v="7565" actId="14100"/>
          <ac:cxnSpMkLst>
            <pc:docMk/>
            <pc:sldMk cId="3784304988" sldId="272"/>
            <ac:cxnSpMk id="49" creationId="{6E76F097-B484-43C9-B169-FC3664655746}"/>
          </ac:cxnSpMkLst>
        </pc:cxnChg>
        <pc:cxnChg chg="add mod">
          <ac:chgData name="Maleen Abeydeera" userId="c6ce28c11b823c74" providerId="LiveId" clId="{4DDBCB3A-FF22-45C6-BF82-F1A0D1E563DD}" dt="2019-05-12T21:19:45.007" v="7505" actId="1036"/>
          <ac:cxnSpMkLst>
            <pc:docMk/>
            <pc:sldMk cId="3784304988" sldId="272"/>
            <ac:cxnSpMk id="54" creationId="{5E13EFB6-406C-479C-8773-D6A1586665A3}"/>
          </ac:cxnSpMkLst>
        </pc:cxnChg>
        <pc:cxnChg chg="add mod">
          <ac:chgData name="Maleen Abeydeera" userId="c6ce28c11b823c74" providerId="LiveId" clId="{4DDBCB3A-FF22-45C6-BF82-F1A0D1E563DD}" dt="2019-05-12T21:24:40.224" v="7585" actId="1076"/>
          <ac:cxnSpMkLst>
            <pc:docMk/>
            <pc:sldMk cId="3784304988" sldId="272"/>
            <ac:cxnSpMk id="56" creationId="{3BB10E30-0931-46E5-BCE0-24B09077FBD3}"/>
          </ac:cxnSpMkLst>
        </pc:cxnChg>
        <pc:cxnChg chg="add mod">
          <ac:chgData name="Maleen Abeydeera" userId="c6ce28c11b823c74" providerId="LiveId" clId="{4DDBCB3A-FF22-45C6-BF82-F1A0D1E563DD}" dt="2019-05-14T18:34:33.149" v="25088" actId="14100"/>
          <ac:cxnSpMkLst>
            <pc:docMk/>
            <pc:sldMk cId="3784304988" sldId="272"/>
            <ac:cxnSpMk id="64" creationId="{FE96E495-62CE-490D-9264-357A0433F67A}"/>
          </ac:cxnSpMkLst>
        </pc:cxnChg>
        <pc:cxnChg chg="add mod">
          <ac:chgData name="Maleen Abeydeera" userId="c6ce28c11b823c74" providerId="LiveId" clId="{4DDBCB3A-FF22-45C6-BF82-F1A0D1E563DD}" dt="2019-05-12T21:19:45.007" v="7505" actId="1036"/>
          <ac:cxnSpMkLst>
            <pc:docMk/>
            <pc:sldMk cId="3784304988" sldId="272"/>
            <ac:cxnSpMk id="65" creationId="{5C641AAD-CA7B-41E5-9BC0-001588DA6E19}"/>
          </ac:cxnSpMkLst>
        </pc:cxnChg>
        <pc:cxnChg chg="add mod">
          <ac:chgData name="Maleen Abeydeera" userId="c6ce28c11b823c74" providerId="LiveId" clId="{4DDBCB3A-FF22-45C6-BF82-F1A0D1E563DD}" dt="2019-05-12T21:24:37.099" v="7584" actId="1036"/>
          <ac:cxnSpMkLst>
            <pc:docMk/>
            <pc:sldMk cId="3784304988" sldId="272"/>
            <ac:cxnSpMk id="66" creationId="{1F4241CD-F947-4A8B-BA78-75EC2D56AA6E}"/>
          </ac:cxnSpMkLst>
        </pc:cxnChg>
        <pc:cxnChg chg="add mod">
          <ac:chgData name="Maleen Abeydeera" userId="c6ce28c11b823c74" providerId="LiveId" clId="{4DDBCB3A-FF22-45C6-BF82-F1A0D1E563DD}" dt="2019-05-14T18:36:06.724" v="25093" actId="1076"/>
          <ac:cxnSpMkLst>
            <pc:docMk/>
            <pc:sldMk cId="3784304988" sldId="272"/>
            <ac:cxnSpMk id="67" creationId="{437DEE33-04D9-468B-9163-6EE0BA670E2B}"/>
          </ac:cxnSpMkLst>
        </pc:cxnChg>
        <pc:cxnChg chg="add mod">
          <ac:chgData name="Maleen Abeydeera" userId="c6ce28c11b823c74" providerId="LiveId" clId="{4DDBCB3A-FF22-45C6-BF82-F1A0D1E563DD}" dt="2019-05-12T21:19:45.007" v="7505" actId="1036"/>
          <ac:cxnSpMkLst>
            <pc:docMk/>
            <pc:sldMk cId="3784304988" sldId="272"/>
            <ac:cxnSpMk id="68" creationId="{86FA4733-EB4B-4EA6-B5AB-B7A3AED76805}"/>
          </ac:cxnSpMkLst>
        </pc:cxnChg>
        <pc:cxnChg chg="add mod">
          <ac:chgData name="Maleen Abeydeera" userId="c6ce28c11b823c74" providerId="LiveId" clId="{4DDBCB3A-FF22-45C6-BF82-F1A0D1E563DD}" dt="2019-05-12T21:19:45.007" v="7505" actId="1036"/>
          <ac:cxnSpMkLst>
            <pc:docMk/>
            <pc:sldMk cId="3784304988" sldId="272"/>
            <ac:cxnSpMk id="69" creationId="{D4317DE2-BA9C-4311-AD20-F21FF756D0BE}"/>
          </ac:cxnSpMkLst>
        </pc:cxnChg>
        <pc:cxnChg chg="add mod">
          <ac:chgData name="Maleen Abeydeera" userId="c6ce28c11b823c74" providerId="LiveId" clId="{4DDBCB3A-FF22-45C6-BF82-F1A0D1E563DD}" dt="2019-05-12T21:28:10.572" v="7608" actId="1035"/>
          <ac:cxnSpMkLst>
            <pc:docMk/>
            <pc:sldMk cId="3784304988" sldId="272"/>
            <ac:cxnSpMk id="70" creationId="{504996B1-0EE9-43F6-BC1B-191C7F1262F9}"/>
          </ac:cxnSpMkLst>
        </pc:cxnChg>
        <pc:cxnChg chg="add mod">
          <ac:chgData name="Maleen Abeydeera" userId="c6ce28c11b823c74" providerId="LiveId" clId="{4DDBCB3A-FF22-45C6-BF82-F1A0D1E563DD}" dt="2019-05-12T21:23:22.723" v="7568" actId="14100"/>
          <ac:cxnSpMkLst>
            <pc:docMk/>
            <pc:sldMk cId="3784304988" sldId="272"/>
            <ac:cxnSpMk id="71" creationId="{769ED72C-94F8-45E6-954F-EFC5BA10B97D}"/>
          </ac:cxnSpMkLst>
        </pc:cxnChg>
        <pc:cxnChg chg="add mod">
          <ac:chgData name="Maleen Abeydeera" userId="c6ce28c11b823c74" providerId="LiveId" clId="{4DDBCB3A-FF22-45C6-BF82-F1A0D1E563DD}" dt="2019-05-12T21:23:45.835" v="7575" actId="14100"/>
          <ac:cxnSpMkLst>
            <pc:docMk/>
            <pc:sldMk cId="3784304988" sldId="272"/>
            <ac:cxnSpMk id="73" creationId="{98BF5EF1-8C3A-45A9-B254-4FDB18212740}"/>
          </ac:cxnSpMkLst>
        </pc:cxnChg>
        <pc:cxnChg chg="add mod">
          <ac:chgData name="Maleen Abeydeera" userId="c6ce28c11b823c74" providerId="LiveId" clId="{4DDBCB3A-FF22-45C6-BF82-F1A0D1E563DD}" dt="2019-05-12T21:29:18.471" v="7613" actId="1036"/>
          <ac:cxnSpMkLst>
            <pc:docMk/>
            <pc:sldMk cId="3784304988" sldId="272"/>
            <ac:cxnSpMk id="74" creationId="{E80C37EA-3581-4176-9965-891500ED747A}"/>
          </ac:cxnSpMkLst>
        </pc:cxnChg>
        <pc:cxnChg chg="add mod">
          <ac:chgData name="Maleen Abeydeera" userId="c6ce28c11b823c74" providerId="LiveId" clId="{4DDBCB3A-FF22-45C6-BF82-F1A0D1E563DD}" dt="2019-05-12T21:21:21.045" v="7525" actId="14100"/>
          <ac:cxnSpMkLst>
            <pc:docMk/>
            <pc:sldMk cId="3784304988" sldId="272"/>
            <ac:cxnSpMk id="75" creationId="{8D1FFE80-9D8A-445F-BAC4-AEC7DBC1CD35}"/>
          </ac:cxnSpMkLst>
        </pc:cxnChg>
        <pc:cxnChg chg="add mod">
          <ac:chgData name="Maleen Abeydeera" userId="c6ce28c11b823c74" providerId="LiveId" clId="{4DDBCB3A-FF22-45C6-BF82-F1A0D1E563DD}" dt="2019-05-12T21:18:48.121" v="7449" actId="1036"/>
          <ac:cxnSpMkLst>
            <pc:docMk/>
            <pc:sldMk cId="3784304988" sldId="272"/>
            <ac:cxnSpMk id="77" creationId="{1DDFCCA3-CD04-411F-9096-7F851B104126}"/>
          </ac:cxnSpMkLst>
        </pc:cxnChg>
        <pc:cxnChg chg="add mod">
          <ac:chgData name="Maleen Abeydeera" userId="c6ce28c11b823c74" providerId="LiveId" clId="{4DDBCB3A-FF22-45C6-BF82-F1A0D1E563DD}" dt="2019-05-12T21:17:47.310" v="7410" actId="1076"/>
          <ac:cxnSpMkLst>
            <pc:docMk/>
            <pc:sldMk cId="3784304988" sldId="272"/>
            <ac:cxnSpMk id="79" creationId="{FC8FEAF9-C46B-4B32-BB9C-718DB58FADB6}"/>
          </ac:cxnSpMkLst>
        </pc:cxnChg>
        <pc:cxnChg chg="add mod">
          <ac:chgData name="Maleen Abeydeera" userId="c6ce28c11b823c74" providerId="LiveId" clId="{4DDBCB3A-FF22-45C6-BF82-F1A0D1E563DD}" dt="2019-05-12T21:18:56.116" v="7460" actId="1036"/>
          <ac:cxnSpMkLst>
            <pc:docMk/>
            <pc:sldMk cId="3784304988" sldId="272"/>
            <ac:cxnSpMk id="81" creationId="{D225838F-4656-46D3-9308-9BF9DA0CC570}"/>
          </ac:cxnSpMkLst>
        </pc:cxnChg>
        <pc:cxnChg chg="add mod">
          <ac:chgData name="Maleen Abeydeera" userId="c6ce28c11b823c74" providerId="LiveId" clId="{4DDBCB3A-FF22-45C6-BF82-F1A0D1E563DD}" dt="2019-05-12T21:18:48.121" v="7449" actId="1036"/>
          <ac:cxnSpMkLst>
            <pc:docMk/>
            <pc:sldMk cId="3784304988" sldId="272"/>
            <ac:cxnSpMk id="83" creationId="{0C217264-0F54-4425-8893-4F0FA5CD5AAA}"/>
          </ac:cxnSpMkLst>
        </pc:cxnChg>
        <pc:cxnChg chg="add mod">
          <ac:chgData name="Maleen Abeydeera" userId="c6ce28c11b823c74" providerId="LiveId" clId="{4DDBCB3A-FF22-45C6-BF82-F1A0D1E563DD}" dt="2019-05-12T21:18:56.116" v="7460" actId="1036"/>
          <ac:cxnSpMkLst>
            <pc:docMk/>
            <pc:sldMk cId="3784304988" sldId="272"/>
            <ac:cxnSpMk id="85" creationId="{9C8FEFE7-0351-4F35-9D43-C26CA6ADD0AA}"/>
          </ac:cxnSpMkLst>
        </pc:cxnChg>
        <pc:cxnChg chg="add mod">
          <ac:chgData name="Maleen Abeydeera" userId="c6ce28c11b823c74" providerId="LiveId" clId="{4DDBCB3A-FF22-45C6-BF82-F1A0D1E563DD}" dt="2019-05-12T21:19:45.007" v="7505" actId="1036"/>
          <ac:cxnSpMkLst>
            <pc:docMk/>
            <pc:sldMk cId="3784304988" sldId="272"/>
            <ac:cxnSpMk id="89" creationId="{FFCF55CC-9E49-4600-B13A-B625C0BB44B9}"/>
          </ac:cxnSpMkLst>
        </pc:cxnChg>
      </pc:sldChg>
      <pc:sldChg chg="addSp delSp modSp add addAnim delAnim modAnim">
        <pc:chgData name="Maleen Abeydeera" userId="c6ce28c11b823c74" providerId="LiveId" clId="{4DDBCB3A-FF22-45C6-BF82-F1A0D1E563DD}" dt="2019-05-14T18:49:24.314" v="25106" actId="20577"/>
        <pc:sldMkLst>
          <pc:docMk/>
          <pc:sldMk cId="2195642960" sldId="273"/>
        </pc:sldMkLst>
        <pc:spChg chg="mod">
          <ac:chgData name="Maleen Abeydeera" userId="c6ce28c11b823c74" providerId="LiveId" clId="{4DDBCB3A-FF22-45C6-BF82-F1A0D1E563DD}" dt="2019-05-14T18:49:24.314" v="25106" actId="20577"/>
          <ac:spMkLst>
            <pc:docMk/>
            <pc:sldMk cId="2195642960" sldId="273"/>
            <ac:spMk id="2" creationId="{26A56F2E-2F50-44F6-9C8D-735B5BF0797B}"/>
          </ac:spMkLst>
        </pc:spChg>
        <pc:spChg chg="del">
          <ac:chgData name="Maleen Abeydeera" userId="c6ce28c11b823c74" providerId="LiveId" clId="{4DDBCB3A-FF22-45C6-BF82-F1A0D1E563DD}" dt="2019-05-12T21:49:40.105" v="7880" actId="478"/>
          <ac:spMkLst>
            <pc:docMk/>
            <pc:sldMk cId="2195642960" sldId="273"/>
            <ac:spMk id="3" creationId="{EC0933C6-8CED-485A-8A04-4DFE07117E3B}"/>
          </ac:spMkLst>
        </pc:spChg>
        <pc:spChg chg="add mod">
          <ac:chgData name="Maleen Abeydeera" userId="c6ce28c11b823c74" providerId="LiveId" clId="{4DDBCB3A-FF22-45C6-BF82-F1A0D1E563DD}" dt="2019-05-12T22:21:56.533" v="8390" actId="14100"/>
          <ac:spMkLst>
            <pc:docMk/>
            <pc:sldMk cId="2195642960" sldId="273"/>
            <ac:spMk id="5" creationId="{7EE0EADD-517A-49AC-9115-E3C7A9C2EFB3}"/>
          </ac:spMkLst>
        </pc:spChg>
        <pc:spChg chg="add mod">
          <ac:chgData name="Maleen Abeydeera" userId="c6ce28c11b823c74" providerId="LiveId" clId="{4DDBCB3A-FF22-45C6-BF82-F1A0D1E563DD}" dt="2019-05-12T22:21:52.030" v="8389" actId="14100"/>
          <ac:spMkLst>
            <pc:docMk/>
            <pc:sldMk cId="2195642960" sldId="273"/>
            <ac:spMk id="6" creationId="{9C44796A-3EE0-4257-B3B6-17AAFC8C497F}"/>
          </ac:spMkLst>
        </pc:spChg>
        <pc:spChg chg="add mod">
          <ac:chgData name="Maleen Abeydeera" userId="c6ce28c11b823c74" providerId="LiveId" clId="{4DDBCB3A-FF22-45C6-BF82-F1A0D1E563DD}" dt="2019-05-12T22:23:57.155" v="8437" actId="1076"/>
          <ac:spMkLst>
            <pc:docMk/>
            <pc:sldMk cId="2195642960" sldId="273"/>
            <ac:spMk id="19" creationId="{6215EC47-652B-49FC-96E3-A7819F0BED98}"/>
          </ac:spMkLst>
        </pc:spChg>
        <pc:spChg chg="add mod">
          <ac:chgData name="Maleen Abeydeera" userId="c6ce28c11b823c74" providerId="LiveId" clId="{4DDBCB3A-FF22-45C6-BF82-F1A0D1E563DD}" dt="2019-05-12T22:08:26.837" v="8243" actId="1076"/>
          <ac:spMkLst>
            <pc:docMk/>
            <pc:sldMk cId="2195642960" sldId="273"/>
            <ac:spMk id="23" creationId="{41524A58-4207-4BEC-BF0A-24C00CAD3439}"/>
          </ac:spMkLst>
        </pc:spChg>
        <pc:spChg chg="add mod">
          <ac:chgData name="Maleen Abeydeera" userId="c6ce28c11b823c74" providerId="LiveId" clId="{4DDBCB3A-FF22-45C6-BF82-F1A0D1E563DD}" dt="2019-05-12T22:14:29.992" v="8302" actId="1076"/>
          <ac:spMkLst>
            <pc:docMk/>
            <pc:sldMk cId="2195642960" sldId="273"/>
            <ac:spMk id="24" creationId="{1AECDEBD-9ABA-4956-ACF2-E75C75EA7254}"/>
          </ac:spMkLst>
        </pc:spChg>
        <pc:spChg chg="add del mod">
          <ac:chgData name="Maleen Abeydeera" userId="c6ce28c11b823c74" providerId="LiveId" clId="{4DDBCB3A-FF22-45C6-BF82-F1A0D1E563DD}" dt="2019-05-12T22:22:30.513" v="8396" actId="478"/>
          <ac:spMkLst>
            <pc:docMk/>
            <pc:sldMk cId="2195642960" sldId="273"/>
            <ac:spMk id="28" creationId="{27843719-D21B-4DD4-B178-6E65A7F93A00}"/>
          </ac:spMkLst>
        </pc:spChg>
        <pc:spChg chg="add mod">
          <ac:chgData name="Maleen Abeydeera" userId="c6ce28c11b823c74" providerId="LiveId" clId="{4DDBCB3A-FF22-45C6-BF82-F1A0D1E563DD}" dt="2019-05-12T22:14:11.984" v="8296" actId="1076"/>
          <ac:spMkLst>
            <pc:docMk/>
            <pc:sldMk cId="2195642960" sldId="273"/>
            <ac:spMk id="29" creationId="{3A0D66ED-DB9F-4696-82B3-5763A7785C73}"/>
          </ac:spMkLst>
        </pc:spChg>
        <pc:spChg chg="add mod">
          <ac:chgData name="Maleen Abeydeera" userId="c6ce28c11b823c74" providerId="LiveId" clId="{4DDBCB3A-FF22-45C6-BF82-F1A0D1E563DD}" dt="2019-05-12T22:30:04.518" v="8524" actId="1076"/>
          <ac:spMkLst>
            <pc:docMk/>
            <pc:sldMk cId="2195642960" sldId="273"/>
            <ac:spMk id="33" creationId="{7EBE3C99-58C9-48FB-84F0-3D3D81A723B5}"/>
          </ac:spMkLst>
        </pc:spChg>
        <pc:spChg chg="add mod topLvl">
          <ac:chgData name="Maleen Abeydeera" userId="c6ce28c11b823c74" providerId="LiveId" clId="{4DDBCB3A-FF22-45C6-BF82-F1A0D1E563DD}" dt="2019-05-12T22:29:43.507" v="8514" actId="1076"/>
          <ac:spMkLst>
            <pc:docMk/>
            <pc:sldMk cId="2195642960" sldId="273"/>
            <ac:spMk id="36" creationId="{E7DC7904-AA9C-4813-BBA9-0B62E566E336}"/>
          </ac:spMkLst>
        </pc:spChg>
        <pc:spChg chg="add mod">
          <ac:chgData name="Maleen Abeydeera" userId="c6ce28c11b823c74" providerId="LiveId" clId="{4DDBCB3A-FF22-45C6-BF82-F1A0D1E563DD}" dt="2019-05-12T22:24:30.198" v="8440" actId="1076"/>
          <ac:spMkLst>
            <pc:docMk/>
            <pc:sldMk cId="2195642960" sldId="273"/>
            <ac:spMk id="66" creationId="{29B936BA-B5EE-4BE4-A7F8-9D73B4A6029F}"/>
          </ac:spMkLst>
        </pc:spChg>
        <pc:spChg chg="add mod">
          <ac:chgData name="Maleen Abeydeera" userId="c6ce28c11b823c74" providerId="LiveId" clId="{4DDBCB3A-FF22-45C6-BF82-F1A0D1E563DD}" dt="2019-05-12T22:29:54.736" v="8518" actId="404"/>
          <ac:spMkLst>
            <pc:docMk/>
            <pc:sldMk cId="2195642960" sldId="273"/>
            <ac:spMk id="73" creationId="{3CDF2C50-949A-4AF4-9609-DD348006E50A}"/>
          </ac:spMkLst>
        </pc:spChg>
        <pc:spChg chg="add mod">
          <ac:chgData name="Maleen Abeydeera" userId="c6ce28c11b823c74" providerId="LiveId" clId="{4DDBCB3A-FF22-45C6-BF82-F1A0D1E563DD}" dt="2019-05-12T22:30:08.266" v="8525" actId="404"/>
          <ac:spMkLst>
            <pc:docMk/>
            <pc:sldMk cId="2195642960" sldId="273"/>
            <ac:spMk id="74" creationId="{60B0B9D9-F9B2-4008-8F43-9433E222C61F}"/>
          </ac:spMkLst>
        </pc:spChg>
        <pc:spChg chg="add mod topLvl">
          <ac:chgData name="Maleen Abeydeera" userId="c6ce28c11b823c74" providerId="LiveId" clId="{4DDBCB3A-FF22-45C6-BF82-F1A0D1E563DD}" dt="2019-05-12T22:29:30.848" v="8510" actId="1076"/>
          <ac:spMkLst>
            <pc:docMk/>
            <pc:sldMk cId="2195642960" sldId="273"/>
            <ac:spMk id="88" creationId="{FCE1932B-4734-4B79-B2B9-E2C1A7489D08}"/>
          </ac:spMkLst>
        </pc:spChg>
        <pc:spChg chg="add mod">
          <ac:chgData name="Maleen Abeydeera" userId="c6ce28c11b823c74" providerId="LiveId" clId="{4DDBCB3A-FF22-45C6-BF82-F1A0D1E563DD}" dt="2019-05-12T22:29:51.123" v="8517" actId="404"/>
          <ac:spMkLst>
            <pc:docMk/>
            <pc:sldMk cId="2195642960" sldId="273"/>
            <ac:spMk id="100" creationId="{9A7AA92B-9AB0-422D-BFBE-5A697B4ED0BB}"/>
          </ac:spMkLst>
        </pc:spChg>
        <pc:spChg chg="add mod">
          <ac:chgData name="Maleen Abeydeera" userId="c6ce28c11b823c74" providerId="LiveId" clId="{4DDBCB3A-FF22-45C6-BF82-F1A0D1E563DD}" dt="2019-05-12T22:30:52.391" v="8538" actId="20577"/>
          <ac:spMkLst>
            <pc:docMk/>
            <pc:sldMk cId="2195642960" sldId="273"/>
            <ac:spMk id="101" creationId="{C7E50200-F666-4416-9FBF-B733DE6FCA3F}"/>
          </ac:spMkLst>
        </pc:spChg>
        <pc:grpChg chg="add del mod">
          <ac:chgData name="Maleen Abeydeera" userId="c6ce28c11b823c74" providerId="LiveId" clId="{4DDBCB3A-FF22-45C6-BF82-F1A0D1E563DD}" dt="2019-05-12T22:26:09.420" v="8469" actId="165"/>
          <ac:grpSpMkLst>
            <pc:docMk/>
            <pc:sldMk cId="2195642960" sldId="273"/>
            <ac:grpSpMk id="99" creationId="{E958F968-C705-4B42-A90D-888A615BA31B}"/>
          </ac:grpSpMkLst>
        </pc:grpChg>
        <pc:graphicFrameChg chg="add del mod modGraphic">
          <ac:chgData name="Maleen Abeydeera" userId="c6ce28c11b823c74" providerId="LiveId" clId="{4DDBCB3A-FF22-45C6-BF82-F1A0D1E563DD}" dt="2019-05-12T22:00:14.934" v="8031" actId="3680"/>
          <ac:graphicFrameMkLst>
            <pc:docMk/>
            <pc:sldMk cId="2195642960" sldId="273"/>
            <ac:graphicFrameMk id="7" creationId="{111F65D8-E2DC-40F8-9C09-6320DED7F324}"/>
          </ac:graphicFrameMkLst>
        </pc:graphicFrameChg>
        <pc:graphicFrameChg chg="add mod modGraphic">
          <ac:chgData name="Maleen Abeydeera" userId="c6ce28c11b823c74" providerId="LiveId" clId="{4DDBCB3A-FF22-45C6-BF82-F1A0D1E563DD}" dt="2019-05-12T22:05:47.241" v="8172" actId="1036"/>
          <ac:graphicFrameMkLst>
            <pc:docMk/>
            <pc:sldMk cId="2195642960" sldId="273"/>
            <ac:graphicFrameMk id="8" creationId="{65302DE8-CB23-473D-B63E-E901AF43A407}"/>
          </ac:graphicFrameMkLst>
        </pc:graphicFrameChg>
        <pc:cxnChg chg="add mod">
          <ac:chgData name="Maleen Abeydeera" userId="c6ce28c11b823c74" providerId="LiveId" clId="{4DDBCB3A-FF22-45C6-BF82-F1A0D1E563DD}" dt="2019-05-12T22:24:37.296" v="8442" actId="1076"/>
          <ac:cxnSpMkLst>
            <pc:docMk/>
            <pc:sldMk cId="2195642960" sldId="273"/>
            <ac:cxnSpMk id="9" creationId="{C778BDB6-511B-4B42-A4F8-152E728336C1}"/>
          </ac:cxnSpMkLst>
        </pc:cxnChg>
        <pc:cxnChg chg="add mod">
          <ac:chgData name="Maleen Abeydeera" userId="c6ce28c11b823c74" providerId="LiveId" clId="{4DDBCB3A-FF22-45C6-BF82-F1A0D1E563DD}" dt="2019-05-12T22:25:48.260" v="8467" actId="1076"/>
          <ac:cxnSpMkLst>
            <pc:docMk/>
            <pc:sldMk cId="2195642960" sldId="273"/>
            <ac:cxnSpMk id="10" creationId="{F74ABD7D-0627-47C1-A8BA-C92689ED4851}"/>
          </ac:cxnSpMkLst>
        </pc:cxnChg>
        <pc:cxnChg chg="add mod">
          <ac:chgData name="Maleen Abeydeera" userId="c6ce28c11b823c74" providerId="LiveId" clId="{4DDBCB3A-FF22-45C6-BF82-F1A0D1E563DD}" dt="2019-05-12T22:25:46.034" v="8466" actId="1076"/>
          <ac:cxnSpMkLst>
            <pc:docMk/>
            <pc:sldMk cId="2195642960" sldId="273"/>
            <ac:cxnSpMk id="12" creationId="{81E42DEB-84C0-42D4-B343-26947DAF707F}"/>
          </ac:cxnSpMkLst>
        </pc:cxnChg>
        <pc:cxnChg chg="add del mod">
          <ac:chgData name="Maleen Abeydeera" userId="c6ce28c11b823c74" providerId="LiveId" clId="{4DDBCB3A-FF22-45C6-BF82-F1A0D1E563DD}" dt="2019-05-12T22:18:30.682" v="8342" actId="478"/>
          <ac:cxnSpMkLst>
            <pc:docMk/>
            <pc:sldMk cId="2195642960" sldId="273"/>
            <ac:cxnSpMk id="15" creationId="{B3C63D01-6205-403E-B60C-EC1D395A6786}"/>
          </ac:cxnSpMkLst>
        </pc:cxnChg>
        <pc:cxnChg chg="add del mod">
          <ac:chgData name="Maleen Abeydeera" userId="c6ce28c11b823c74" providerId="LiveId" clId="{4DDBCB3A-FF22-45C6-BF82-F1A0D1E563DD}" dt="2019-05-12T22:03:45.603" v="8123"/>
          <ac:cxnSpMkLst>
            <pc:docMk/>
            <pc:sldMk cId="2195642960" sldId="273"/>
            <ac:cxnSpMk id="17" creationId="{A9960253-3740-48DC-B0F3-7400BC9E6222}"/>
          </ac:cxnSpMkLst>
        </pc:cxnChg>
        <pc:cxnChg chg="add mod">
          <ac:chgData name="Maleen Abeydeera" userId="c6ce28c11b823c74" providerId="LiveId" clId="{4DDBCB3A-FF22-45C6-BF82-F1A0D1E563DD}" dt="2019-05-12T22:22:35.991" v="8397" actId="14100"/>
          <ac:cxnSpMkLst>
            <pc:docMk/>
            <pc:sldMk cId="2195642960" sldId="273"/>
            <ac:cxnSpMk id="20" creationId="{93F14CC5-3771-4280-8FA4-693857FA8B81}"/>
          </ac:cxnSpMkLst>
        </pc:cxnChg>
        <pc:cxnChg chg="add mod">
          <ac:chgData name="Maleen Abeydeera" userId="c6ce28c11b823c74" providerId="LiveId" clId="{4DDBCB3A-FF22-45C6-BF82-F1A0D1E563DD}" dt="2019-05-12T22:20:22.983" v="8388" actId="208"/>
          <ac:cxnSpMkLst>
            <pc:docMk/>
            <pc:sldMk cId="2195642960" sldId="273"/>
            <ac:cxnSpMk id="25" creationId="{92B9F993-F60B-4C7A-800D-2EBC34F15CCF}"/>
          </ac:cxnSpMkLst>
        </pc:cxnChg>
        <pc:cxnChg chg="add mod">
          <ac:chgData name="Maleen Abeydeera" userId="c6ce28c11b823c74" providerId="LiveId" clId="{4DDBCB3A-FF22-45C6-BF82-F1A0D1E563DD}" dt="2019-05-12T22:16:10.436" v="8320" actId="1076"/>
          <ac:cxnSpMkLst>
            <pc:docMk/>
            <pc:sldMk cId="2195642960" sldId="273"/>
            <ac:cxnSpMk id="27" creationId="{F314CBCD-7B8D-4F2A-BBE4-EE070853A2C6}"/>
          </ac:cxnSpMkLst>
        </pc:cxnChg>
        <pc:cxnChg chg="add mod">
          <ac:chgData name="Maleen Abeydeera" userId="c6ce28c11b823c74" providerId="LiveId" clId="{4DDBCB3A-FF22-45C6-BF82-F1A0D1E563DD}" dt="2019-05-12T22:14:16.710" v="8297" actId="14100"/>
          <ac:cxnSpMkLst>
            <pc:docMk/>
            <pc:sldMk cId="2195642960" sldId="273"/>
            <ac:cxnSpMk id="30" creationId="{F200B66B-4335-4FD6-9213-0ABBACC64A7B}"/>
          </ac:cxnSpMkLst>
        </pc:cxnChg>
        <pc:cxnChg chg="add mod">
          <ac:chgData name="Maleen Abeydeera" userId="c6ce28c11b823c74" providerId="LiveId" clId="{4DDBCB3A-FF22-45C6-BF82-F1A0D1E563DD}" dt="2019-05-12T22:14:19.962" v="8298" actId="14100"/>
          <ac:cxnSpMkLst>
            <pc:docMk/>
            <pc:sldMk cId="2195642960" sldId="273"/>
            <ac:cxnSpMk id="37" creationId="{F0041840-5B64-423B-B1F3-72D7CB78CD91}"/>
          </ac:cxnSpMkLst>
        </pc:cxnChg>
        <pc:cxnChg chg="add mod">
          <ac:chgData name="Maleen Abeydeera" userId="c6ce28c11b823c74" providerId="LiveId" clId="{4DDBCB3A-FF22-45C6-BF82-F1A0D1E563DD}" dt="2019-05-12T22:14:22.108" v="8299" actId="14100"/>
          <ac:cxnSpMkLst>
            <pc:docMk/>
            <pc:sldMk cId="2195642960" sldId="273"/>
            <ac:cxnSpMk id="38" creationId="{1EE374A8-2DF1-4F3B-9796-59B2F2478860}"/>
          </ac:cxnSpMkLst>
        </pc:cxnChg>
        <pc:cxnChg chg="add mod">
          <ac:chgData name="Maleen Abeydeera" userId="c6ce28c11b823c74" providerId="LiveId" clId="{4DDBCB3A-FF22-45C6-BF82-F1A0D1E563DD}" dt="2019-05-12T22:25:25.259" v="8462" actId="14100"/>
          <ac:cxnSpMkLst>
            <pc:docMk/>
            <pc:sldMk cId="2195642960" sldId="273"/>
            <ac:cxnSpMk id="42" creationId="{D585D7C6-54B1-40DA-9B7F-BD32C21BAFD3}"/>
          </ac:cxnSpMkLst>
        </pc:cxnChg>
        <pc:cxnChg chg="add del mod">
          <ac:chgData name="Maleen Abeydeera" userId="c6ce28c11b823c74" providerId="LiveId" clId="{4DDBCB3A-FF22-45C6-BF82-F1A0D1E563DD}" dt="2019-05-12T22:12:41.095" v="8294" actId="478"/>
          <ac:cxnSpMkLst>
            <pc:docMk/>
            <pc:sldMk cId="2195642960" sldId="273"/>
            <ac:cxnSpMk id="49" creationId="{E79E3448-D82B-4A2F-A24A-EE4D688DC877}"/>
          </ac:cxnSpMkLst>
        </pc:cxnChg>
        <pc:cxnChg chg="add mod">
          <ac:chgData name="Maleen Abeydeera" userId="c6ce28c11b823c74" providerId="LiveId" clId="{4DDBCB3A-FF22-45C6-BF82-F1A0D1E563DD}" dt="2019-05-12T22:27:47.621" v="8498" actId="1076"/>
          <ac:cxnSpMkLst>
            <pc:docMk/>
            <pc:sldMk cId="2195642960" sldId="273"/>
            <ac:cxnSpMk id="53" creationId="{A107BC9C-C505-44EB-A013-E170901C2649}"/>
          </ac:cxnSpMkLst>
        </pc:cxnChg>
        <pc:cxnChg chg="add mod ord">
          <ac:chgData name="Maleen Abeydeera" userId="c6ce28c11b823c74" providerId="LiveId" clId="{4DDBCB3A-FF22-45C6-BF82-F1A0D1E563DD}" dt="2019-05-12T22:25:42.782" v="8465" actId="1076"/>
          <ac:cxnSpMkLst>
            <pc:docMk/>
            <pc:sldMk cId="2195642960" sldId="273"/>
            <ac:cxnSpMk id="67" creationId="{68237980-06CB-4B8C-80E4-D385EC8066D2}"/>
          </ac:cxnSpMkLst>
        </pc:cxnChg>
        <pc:cxnChg chg="add del mod">
          <ac:chgData name="Maleen Abeydeera" userId="c6ce28c11b823c74" providerId="LiveId" clId="{4DDBCB3A-FF22-45C6-BF82-F1A0D1E563DD}" dt="2019-05-12T22:21:56.533" v="8390" actId="14100"/>
          <ac:cxnSpMkLst>
            <pc:docMk/>
            <pc:sldMk cId="2195642960" sldId="273"/>
            <ac:cxnSpMk id="69" creationId="{1F96639E-458F-4FEB-96F5-630D05C3C715}"/>
          </ac:cxnSpMkLst>
        </pc:cxnChg>
        <pc:cxnChg chg="add del mod">
          <ac:chgData name="Maleen Abeydeera" userId="c6ce28c11b823c74" providerId="LiveId" clId="{4DDBCB3A-FF22-45C6-BF82-F1A0D1E563DD}" dt="2019-05-12T22:22:19.583" v="8394" actId="478"/>
          <ac:cxnSpMkLst>
            <pc:docMk/>
            <pc:sldMk cId="2195642960" sldId="273"/>
            <ac:cxnSpMk id="77" creationId="{5CEA6077-3529-45C7-834B-399B5AE1ECC0}"/>
          </ac:cxnSpMkLst>
        </pc:cxnChg>
        <pc:cxnChg chg="add mod topLvl">
          <ac:chgData name="Maleen Abeydeera" userId="c6ce28c11b823c74" providerId="LiveId" clId="{4DDBCB3A-FF22-45C6-BF82-F1A0D1E563DD}" dt="2019-05-12T22:26:09.420" v="8469" actId="165"/>
          <ac:cxnSpMkLst>
            <pc:docMk/>
            <pc:sldMk cId="2195642960" sldId="273"/>
            <ac:cxnSpMk id="80" creationId="{045AB284-68EC-4EE3-90B5-06547C574093}"/>
          </ac:cxnSpMkLst>
        </pc:cxnChg>
        <pc:cxnChg chg="add mod topLvl">
          <ac:chgData name="Maleen Abeydeera" userId="c6ce28c11b823c74" providerId="LiveId" clId="{4DDBCB3A-FF22-45C6-BF82-F1A0D1E563DD}" dt="2019-05-12T22:26:09.420" v="8469" actId="165"/>
          <ac:cxnSpMkLst>
            <pc:docMk/>
            <pc:sldMk cId="2195642960" sldId="273"/>
            <ac:cxnSpMk id="84" creationId="{FB232A31-2DED-4CF8-BA44-03C3294B95A6}"/>
          </ac:cxnSpMkLst>
        </pc:cxnChg>
      </pc:sldChg>
      <pc:sldChg chg="addSp delSp modSp add addAnim delAnim modAnim">
        <pc:chgData name="Maleen Abeydeera" userId="c6ce28c11b823c74" providerId="LiveId" clId="{4DDBCB3A-FF22-45C6-BF82-F1A0D1E563DD}" dt="2019-05-13T14:17:56.222" v="13525" actId="1076"/>
        <pc:sldMkLst>
          <pc:docMk/>
          <pc:sldMk cId="808600700" sldId="274"/>
        </pc:sldMkLst>
        <pc:spChg chg="mod">
          <ac:chgData name="Maleen Abeydeera" userId="c6ce28c11b823c74" providerId="LiveId" clId="{4DDBCB3A-FF22-45C6-BF82-F1A0D1E563DD}" dt="2019-05-12T22:44:13.271" v="8789" actId="20577"/>
          <ac:spMkLst>
            <pc:docMk/>
            <pc:sldMk cId="808600700" sldId="274"/>
            <ac:spMk id="2" creationId="{20D89508-3897-4627-905A-A118BC256948}"/>
          </ac:spMkLst>
        </pc:spChg>
        <pc:spChg chg="add mod">
          <ac:chgData name="Maleen Abeydeera" userId="c6ce28c11b823c74" providerId="LiveId" clId="{4DDBCB3A-FF22-45C6-BF82-F1A0D1E563DD}" dt="2019-05-13T14:17:56.222" v="13525" actId="1076"/>
          <ac:spMkLst>
            <pc:docMk/>
            <pc:sldMk cId="808600700" sldId="274"/>
            <ac:spMk id="3" creationId="{C7ACA20E-3E44-49A9-81C6-FC9D9F4D0CD1}"/>
          </ac:spMkLst>
        </pc:spChg>
        <pc:spChg chg="del mod">
          <ac:chgData name="Maleen Abeydeera" userId="c6ce28c11b823c74" providerId="LiveId" clId="{4DDBCB3A-FF22-45C6-BF82-F1A0D1E563DD}" dt="2019-05-12T22:50:22.846" v="8856" actId="478"/>
          <ac:spMkLst>
            <pc:docMk/>
            <pc:sldMk cId="808600700" sldId="274"/>
            <ac:spMk id="3" creationId="{F533B59C-7E09-4321-86B9-38DF657B7CD9}"/>
          </ac:spMkLst>
        </pc:spChg>
        <pc:spChg chg="mod">
          <ac:chgData name="Maleen Abeydeera" userId="c6ce28c11b823c74" providerId="LiveId" clId="{4DDBCB3A-FF22-45C6-BF82-F1A0D1E563DD}" dt="2019-05-12T23:03:07.786" v="9198" actId="1036"/>
          <ac:spMkLst>
            <pc:docMk/>
            <pc:sldMk cId="808600700" sldId="274"/>
            <ac:spMk id="4" creationId="{D01F3213-61C6-4BC6-878B-305B8AE77450}"/>
          </ac:spMkLst>
        </pc:spChg>
        <pc:spChg chg="add mod">
          <ac:chgData name="Maleen Abeydeera" userId="c6ce28c11b823c74" providerId="LiveId" clId="{4DDBCB3A-FF22-45C6-BF82-F1A0D1E563DD}" dt="2019-05-13T14:17:37.021" v="13509" actId="20577"/>
          <ac:spMkLst>
            <pc:docMk/>
            <pc:sldMk cId="808600700" sldId="274"/>
            <ac:spMk id="5" creationId="{9FD06391-6EB7-4873-BC2E-5AAA68200FC1}"/>
          </ac:spMkLst>
        </pc:spChg>
        <pc:spChg chg="add del mod">
          <ac:chgData name="Maleen Abeydeera" userId="c6ce28c11b823c74" providerId="LiveId" clId="{4DDBCB3A-FF22-45C6-BF82-F1A0D1E563DD}" dt="2019-05-12T22:49:03.791" v="8814" actId="478"/>
          <ac:spMkLst>
            <pc:docMk/>
            <pc:sldMk cId="808600700" sldId="274"/>
            <ac:spMk id="6" creationId="{63A0AC11-2983-4CB0-8FC4-D6B9E949D32F}"/>
          </ac:spMkLst>
        </pc:spChg>
        <pc:spChg chg="add del mod">
          <ac:chgData name="Maleen Abeydeera" userId="c6ce28c11b823c74" providerId="LiveId" clId="{4DDBCB3A-FF22-45C6-BF82-F1A0D1E563DD}" dt="2019-05-12T22:49:03.791" v="8814" actId="478"/>
          <ac:spMkLst>
            <pc:docMk/>
            <pc:sldMk cId="808600700" sldId="274"/>
            <ac:spMk id="8" creationId="{3F78A793-1632-4348-8D48-E6C0276E70BA}"/>
          </ac:spMkLst>
        </pc:spChg>
        <pc:spChg chg="add mod">
          <ac:chgData name="Maleen Abeydeera" userId="c6ce28c11b823c74" providerId="LiveId" clId="{4DDBCB3A-FF22-45C6-BF82-F1A0D1E563DD}" dt="2019-05-12T23:03:07.786" v="9198" actId="1036"/>
          <ac:spMkLst>
            <pc:docMk/>
            <pc:sldMk cId="808600700" sldId="274"/>
            <ac:spMk id="9" creationId="{474A84CB-A100-4D3C-98F4-74480E842843}"/>
          </ac:spMkLst>
        </pc:spChg>
        <pc:spChg chg="add del mod">
          <ac:chgData name="Maleen Abeydeera" userId="c6ce28c11b823c74" providerId="LiveId" clId="{4DDBCB3A-FF22-45C6-BF82-F1A0D1E563DD}" dt="2019-05-12T22:49:03.791" v="8814" actId="478"/>
          <ac:spMkLst>
            <pc:docMk/>
            <pc:sldMk cId="808600700" sldId="274"/>
            <ac:spMk id="10" creationId="{0AA230E6-AFFF-4552-AAD5-DA96E057CF65}"/>
          </ac:spMkLst>
        </pc:spChg>
        <pc:spChg chg="add del mod">
          <ac:chgData name="Maleen Abeydeera" userId="c6ce28c11b823c74" providerId="LiveId" clId="{4DDBCB3A-FF22-45C6-BF82-F1A0D1E563DD}" dt="2019-05-12T23:07:22.941" v="9307" actId="20577"/>
          <ac:spMkLst>
            <pc:docMk/>
            <pc:sldMk cId="808600700" sldId="274"/>
            <ac:spMk id="16" creationId="{D9C68521-418C-404F-87D0-D39698FFA033}"/>
          </ac:spMkLst>
        </pc:spChg>
        <pc:spChg chg="add del mod">
          <ac:chgData name="Maleen Abeydeera" userId="c6ce28c11b823c74" providerId="LiveId" clId="{4DDBCB3A-FF22-45C6-BF82-F1A0D1E563DD}" dt="2019-05-12T22:51:55.427" v="8895" actId="478"/>
          <ac:spMkLst>
            <pc:docMk/>
            <pc:sldMk cId="808600700" sldId="274"/>
            <ac:spMk id="18" creationId="{446E6A31-37D9-4C4A-9B9C-388EC22D1C14}"/>
          </ac:spMkLst>
        </pc:spChg>
        <pc:spChg chg="add mod">
          <ac:chgData name="Maleen Abeydeera" userId="c6ce28c11b823c74" providerId="LiveId" clId="{4DDBCB3A-FF22-45C6-BF82-F1A0D1E563DD}" dt="2019-05-12T23:03:07.786" v="9198" actId="1036"/>
          <ac:spMkLst>
            <pc:docMk/>
            <pc:sldMk cId="808600700" sldId="274"/>
            <ac:spMk id="19" creationId="{BBD717BA-C0E4-49A1-875C-19861C971BCE}"/>
          </ac:spMkLst>
        </pc:spChg>
        <pc:spChg chg="add mod">
          <ac:chgData name="Maleen Abeydeera" userId="c6ce28c11b823c74" providerId="LiveId" clId="{4DDBCB3A-FF22-45C6-BF82-F1A0D1E563DD}" dt="2019-05-12T23:03:07.786" v="9198" actId="1036"/>
          <ac:spMkLst>
            <pc:docMk/>
            <pc:sldMk cId="808600700" sldId="274"/>
            <ac:spMk id="28" creationId="{905C5E6A-CBF6-40F9-85CA-92E090C9E7C1}"/>
          </ac:spMkLst>
        </pc:spChg>
        <pc:spChg chg="add del mod">
          <ac:chgData name="Maleen Abeydeera" userId="c6ce28c11b823c74" providerId="LiveId" clId="{4DDBCB3A-FF22-45C6-BF82-F1A0D1E563DD}" dt="2019-05-12T22:49:23.526" v="8826"/>
          <ac:spMkLst>
            <pc:docMk/>
            <pc:sldMk cId="808600700" sldId="274"/>
            <ac:spMk id="29" creationId="{FE6C8693-D905-4594-979D-90B78BA5F6B7}"/>
          </ac:spMkLst>
        </pc:spChg>
        <pc:spChg chg="add del mod">
          <ac:chgData name="Maleen Abeydeera" userId="c6ce28c11b823c74" providerId="LiveId" clId="{4DDBCB3A-FF22-45C6-BF82-F1A0D1E563DD}" dt="2019-05-12T22:49:22.436" v="8824"/>
          <ac:spMkLst>
            <pc:docMk/>
            <pc:sldMk cId="808600700" sldId="274"/>
            <ac:spMk id="30" creationId="{7234979A-4621-4111-8B62-7FC66AD83F4B}"/>
          </ac:spMkLst>
        </pc:spChg>
        <pc:spChg chg="add del">
          <ac:chgData name="Maleen Abeydeera" userId="c6ce28c11b823c74" providerId="LiveId" clId="{4DDBCB3A-FF22-45C6-BF82-F1A0D1E563DD}" dt="2019-05-12T22:49:21.432" v="8822"/>
          <ac:spMkLst>
            <pc:docMk/>
            <pc:sldMk cId="808600700" sldId="274"/>
            <ac:spMk id="31" creationId="{AABEB81F-5FD8-4222-ACFD-60F5C4AA8BA3}"/>
          </ac:spMkLst>
        </pc:spChg>
        <pc:spChg chg="add mod">
          <ac:chgData name="Maleen Abeydeera" userId="c6ce28c11b823c74" providerId="LiveId" clId="{4DDBCB3A-FF22-45C6-BF82-F1A0D1E563DD}" dt="2019-05-12T22:49:20.950" v="8821" actId="571"/>
          <ac:spMkLst>
            <pc:docMk/>
            <pc:sldMk cId="808600700" sldId="274"/>
            <ac:spMk id="32" creationId="{A518824A-9723-4F86-BDFE-9E6D107144FE}"/>
          </ac:spMkLst>
        </pc:spChg>
        <pc:spChg chg="add mod">
          <ac:chgData name="Maleen Abeydeera" userId="c6ce28c11b823c74" providerId="LiveId" clId="{4DDBCB3A-FF22-45C6-BF82-F1A0D1E563DD}" dt="2019-05-12T23:03:07.786" v="9198" actId="1036"/>
          <ac:spMkLst>
            <pc:docMk/>
            <pc:sldMk cId="808600700" sldId="274"/>
            <ac:spMk id="33" creationId="{19D7DE25-6B89-41DE-AC8C-ACBC76BA104D}"/>
          </ac:spMkLst>
        </pc:spChg>
        <pc:spChg chg="add mod">
          <ac:chgData name="Maleen Abeydeera" userId="c6ce28c11b823c74" providerId="LiveId" clId="{4DDBCB3A-FF22-45C6-BF82-F1A0D1E563DD}" dt="2019-05-12T23:03:07.786" v="9198" actId="1036"/>
          <ac:spMkLst>
            <pc:docMk/>
            <pc:sldMk cId="808600700" sldId="274"/>
            <ac:spMk id="34" creationId="{9214053D-9D8F-4A94-BA46-E4B5F7314A61}"/>
          </ac:spMkLst>
        </pc:spChg>
        <pc:spChg chg="add mod">
          <ac:chgData name="Maleen Abeydeera" userId="c6ce28c11b823c74" providerId="LiveId" clId="{4DDBCB3A-FF22-45C6-BF82-F1A0D1E563DD}" dt="2019-05-12T23:03:07.786" v="9198" actId="1036"/>
          <ac:spMkLst>
            <pc:docMk/>
            <pc:sldMk cId="808600700" sldId="274"/>
            <ac:spMk id="35" creationId="{A3FB6ACD-A9DA-42B4-B975-8CDB4FB1A0A5}"/>
          </ac:spMkLst>
        </pc:spChg>
        <pc:spChg chg="add mod">
          <ac:chgData name="Maleen Abeydeera" userId="c6ce28c11b823c74" providerId="LiveId" clId="{4DDBCB3A-FF22-45C6-BF82-F1A0D1E563DD}" dt="2019-05-12T23:04:00.111" v="9218" actId="1076"/>
          <ac:spMkLst>
            <pc:docMk/>
            <pc:sldMk cId="808600700" sldId="274"/>
            <ac:spMk id="36" creationId="{ECBD85CA-A45B-4B4A-A3C7-B5A4B54A23BA}"/>
          </ac:spMkLst>
        </pc:spChg>
        <pc:spChg chg="add mod">
          <ac:chgData name="Maleen Abeydeera" userId="c6ce28c11b823c74" providerId="LiveId" clId="{4DDBCB3A-FF22-45C6-BF82-F1A0D1E563DD}" dt="2019-05-12T23:03:07.786" v="9198" actId="1036"/>
          <ac:spMkLst>
            <pc:docMk/>
            <pc:sldMk cId="808600700" sldId="274"/>
            <ac:spMk id="37" creationId="{8E3EC746-B8FF-47CA-AC38-D59DE6663F60}"/>
          </ac:spMkLst>
        </pc:spChg>
        <pc:spChg chg="add mod">
          <ac:chgData name="Maleen Abeydeera" userId="c6ce28c11b823c74" providerId="LiveId" clId="{4DDBCB3A-FF22-45C6-BF82-F1A0D1E563DD}" dt="2019-05-12T23:03:07.786" v="9198" actId="1036"/>
          <ac:spMkLst>
            <pc:docMk/>
            <pc:sldMk cId="808600700" sldId="274"/>
            <ac:spMk id="43" creationId="{777F54F8-ACCF-4B5B-ABFD-CEFD6D1A5945}"/>
          </ac:spMkLst>
        </pc:spChg>
        <pc:spChg chg="add mod">
          <ac:chgData name="Maleen Abeydeera" userId="c6ce28c11b823c74" providerId="LiveId" clId="{4DDBCB3A-FF22-45C6-BF82-F1A0D1E563DD}" dt="2019-05-12T23:03:35.249" v="9203" actId="1076"/>
          <ac:spMkLst>
            <pc:docMk/>
            <pc:sldMk cId="808600700" sldId="274"/>
            <ac:spMk id="44" creationId="{C81DD3BE-C4A8-4B73-9448-F6B28B731A5C}"/>
          </ac:spMkLst>
        </pc:spChg>
        <pc:spChg chg="add mod">
          <ac:chgData name="Maleen Abeydeera" userId="c6ce28c11b823c74" providerId="LiveId" clId="{4DDBCB3A-FF22-45C6-BF82-F1A0D1E563DD}" dt="2019-05-12T23:07:19.313" v="9294" actId="1076"/>
          <ac:spMkLst>
            <pc:docMk/>
            <pc:sldMk cId="808600700" sldId="274"/>
            <ac:spMk id="46" creationId="{74D7A1B0-4740-4A28-B49E-AAD81C0EA929}"/>
          </ac:spMkLst>
        </pc:spChg>
        <pc:spChg chg="add mod">
          <ac:chgData name="Maleen Abeydeera" userId="c6ce28c11b823c74" providerId="LiveId" clId="{4DDBCB3A-FF22-45C6-BF82-F1A0D1E563DD}" dt="2019-05-12T23:03:07.786" v="9198" actId="1036"/>
          <ac:spMkLst>
            <pc:docMk/>
            <pc:sldMk cId="808600700" sldId="274"/>
            <ac:spMk id="51" creationId="{4F0DDE32-4DEB-4AA2-BD46-467CC12D490B}"/>
          </ac:spMkLst>
        </pc:spChg>
        <pc:spChg chg="add mod">
          <ac:chgData name="Maleen Abeydeera" userId="c6ce28c11b823c74" providerId="LiveId" clId="{4DDBCB3A-FF22-45C6-BF82-F1A0D1E563DD}" dt="2019-05-12T23:03:07.786" v="9198" actId="1036"/>
          <ac:spMkLst>
            <pc:docMk/>
            <pc:sldMk cId="808600700" sldId="274"/>
            <ac:spMk id="52" creationId="{AFB2ED17-49A6-4B19-8A81-A30720F7A4F2}"/>
          </ac:spMkLst>
        </pc:spChg>
        <pc:spChg chg="add mod">
          <ac:chgData name="Maleen Abeydeera" userId="c6ce28c11b823c74" providerId="LiveId" clId="{4DDBCB3A-FF22-45C6-BF82-F1A0D1E563DD}" dt="2019-05-12T23:03:07.786" v="9198" actId="1036"/>
          <ac:spMkLst>
            <pc:docMk/>
            <pc:sldMk cId="808600700" sldId="274"/>
            <ac:spMk id="59" creationId="{B5542C3F-ED86-40B8-A841-B576893A0CCE}"/>
          </ac:spMkLst>
        </pc:spChg>
        <pc:spChg chg="add del mod">
          <ac:chgData name="Maleen Abeydeera" userId="c6ce28c11b823c74" providerId="LiveId" clId="{4DDBCB3A-FF22-45C6-BF82-F1A0D1E563DD}" dt="2019-05-12T22:59:25.535" v="9051" actId="478"/>
          <ac:spMkLst>
            <pc:docMk/>
            <pc:sldMk cId="808600700" sldId="274"/>
            <ac:spMk id="63" creationId="{F8C2B41E-8415-402C-9E07-80BF18F83F5A}"/>
          </ac:spMkLst>
        </pc:spChg>
        <pc:spChg chg="add mod">
          <ac:chgData name="Maleen Abeydeera" userId="c6ce28c11b823c74" providerId="LiveId" clId="{4DDBCB3A-FF22-45C6-BF82-F1A0D1E563DD}" dt="2019-05-12T23:03:54.577" v="9217" actId="14100"/>
          <ac:spMkLst>
            <pc:docMk/>
            <pc:sldMk cId="808600700" sldId="274"/>
            <ac:spMk id="74" creationId="{881D3D76-AECC-42C0-B2B8-950EA68D2DDF}"/>
          </ac:spMkLst>
        </pc:spChg>
        <pc:spChg chg="add del mod">
          <ac:chgData name="Maleen Abeydeera" userId="c6ce28c11b823c74" providerId="LiveId" clId="{4DDBCB3A-FF22-45C6-BF82-F1A0D1E563DD}" dt="2019-05-12T23:01:15.004" v="9110" actId="478"/>
          <ac:spMkLst>
            <pc:docMk/>
            <pc:sldMk cId="808600700" sldId="274"/>
            <ac:spMk id="77" creationId="{9B37259D-DB23-40C7-A557-7811C8A25322}"/>
          </ac:spMkLst>
        </pc:spChg>
        <pc:spChg chg="add mod">
          <ac:chgData name="Maleen Abeydeera" userId="c6ce28c11b823c74" providerId="LiveId" clId="{4DDBCB3A-FF22-45C6-BF82-F1A0D1E563DD}" dt="2019-05-13T00:28:27.751" v="11458" actId="20577"/>
          <ac:spMkLst>
            <pc:docMk/>
            <pc:sldMk cId="808600700" sldId="274"/>
            <ac:spMk id="78" creationId="{3F22422C-5A3A-4B97-A48D-EF9A0CF276C4}"/>
          </ac:spMkLst>
        </pc:spChg>
        <pc:spChg chg="add mod">
          <ac:chgData name="Maleen Abeydeera" userId="c6ce28c11b823c74" providerId="LiveId" clId="{4DDBCB3A-FF22-45C6-BF82-F1A0D1E563DD}" dt="2019-05-12T23:09:42.197" v="9330" actId="1076"/>
          <ac:spMkLst>
            <pc:docMk/>
            <pc:sldMk cId="808600700" sldId="274"/>
            <ac:spMk id="85" creationId="{64B9A3B7-46DF-444A-824A-26B9479CDD3C}"/>
          </ac:spMkLst>
        </pc:spChg>
        <pc:cxnChg chg="add mod">
          <ac:chgData name="Maleen Abeydeera" userId="c6ce28c11b823c74" providerId="LiveId" clId="{4DDBCB3A-FF22-45C6-BF82-F1A0D1E563DD}" dt="2019-05-12T23:03:07.786" v="9198" actId="1036"/>
          <ac:cxnSpMkLst>
            <pc:docMk/>
            <pc:sldMk cId="808600700" sldId="274"/>
            <ac:cxnSpMk id="7" creationId="{6B432231-FED6-4F7D-8A1E-76E55ABFB344}"/>
          </ac:cxnSpMkLst>
        </pc:cxnChg>
        <pc:cxnChg chg="add mod">
          <ac:chgData name="Maleen Abeydeera" userId="c6ce28c11b823c74" providerId="LiveId" clId="{4DDBCB3A-FF22-45C6-BF82-F1A0D1E563DD}" dt="2019-05-12T23:03:07.786" v="9198" actId="1036"/>
          <ac:cxnSpMkLst>
            <pc:docMk/>
            <pc:sldMk cId="808600700" sldId="274"/>
            <ac:cxnSpMk id="11" creationId="{65D4F56C-C1B8-4D9A-A8A0-3B449B2A7147}"/>
          </ac:cxnSpMkLst>
        </pc:cxnChg>
        <pc:cxnChg chg="add mod">
          <ac:chgData name="Maleen Abeydeera" userId="c6ce28c11b823c74" providerId="LiveId" clId="{4DDBCB3A-FF22-45C6-BF82-F1A0D1E563DD}" dt="2019-05-12T23:03:07.786" v="9198" actId="1036"/>
          <ac:cxnSpMkLst>
            <pc:docMk/>
            <pc:sldMk cId="808600700" sldId="274"/>
            <ac:cxnSpMk id="12" creationId="{636E63AA-D40E-4579-B700-364E76548717}"/>
          </ac:cxnSpMkLst>
        </pc:cxnChg>
        <pc:cxnChg chg="add mod">
          <ac:chgData name="Maleen Abeydeera" userId="c6ce28c11b823c74" providerId="LiveId" clId="{4DDBCB3A-FF22-45C6-BF82-F1A0D1E563DD}" dt="2019-05-12T23:00:09" v="9080" actId="1037"/>
          <ac:cxnSpMkLst>
            <pc:docMk/>
            <pc:sldMk cId="808600700" sldId="274"/>
            <ac:cxnSpMk id="13" creationId="{E01FB75D-188F-4A22-A1F8-A53059903AED}"/>
          </ac:cxnSpMkLst>
        </pc:cxnChg>
        <pc:cxnChg chg="add mod">
          <ac:chgData name="Maleen Abeydeera" userId="c6ce28c11b823c74" providerId="LiveId" clId="{4DDBCB3A-FF22-45C6-BF82-F1A0D1E563DD}" dt="2019-05-12T23:03:07.786" v="9198" actId="1036"/>
          <ac:cxnSpMkLst>
            <pc:docMk/>
            <pc:sldMk cId="808600700" sldId="274"/>
            <ac:cxnSpMk id="14" creationId="{79D0E764-6C45-4425-BE49-0B83FB45BF95}"/>
          </ac:cxnSpMkLst>
        </pc:cxnChg>
        <pc:cxnChg chg="add del mod">
          <ac:chgData name="Maleen Abeydeera" userId="c6ce28c11b823c74" providerId="LiveId" clId="{4DDBCB3A-FF22-45C6-BF82-F1A0D1E563DD}" dt="2019-05-12T22:51:01.488" v="8869" actId="478"/>
          <ac:cxnSpMkLst>
            <pc:docMk/>
            <pc:sldMk cId="808600700" sldId="274"/>
            <ac:cxnSpMk id="15" creationId="{E4600D5C-1F30-4010-B5FA-DD20AE54A3CE}"/>
          </ac:cxnSpMkLst>
        </pc:cxnChg>
        <pc:cxnChg chg="add mod">
          <ac:chgData name="Maleen Abeydeera" userId="c6ce28c11b823c74" providerId="LiveId" clId="{4DDBCB3A-FF22-45C6-BF82-F1A0D1E563DD}" dt="2019-05-12T23:03:07.786" v="9198" actId="1036"/>
          <ac:cxnSpMkLst>
            <pc:docMk/>
            <pc:sldMk cId="808600700" sldId="274"/>
            <ac:cxnSpMk id="17" creationId="{FFD20B20-44C6-4428-8ED4-16D9FA047E55}"/>
          </ac:cxnSpMkLst>
        </pc:cxnChg>
        <pc:cxnChg chg="add mod">
          <ac:chgData name="Maleen Abeydeera" userId="c6ce28c11b823c74" providerId="LiveId" clId="{4DDBCB3A-FF22-45C6-BF82-F1A0D1E563DD}" dt="2019-05-12T23:03:07.786" v="9198" actId="1036"/>
          <ac:cxnSpMkLst>
            <pc:docMk/>
            <pc:sldMk cId="808600700" sldId="274"/>
            <ac:cxnSpMk id="24" creationId="{C1CE2C6A-03D9-4EFD-98B6-DBDC02CCEF52}"/>
          </ac:cxnSpMkLst>
        </pc:cxnChg>
        <pc:cxnChg chg="add del mod">
          <ac:chgData name="Maleen Abeydeera" userId="c6ce28c11b823c74" providerId="LiveId" clId="{4DDBCB3A-FF22-45C6-BF82-F1A0D1E563DD}" dt="2019-05-12T22:47:54.292" v="8796" actId="478"/>
          <ac:cxnSpMkLst>
            <pc:docMk/>
            <pc:sldMk cId="808600700" sldId="274"/>
            <ac:cxnSpMk id="27" creationId="{AC611CE7-F831-423B-A88C-142E5CC0346F}"/>
          </ac:cxnSpMkLst>
        </pc:cxnChg>
        <pc:cxnChg chg="add mod">
          <ac:chgData name="Maleen Abeydeera" userId="c6ce28c11b823c74" providerId="LiveId" clId="{4DDBCB3A-FF22-45C6-BF82-F1A0D1E563DD}" dt="2019-05-12T23:03:07.786" v="9198" actId="1036"/>
          <ac:cxnSpMkLst>
            <pc:docMk/>
            <pc:sldMk cId="808600700" sldId="274"/>
            <ac:cxnSpMk id="45" creationId="{CCF92591-CECD-4323-831A-093FD1AACB31}"/>
          </ac:cxnSpMkLst>
        </pc:cxnChg>
        <pc:cxnChg chg="add mod">
          <ac:chgData name="Maleen Abeydeera" userId="c6ce28c11b823c74" providerId="LiveId" clId="{4DDBCB3A-FF22-45C6-BF82-F1A0D1E563DD}" dt="2019-05-12T23:03:07.786" v="9198" actId="1036"/>
          <ac:cxnSpMkLst>
            <pc:docMk/>
            <pc:sldMk cId="808600700" sldId="274"/>
            <ac:cxnSpMk id="47" creationId="{3E091C72-289F-4BF4-AB5B-0F537070E24E}"/>
          </ac:cxnSpMkLst>
        </pc:cxnChg>
        <pc:cxnChg chg="add mod">
          <ac:chgData name="Maleen Abeydeera" userId="c6ce28c11b823c74" providerId="LiveId" clId="{4DDBCB3A-FF22-45C6-BF82-F1A0D1E563DD}" dt="2019-05-12T23:03:07.786" v="9198" actId="1036"/>
          <ac:cxnSpMkLst>
            <pc:docMk/>
            <pc:sldMk cId="808600700" sldId="274"/>
            <ac:cxnSpMk id="53" creationId="{CE6956DC-6DCC-477E-8033-41B10594AB56}"/>
          </ac:cxnSpMkLst>
        </pc:cxnChg>
        <pc:cxnChg chg="add mod">
          <ac:chgData name="Maleen Abeydeera" userId="c6ce28c11b823c74" providerId="LiveId" clId="{4DDBCB3A-FF22-45C6-BF82-F1A0D1E563DD}" dt="2019-05-12T23:03:07.786" v="9198" actId="1036"/>
          <ac:cxnSpMkLst>
            <pc:docMk/>
            <pc:sldMk cId="808600700" sldId="274"/>
            <ac:cxnSpMk id="57" creationId="{E2689B3E-C7FE-482A-9B40-F50B461AE7A1}"/>
          </ac:cxnSpMkLst>
        </pc:cxnChg>
        <pc:cxnChg chg="add mod">
          <ac:chgData name="Maleen Abeydeera" userId="c6ce28c11b823c74" providerId="LiveId" clId="{4DDBCB3A-FF22-45C6-BF82-F1A0D1E563DD}" dt="2019-05-12T23:04:00.111" v="9218" actId="1076"/>
          <ac:cxnSpMkLst>
            <pc:docMk/>
            <pc:sldMk cId="808600700" sldId="274"/>
            <ac:cxnSpMk id="60" creationId="{062E599B-B4B8-4172-8EE9-CA5C0F7B5A18}"/>
          </ac:cxnSpMkLst>
        </pc:cxnChg>
        <pc:cxnChg chg="add mod">
          <ac:chgData name="Maleen Abeydeera" userId="c6ce28c11b823c74" providerId="LiveId" clId="{4DDBCB3A-FF22-45C6-BF82-F1A0D1E563DD}" dt="2019-05-12T23:03:07.786" v="9198" actId="1036"/>
          <ac:cxnSpMkLst>
            <pc:docMk/>
            <pc:sldMk cId="808600700" sldId="274"/>
            <ac:cxnSpMk id="64" creationId="{EF3E1AC8-F648-4994-BDDC-53DBC60224E9}"/>
          </ac:cxnSpMkLst>
        </pc:cxnChg>
        <pc:cxnChg chg="add del">
          <ac:chgData name="Maleen Abeydeera" userId="c6ce28c11b823c74" providerId="LiveId" clId="{4DDBCB3A-FF22-45C6-BF82-F1A0D1E563DD}" dt="2019-05-12T22:59:48.879" v="9060" actId="478"/>
          <ac:cxnSpMkLst>
            <pc:docMk/>
            <pc:sldMk cId="808600700" sldId="274"/>
            <ac:cxnSpMk id="66" creationId="{4DA46F81-8624-40FF-B614-D6964AC5F919}"/>
          </ac:cxnSpMkLst>
        </pc:cxnChg>
        <pc:cxnChg chg="add mod">
          <ac:chgData name="Maleen Abeydeera" userId="c6ce28c11b823c74" providerId="LiveId" clId="{4DDBCB3A-FF22-45C6-BF82-F1A0D1E563DD}" dt="2019-05-12T23:03:35.249" v="9203" actId="1076"/>
          <ac:cxnSpMkLst>
            <pc:docMk/>
            <pc:sldMk cId="808600700" sldId="274"/>
            <ac:cxnSpMk id="67" creationId="{BFD33D88-7371-4636-8409-3D22CED1766A}"/>
          </ac:cxnSpMkLst>
        </pc:cxnChg>
        <pc:cxnChg chg="add mod">
          <ac:chgData name="Maleen Abeydeera" userId="c6ce28c11b823c74" providerId="LiveId" clId="{4DDBCB3A-FF22-45C6-BF82-F1A0D1E563DD}" dt="2019-05-12T23:03:07.786" v="9198" actId="1036"/>
          <ac:cxnSpMkLst>
            <pc:docMk/>
            <pc:sldMk cId="808600700" sldId="274"/>
            <ac:cxnSpMk id="71" creationId="{0CC77030-E84A-4C26-97BA-6E9D57371225}"/>
          </ac:cxnSpMkLst>
        </pc:cxnChg>
        <pc:cxnChg chg="add del mod">
          <ac:chgData name="Maleen Abeydeera" userId="c6ce28c11b823c74" providerId="LiveId" clId="{4DDBCB3A-FF22-45C6-BF82-F1A0D1E563DD}" dt="2019-05-12T23:00:32.171" v="9085" actId="478"/>
          <ac:cxnSpMkLst>
            <pc:docMk/>
            <pc:sldMk cId="808600700" sldId="274"/>
            <ac:cxnSpMk id="72" creationId="{030318E8-38FB-4149-A664-71566E8BD318}"/>
          </ac:cxnSpMkLst>
        </pc:cxnChg>
        <pc:cxnChg chg="add mod">
          <ac:chgData name="Maleen Abeydeera" userId="c6ce28c11b823c74" providerId="LiveId" clId="{4DDBCB3A-FF22-45C6-BF82-F1A0D1E563DD}" dt="2019-05-12T23:03:07.786" v="9198" actId="1036"/>
          <ac:cxnSpMkLst>
            <pc:docMk/>
            <pc:sldMk cId="808600700" sldId="274"/>
            <ac:cxnSpMk id="73" creationId="{FB79C454-67F8-4C0D-9EFD-3B0901A67976}"/>
          </ac:cxnSpMkLst>
        </pc:cxnChg>
        <pc:cxnChg chg="add mod">
          <ac:chgData name="Maleen Abeydeera" userId="c6ce28c11b823c74" providerId="LiveId" clId="{4DDBCB3A-FF22-45C6-BF82-F1A0D1E563DD}" dt="2019-05-12T23:09:48.095" v="9331" actId="208"/>
          <ac:cxnSpMkLst>
            <pc:docMk/>
            <pc:sldMk cId="808600700" sldId="274"/>
            <ac:cxnSpMk id="79" creationId="{9D5623D2-756D-4DF2-B8D1-6891EEF558A9}"/>
          </ac:cxnSpMkLst>
        </pc:cxnChg>
      </pc:sldChg>
      <pc:sldChg chg="addSp delSp modSp add">
        <pc:chgData name="Maleen Abeydeera" userId="c6ce28c11b823c74" providerId="LiveId" clId="{4DDBCB3A-FF22-45C6-BF82-F1A0D1E563DD}" dt="2019-05-13T14:17:14.593" v="13506" actId="20577"/>
        <pc:sldMkLst>
          <pc:docMk/>
          <pc:sldMk cId="938497449" sldId="275"/>
        </pc:sldMkLst>
        <pc:spChg chg="mod">
          <ac:chgData name="Maleen Abeydeera" userId="c6ce28c11b823c74" providerId="LiveId" clId="{4DDBCB3A-FF22-45C6-BF82-F1A0D1E563DD}" dt="2019-05-12T23:04:48.500" v="9227" actId="20577"/>
          <ac:spMkLst>
            <pc:docMk/>
            <pc:sldMk cId="938497449" sldId="275"/>
            <ac:spMk id="2" creationId="{FE3D24FA-6A02-43D6-A5C7-1AA4B456C524}"/>
          </ac:spMkLst>
        </pc:spChg>
        <pc:spChg chg="del">
          <ac:chgData name="Maleen Abeydeera" userId="c6ce28c11b823c74" providerId="LiveId" clId="{4DDBCB3A-FF22-45C6-BF82-F1A0D1E563DD}" dt="2019-05-12T23:49:02.842" v="10490" actId="478"/>
          <ac:spMkLst>
            <pc:docMk/>
            <pc:sldMk cId="938497449" sldId="275"/>
            <ac:spMk id="3" creationId="{4E0BC003-880C-4DDD-BF68-BC4C19BCC0C2}"/>
          </ac:spMkLst>
        </pc:spChg>
        <pc:spChg chg="add mod">
          <ac:chgData name="Maleen Abeydeera" userId="c6ce28c11b823c74" providerId="LiveId" clId="{4DDBCB3A-FF22-45C6-BF82-F1A0D1E563DD}" dt="2019-05-13T00:10:18.997" v="10681" actId="1076"/>
          <ac:spMkLst>
            <pc:docMk/>
            <pc:sldMk cId="938497449" sldId="275"/>
            <ac:spMk id="5" creationId="{FA16BCA4-FB68-4C6E-BAEF-1AE7540E6991}"/>
          </ac:spMkLst>
        </pc:spChg>
        <pc:spChg chg="add mod">
          <ac:chgData name="Maleen Abeydeera" userId="c6ce28c11b823c74" providerId="LiveId" clId="{4DDBCB3A-FF22-45C6-BF82-F1A0D1E563DD}" dt="2019-05-13T00:10:35.652" v="10684" actId="1076"/>
          <ac:spMkLst>
            <pc:docMk/>
            <pc:sldMk cId="938497449" sldId="275"/>
            <ac:spMk id="6" creationId="{DCAC98CF-1A93-4C33-A402-284B5B82F4EC}"/>
          </ac:spMkLst>
        </pc:spChg>
        <pc:spChg chg="add mod">
          <ac:chgData name="Maleen Abeydeera" userId="c6ce28c11b823c74" providerId="LiveId" clId="{4DDBCB3A-FF22-45C6-BF82-F1A0D1E563DD}" dt="2019-05-13T00:10:18.997" v="10681" actId="1076"/>
          <ac:spMkLst>
            <pc:docMk/>
            <pc:sldMk cId="938497449" sldId="275"/>
            <ac:spMk id="7" creationId="{A03FD04A-7F0F-4B57-A8D4-41FFF4B14C21}"/>
          </ac:spMkLst>
        </pc:spChg>
        <pc:spChg chg="add del mod">
          <ac:chgData name="Maleen Abeydeera" userId="c6ce28c11b823c74" providerId="LiveId" clId="{4DDBCB3A-FF22-45C6-BF82-F1A0D1E563DD}" dt="2019-05-13T00:11:39.464" v="10721" actId="478"/>
          <ac:spMkLst>
            <pc:docMk/>
            <pc:sldMk cId="938497449" sldId="275"/>
            <ac:spMk id="8" creationId="{11BC660C-4859-423B-88B6-8E8ECB52DB86}"/>
          </ac:spMkLst>
        </pc:spChg>
        <pc:spChg chg="add mod">
          <ac:chgData name="Maleen Abeydeera" userId="c6ce28c11b823c74" providerId="LiveId" clId="{4DDBCB3A-FF22-45C6-BF82-F1A0D1E563DD}" dt="2019-05-13T00:10:54.245" v="10711" actId="14100"/>
          <ac:spMkLst>
            <pc:docMk/>
            <pc:sldMk cId="938497449" sldId="275"/>
            <ac:spMk id="9" creationId="{962F6BD9-05A5-4C3C-BCB3-58665CEF045E}"/>
          </ac:spMkLst>
        </pc:spChg>
        <pc:spChg chg="add mod">
          <ac:chgData name="Maleen Abeydeera" userId="c6ce28c11b823c74" providerId="LiveId" clId="{4DDBCB3A-FF22-45C6-BF82-F1A0D1E563DD}" dt="2019-05-13T00:16:19.467" v="10889" actId="1076"/>
          <ac:spMkLst>
            <pc:docMk/>
            <pc:sldMk cId="938497449" sldId="275"/>
            <ac:spMk id="13" creationId="{5A624EF8-4B31-4853-8070-B11BCF9CB3E9}"/>
          </ac:spMkLst>
        </pc:spChg>
        <pc:spChg chg="add mod">
          <ac:chgData name="Maleen Abeydeera" userId="c6ce28c11b823c74" providerId="LiveId" clId="{4DDBCB3A-FF22-45C6-BF82-F1A0D1E563DD}" dt="2019-05-13T00:16:14.737" v="10888" actId="20577"/>
          <ac:spMkLst>
            <pc:docMk/>
            <pc:sldMk cId="938497449" sldId="275"/>
            <ac:spMk id="14" creationId="{22417ED6-6941-4095-ADAB-A168645260EB}"/>
          </ac:spMkLst>
        </pc:spChg>
        <pc:spChg chg="add mod">
          <ac:chgData name="Maleen Abeydeera" userId="c6ce28c11b823c74" providerId="LiveId" clId="{4DDBCB3A-FF22-45C6-BF82-F1A0D1E563DD}" dt="2019-05-13T00:13:17.052" v="10794" actId="1076"/>
          <ac:spMkLst>
            <pc:docMk/>
            <pc:sldMk cId="938497449" sldId="275"/>
            <ac:spMk id="17" creationId="{7E4CD27F-CE27-4E01-B6FF-D83B7BDFF9CB}"/>
          </ac:spMkLst>
        </pc:spChg>
        <pc:spChg chg="add mod">
          <ac:chgData name="Maleen Abeydeera" userId="c6ce28c11b823c74" providerId="LiveId" clId="{4DDBCB3A-FF22-45C6-BF82-F1A0D1E563DD}" dt="2019-05-13T00:15:39.699" v="10867" actId="20577"/>
          <ac:spMkLst>
            <pc:docMk/>
            <pc:sldMk cId="938497449" sldId="275"/>
            <ac:spMk id="19" creationId="{43030912-6626-440D-B97E-687655B95BD3}"/>
          </ac:spMkLst>
        </pc:spChg>
        <pc:spChg chg="add del mod">
          <ac:chgData name="Maleen Abeydeera" userId="c6ce28c11b823c74" providerId="LiveId" clId="{4DDBCB3A-FF22-45C6-BF82-F1A0D1E563DD}" dt="2019-05-13T00:16:54.718" v="10906" actId="478"/>
          <ac:spMkLst>
            <pc:docMk/>
            <pc:sldMk cId="938497449" sldId="275"/>
            <ac:spMk id="24" creationId="{1853ED6E-252D-4E11-A9FC-ACEBE8C5F88C}"/>
          </ac:spMkLst>
        </pc:spChg>
        <pc:spChg chg="add mod">
          <ac:chgData name="Maleen Abeydeera" userId="c6ce28c11b823c74" providerId="LiveId" clId="{4DDBCB3A-FF22-45C6-BF82-F1A0D1E563DD}" dt="2019-05-13T00:14:31.584" v="10843" actId="20577"/>
          <ac:spMkLst>
            <pc:docMk/>
            <pc:sldMk cId="938497449" sldId="275"/>
            <ac:spMk id="26" creationId="{F312704F-DE8E-49CB-A80D-AB590D7308EB}"/>
          </ac:spMkLst>
        </pc:spChg>
        <pc:spChg chg="add mod">
          <ac:chgData name="Maleen Abeydeera" userId="c6ce28c11b823c74" providerId="LiveId" clId="{4DDBCB3A-FF22-45C6-BF82-F1A0D1E563DD}" dt="2019-05-13T00:15:38.149" v="10866" actId="1076"/>
          <ac:spMkLst>
            <pc:docMk/>
            <pc:sldMk cId="938497449" sldId="275"/>
            <ac:spMk id="28" creationId="{B923D219-7C65-483A-8328-AC0467FF60BD}"/>
          </ac:spMkLst>
        </pc:spChg>
        <pc:spChg chg="add mod">
          <ac:chgData name="Maleen Abeydeera" userId="c6ce28c11b823c74" providerId="LiveId" clId="{4DDBCB3A-FF22-45C6-BF82-F1A0D1E563DD}" dt="2019-05-13T00:14:57.127" v="10863" actId="20577"/>
          <ac:spMkLst>
            <pc:docMk/>
            <pc:sldMk cId="938497449" sldId="275"/>
            <ac:spMk id="30" creationId="{A085786D-CB67-4466-AEDF-5F0F6259EF1A}"/>
          </ac:spMkLst>
        </pc:spChg>
        <pc:spChg chg="add mod">
          <ac:chgData name="Maleen Abeydeera" userId="c6ce28c11b823c74" providerId="LiveId" clId="{4DDBCB3A-FF22-45C6-BF82-F1A0D1E563DD}" dt="2019-05-13T00:16:08.213" v="10885" actId="20577"/>
          <ac:spMkLst>
            <pc:docMk/>
            <pc:sldMk cId="938497449" sldId="275"/>
            <ac:spMk id="31" creationId="{0C9D6EA8-1175-4815-A66E-8229A3E627CA}"/>
          </ac:spMkLst>
        </pc:spChg>
        <pc:spChg chg="add mod">
          <ac:chgData name="Maleen Abeydeera" userId="c6ce28c11b823c74" providerId="LiveId" clId="{4DDBCB3A-FF22-45C6-BF82-F1A0D1E563DD}" dt="2019-05-13T00:16:52.009" v="10905" actId="20577"/>
          <ac:spMkLst>
            <pc:docMk/>
            <pc:sldMk cId="938497449" sldId="275"/>
            <ac:spMk id="33" creationId="{547F234C-1160-489B-A389-4AE620CA29B2}"/>
          </ac:spMkLst>
        </pc:spChg>
        <pc:spChg chg="add mod">
          <ac:chgData name="Maleen Abeydeera" userId="c6ce28c11b823c74" providerId="LiveId" clId="{4DDBCB3A-FF22-45C6-BF82-F1A0D1E563DD}" dt="2019-05-13T14:17:14.593" v="13506" actId="20577"/>
          <ac:spMkLst>
            <pc:docMk/>
            <pc:sldMk cId="938497449" sldId="275"/>
            <ac:spMk id="34" creationId="{2EE9CD5D-742F-4CBB-9D07-9BB5620A14F0}"/>
          </ac:spMkLst>
        </pc:spChg>
        <pc:cxnChg chg="add mod">
          <ac:chgData name="Maleen Abeydeera" userId="c6ce28c11b823c74" providerId="LiveId" clId="{4DDBCB3A-FF22-45C6-BF82-F1A0D1E563DD}" dt="2019-05-13T00:12:21.288" v="10761" actId="208"/>
          <ac:cxnSpMkLst>
            <pc:docMk/>
            <pc:sldMk cId="938497449" sldId="275"/>
            <ac:cxnSpMk id="10" creationId="{44F53B91-AA4E-4D35-9725-6DCD0AC1D3DB}"/>
          </ac:cxnSpMkLst>
        </pc:cxnChg>
        <pc:cxnChg chg="add mod">
          <ac:chgData name="Maleen Abeydeera" userId="c6ce28c11b823c74" providerId="LiveId" clId="{4DDBCB3A-FF22-45C6-BF82-F1A0D1E563DD}" dt="2019-05-13T00:12:18.815" v="10760" actId="208"/>
          <ac:cxnSpMkLst>
            <pc:docMk/>
            <pc:sldMk cId="938497449" sldId="275"/>
            <ac:cxnSpMk id="15" creationId="{82F5AF83-17CB-4C46-93BF-A6E5D4BCBF02}"/>
          </ac:cxnSpMkLst>
        </pc:cxnChg>
        <pc:cxnChg chg="add mod">
          <ac:chgData name="Maleen Abeydeera" userId="c6ce28c11b823c74" providerId="LiveId" clId="{4DDBCB3A-FF22-45C6-BF82-F1A0D1E563DD}" dt="2019-05-13T00:13:06.173" v="10784" actId="1076"/>
          <ac:cxnSpMkLst>
            <pc:docMk/>
            <pc:sldMk cId="938497449" sldId="275"/>
            <ac:cxnSpMk id="16" creationId="{32D711DA-9A41-4F6F-AFA9-75FE0E9451A3}"/>
          </ac:cxnSpMkLst>
        </pc:cxnChg>
        <pc:cxnChg chg="add mod">
          <ac:chgData name="Maleen Abeydeera" userId="c6ce28c11b823c74" providerId="LiveId" clId="{4DDBCB3A-FF22-45C6-BF82-F1A0D1E563DD}" dt="2019-05-13T00:13:35.977" v="10802" actId="208"/>
          <ac:cxnSpMkLst>
            <pc:docMk/>
            <pc:sldMk cId="938497449" sldId="275"/>
            <ac:cxnSpMk id="18" creationId="{35819665-AA01-4202-AFB4-26BF39FB0BB4}"/>
          </ac:cxnSpMkLst>
        </pc:cxnChg>
        <pc:cxnChg chg="add mod">
          <ac:chgData name="Maleen Abeydeera" userId="c6ce28c11b823c74" providerId="LiveId" clId="{4DDBCB3A-FF22-45C6-BF82-F1A0D1E563DD}" dt="2019-05-13T00:15:46.120" v="10869" actId="1076"/>
          <ac:cxnSpMkLst>
            <pc:docMk/>
            <pc:sldMk cId="938497449" sldId="275"/>
            <ac:cxnSpMk id="20" creationId="{9B377DC7-D694-4BAC-885A-097A5C3E59E8}"/>
          </ac:cxnSpMkLst>
        </pc:cxnChg>
        <pc:cxnChg chg="add mod">
          <ac:chgData name="Maleen Abeydeera" userId="c6ce28c11b823c74" providerId="LiveId" clId="{4DDBCB3A-FF22-45C6-BF82-F1A0D1E563DD}" dt="2019-05-13T00:14:27.164" v="10835" actId="1076"/>
          <ac:cxnSpMkLst>
            <pc:docMk/>
            <pc:sldMk cId="938497449" sldId="275"/>
            <ac:cxnSpMk id="25" creationId="{FFE82F63-0701-4EF6-A1AE-F2B3871893FF}"/>
          </ac:cxnSpMkLst>
        </pc:cxnChg>
        <pc:cxnChg chg="add del mod">
          <ac:chgData name="Maleen Abeydeera" userId="c6ce28c11b823c74" providerId="LiveId" clId="{4DDBCB3A-FF22-45C6-BF82-F1A0D1E563DD}" dt="2019-05-13T00:15:43.144" v="10868" actId="478"/>
          <ac:cxnSpMkLst>
            <pc:docMk/>
            <pc:sldMk cId="938497449" sldId="275"/>
            <ac:cxnSpMk id="27" creationId="{5832B6E7-8F00-4912-83B3-21EB2ED1FFB8}"/>
          </ac:cxnSpMkLst>
        </pc:cxnChg>
        <pc:cxnChg chg="add mod">
          <ac:chgData name="Maleen Abeydeera" userId="c6ce28c11b823c74" providerId="LiveId" clId="{4DDBCB3A-FF22-45C6-BF82-F1A0D1E563DD}" dt="2019-05-13T00:15:49.897" v="10874" actId="1038"/>
          <ac:cxnSpMkLst>
            <pc:docMk/>
            <pc:sldMk cId="938497449" sldId="275"/>
            <ac:cxnSpMk id="29" creationId="{9983F0D1-E2EC-421F-AAB6-94A0A1F8D791}"/>
          </ac:cxnSpMkLst>
        </pc:cxnChg>
        <pc:cxnChg chg="add mod">
          <ac:chgData name="Maleen Abeydeera" userId="c6ce28c11b823c74" providerId="LiveId" clId="{4DDBCB3A-FF22-45C6-BF82-F1A0D1E563DD}" dt="2019-05-13T00:16:59.680" v="10907" actId="208"/>
          <ac:cxnSpMkLst>
            <pc:docMk/>
            <pc:sldMk cId="938497449" sldId="275"/>
            <ac:cxnSpMk id="32" creationId="{5E0A30C2-9120-4BBC-974A-B4B9AF590A9A}"/>
          </ac:cxnSpMkLst>
        </pc:cxnChg>
      </pc:sldChg>
      <pc:sldChg chg="addSp modSp add ord">
        <pc:chgData name="Maleen Abeydeera" userId="c6ce28c11b823c74" providerId="LiveId" clId="{4DDBCB3A-FF22-45C6-BF82-F1A0D1E563DD}" dt="2019-05-14T22:55:11.621" v="26870" actId="20577"/>
        <pc:sldMkLst>
          <pc:docMk/>
          <pc:sldMk cId="1662297500" sldId="276"/>
        </pc:sldMkLst>
        <pc:spChg chg="mod">
          <ac:chgData name="Maleen Abeydeera" userId="c6ce28c11b823c74" providerId="LiveId" clId="{4DDBCB3A-FF22-45C6-BF82-F1A0D1E563DD}" dt="2019-05-12T23:17:57.311" v="9505" actId="20577"/>
          <ac:spMkLst>
            <pc:docMk/>
            <pc:sldMk cId="1662297500" sldId="276"/>
            <ac:spMk id="2" creationId="{B7F9CB3D-106A-431A-8873-EA4E73F68CB2}"/>
          </ac:spMkLst>
        </pc:spChg>
        <pc:spChg chg="mod">
          <ac:chgData name="Maleen Abeydeera" userId="c6ce28c11b823c74" providerId="LiveId" clId="{4DDBCB3A-FF22-45C6-BF82-F1A0D1E563DD}" dt="2019-05-14T22:55:11.621" v="26870" actId="20577"/>
          <ac:spMkLst>
            <pc:docMk/>
            <pc:sldMk cId="1662297500" sldId="276"/>
            <ac:spMk id="3" creationId="{0E6C3A67-DED0-48BF-B8BB-0992CEB27F14}"/>
          </ac:spMkLst>
        </pc:spChg>
        <pc:spChg chg="add mod ord">
          <ac:chgData name="Maleen Abeydeera" userId="c6ce28c11b823c74" providerId="LiveId" clId="{4DDBCB3A-FF22-45C6-BF82-F1A0D1E563DD}" dt="2019-05-12T23:32:26.442" v="9941" actId="14100"/>
          <ac:spMkLst>
            <pc:docMk/>
            <pc:sldMk cId="1662297500" sldId="276"/>
            <ac:spMk id="6" creationId="{81057513-DC74-4EF0-863C-49846C85ED3B}"/>
          </ac:spMkLst>
        </pc:spChg>
        <pc:spChg chg="add mod">
          <ac:chgData name="Maleen Abeydeera" userId="c6ce28c11b823c74" providerId="LiveId" clId="{4DDBCB3A-FF22-45C6-BF82-F1A0D1E563DD}" dt="2019-05-12T23:32:28.622" v="9942" actId="1076"/>
          <ac:spMkLst>
            <pc:docMk/>
            <pc:sldMk cId="1662297500" sldId="276"/>
            <ac:spMk id="7" creationId="{ED9433D0-B2E5-4232-869F-DF8A1775A09E}"/>
          </ac:spMkLst>
        </pc:spChg>
        <pc:spChg chg="add mod">
          <ac:chgData name="Maleen Abeydeera" userId="c6ce28c11b823c74" providerId="LiveId" clId="{4DDBCB3A-FF22-45C6-BF82-F1A0D1E563DD}" dt="2019-05-12T23:26:37.351" v="9782" actId="14100"/>
          <ac:spMkLst>
            <pc:docMk/>
            <pc:sldMk cId="1662297500" sldId="276"/>
            <ac:spMk id="8" creationId="{6869C095-7758-477C-A409-673D2CCE4B52}"/>
          </ac:spMkLst>
        </pc:spChg>
        <pc:spChg chg="add mod">
          <ac:chgData name="Maleen Abeydeera" userId="c6ce28c11b823c74" providerId="LiveId" clId="{4DDBCB3A-FF22-45C6-BF82-F1A0D1E563DD}" dt="2019-05-12T23:32:31.410" v="9943" actId="1076"/>
          <ac:spMkLst>
            <pc:docMk/>
            <pc:sldMk cId="1662297500" sldId="276"/>
            <ac:spMk id="9" creationId="{FC4EB122-20FB-4CAD-AAD4-8B2E884C161A}"/>
          </ac:spMkLst>
        </pc:spChg>
        <pc:grpChg chg="add mod">
          <ac:chgData name="Maleen Abeydeera" userId="c6ce28c11b823c74" providerId="LiveId" clId="{4DDBCB3A-FF22-45C6-BF82-F1A0D1E563DD}" dt="2019-05-12T23:31:51.924" v="9934" actId="1076"/>
          <ac:grpSpMkLst>
            <pc:docMk/>
            <pc:sldMk cId="1662297500" sldId="276"/>
            <ac:grpSpMk id="10" creationId="{BBB15B89-E0DD-4731-9012-AABFD7C30396}"/>
          </ac:grpSpMkLst>
        </pc:grpChg>
        <pc:picChg chg="add mod">
          <ac:chgData name="Maleen Abeydeera" userId="c6ce28c11b823c74" providerId="LiveId" clId="{4DDBCB3A-FF22-45C6-BF82-F1A0D1E563DD}" dt="2019-05-12T23:26:14.308" v="9776" actId="164"/>
          <ac:picMkLst>
            <pc:docMk/>
            <pc:sldMk cId="1662297500" sldId="276"/>
            <ac:picMk id="5" creationId="{32F9604B-52AB-4E76-94B9-29F6FFF88BFB}"/>
          </ac:picMkLst>
        </pc:picChg>
      </pc:sldChg>
      <pc:sldChg chg="addSp delSp modSp add ord">
        <pc:chgData name="Maleen Abeydeera" userId="c6ce28c11b823c74" providerId="LiveId" clId="{4DDBCB3A-FF22-45C6-BF82-F1A0D1E563DD}" dt="2019-05-13T00:28:15.759" v="11457" actId="6549"/>
        <pc:sldMkLst>
          <pc:docMk/>
          <pc:sldMk cId="1061231445" sldId="277"/>
        </pc:sldMkLst>
        <pc:spChg chg="mod">
          <ac:chgData name="Maleen Abeydeera" userId="c6ce28c11b823c74" providerId="LiveId" clId="{4DDBCB3A-FF22-45C6-BF82-F1A0D1E563DD}" dt="2019-05-13T00:28:15.759" v="11457" actId="6549"/>
          <ac:spMkLst>
            <pc:docMk/>
            <pc:sldMk cId="1061231445" sldId="277"/>
            <ac:spMk id="2" creationId="{8F37E7E9-1C04-4209-AA22-15C750E2394E}"/>
          </ac:spMkLst>
        </pc:spChg>
        <pc:spChg chg="del">
          <ac:chgData name="Maleen Abeydeera" userId="c6ce28c11b823c74" providerId="LiveId" clId="{4DDBCB3A-FF22-45C6-BF82-F1A0D1E563DD}" dt="2019-05-12T23:16:20.250" v="9426" actId="478"/>
          <ac:spMkLst>
            <pc:docMk/>
            <pc:sldMk cId="1061231445" sldId="277"/>
            <ac:spMk id="3" creationId="{CF912AE3-8C54-4E05-B091-5974E7E9E80C}"/>
          </ac:spMkLst>
        </pc:spChg>
        <pc:spChg chg="add mod">
          <ac:chgData name="Maleen Abeydeera" userId="c6ce28c11b823c74" providerId="LiveId" clId="{4DDBCB3A-FF22-45C6-BF82-F1A0D1E563DD}" dt="2019-05-12T23:16:20.250" v="9426" actId="478"/>
          <ac:spMkLst>
            <pc:docMk/>
            <pc:sldMk cId="1061231445" sldId="277"/>
            <ac:spMk id="6" creationId="{115FFE5F-542E-4623-878A-2F4F25393360}"/>
          </ac:spMkLst>
        </pc:spChg>
        <pc:picChg chg="del">
          <ac:chgData name="Maleen Abeydeera" userId="c6ce28c11b823c74" providerId="LiveId" clId="{4DDBCB3A-FF22-45C6-BF82-F1A0D1E563DD}" dt="2019-05-12T23:16:23.366" v="9427" actId="478"/>
          <ac:picMkLst>
            <pc:docMk/>
            <pc:sldMk cId="1061231445" sldId="277"/>
            <ac:picMk id="4" creationId="{C5310F4F-D9BC-40B5-BCCB-0889EC293269}"/>
          </ac:picMkLst>
        </pc:picChg>
      </pc:sldChg>
      <pc:sldChg chg="addSp delSp modSp add">
        <pc:chgData name="Maleen Abeydeera" userId="c6ce28c11b823c74" providerId="LiveId" clId="{4DDBCB3A-FF22-45C6-BF82-F1A0D1E563DD}" dt="2019-05-14T22:55:58.197" v="26876" actId="20577"/>
        <pc:sldMkLst>
          <pc:docMk/>
          <pc:sldMk cId="3292404793" sldId="278"/>
        </pc:sldMkLst>
        <pc:spChg chg="mod">
          <ac:chgData name="Maleen Abeydeera" userId="c6ce28c11b823c74" providerId="LiveId" clId="{4DDBCB3A-FF22-45C6-BF82-F1A0D1E563DD}" dt="2019-05-12T23:33:22.844" v="9997" actId="20577"/>
          <ac:spMkLst>
            <pc:docMk/>
            <pc:sldMk cId="3292404793" sldId="278"/>
            <ac:spMk id="2" creationId="{5F2E8559-8004-4319-94AA-8D98DFD81B96}"/>
          </ac:spMkLst>
        </pc:spChg>
        <pc:spChg chg="mod">
          <ac:chgData name="Maleen Abeydeera" userId="c6ce28c11b823c74" providerId="LiveId" clId="{4DDBCB3A-FF22-45C6-BF82-F1A0D1E563DD}" dt="2019-05-14T22:55:58.197" v="26876" actId="20577"/>
          <ac:spMkLst>
            <pc:docMk/>
            <pc:sldMk cId="3292404793" sldId="278"/>
            <ac:spMk id="3" creationId="{6071EAFA-FC48-469E-A379-35309B0298AA}"/>
          </ac:spMkLst>
        </pc:spChg>
        <pc:spChg chg="add del mod">
          <ac:chgData name="Maleen Abeydeera" userId="c6ce28c11b823c74" providerId="LiveId" clId="{4DDBCB3A-FF22-45C6-BF82-F1A0D1E563DD}" dt="2019-05-14T02:57:32.720" v="20302" actId="478"/>
          <ac:spMkLst>
            <pc:docMk/>
            <pc:sldMk cId="3292404793" sldId="278"/>
            <ac:spMk id="5" creationId="{E65708DF-58E7-4554-ADF6-E7B0E5ED13F2}"/>
          </ac:spMkLst>
        </pc:spChg>
      </pc:sldChg>
      <pc:sldChg chg="addSp delSp modSp add modAnim modNotesTx">
        <pc:chgData name="Maleen Abeydeera" userId="c6ce28c11b823c74" providerId="LiveId" clId="{4DDBCB3A-FF22-45C6-BF82-F1A0D1E563DD}" dt="2019-05-14T23:37:39.210" v="27196"/>
        <pc:sldMkLst>
          <pc:docMk/>
          <pc:sldMk cId="3256367285" sldId="279"/>
        </pc:sldMkLst>
        <pc:spChg chg="mod">
          <ac:chgData name="Maleen Abeydeera" userId="c6ce28c11b823c74" providerId="LiveId" clId="{4DDBCB3A-FF22-45C6-BF82-F1A0D1E563DD}" dt="2019-05-12T23:37:20.028" v="10397" actId="20577"/>
          <ac:spMkLst>
            <pc:docMk/>
            <pc:sldMk cId="3256367285" sldId="279"/>
            <ac:spMk id="2" creationId="{969245AA-9C92-4EDC-BE48-34EAA0FDA1C3}"/>
          </ac:spMkLst>
        </pc:spChg>
        <pc:spChg chg="del">
          <ac:chgData name="Maleen Abeydeera" userId="c6ce28c11b823c74" providerId="LiveId" clId="{4DDBCB3A-FF22-45C6-BF82-F1A0D1E563DD}" dt="2019-05-12T23:37:51.010" v="10398" actId="478"/>
          <ac:spMkLst>
            <pc:docMk/>
            <pc:sldMk cId="3256367285" sldId="279"/>
            <ac:spMk id="3" creationId="{A8803198-2B31-4B08-A8D3-0587D9361D2C}"/>
          </ac:spMkLst>
        </pc:spChg>
        <pc:spChg chg="add mod">
          <ac:chgData name="Maleen Abeydeera" userId="c6ce28c11b823c74" providerId="LiveId" clId="{4DDBCB3A-FF22-45C6-BF82-F1A0D1E563DD}" dt="2019-05-12T23:42:58.607" v="10448" actId="1035"/>
          <ac:spMkLst>
            <pc:docMk/>
            <pc:sldMk cId="3256367285" sldId="279"/>
            <ac:spMk id="10" creationId="{1111E51F-E0C5-4FC1-BD0F-DDFAE52DD752}"/>
          </ac:spMkLst>
        </pc:spChg>
        <pc:spChg chg="add mod">
          <ac:chgData name="Maleen Abeydeera" userId="c6ce28c11b823c74" providerId="LiveId" clId="{4DDBCB3A-FF22-45C6-BF82-F1A0D1E563DD}" dt="2019-05-12T23:43:28.463" v="10461" actId="1036"/>
          <ac:spMkLst>
            <pc:docMk/>
            <pc:sldMk cId="3256367285" sldId="279"/>
            <ac:spMk id="11" creationId="{D43BCF4A-7006-4746-BBD2-27A7F54B73DF}"/>
          </ac:spMkLst>
        </pc:spChg>
        <pc:spChg chg="add mod">
          <ac:chgData name="Maleen Abeydeera" userId="c6ce28c11b823c74" providerId="LiveId" clId="{4DDBCB3A-FF22-45C6-BF82-F1A0D1E563DD}" dt="2019-05-12T23:43:47.041" v="10468" actId="1076"/>
          <ac:spMkLst>
            <pc:docMk/>
            <pc:sldMk cId="3256367285" sldId="279"/>
            <ac:spMk id="12" creationId="{3B20FD08-E452-4032-A6AC-A0B1402DCD6E}"/>
          </ac:spMkLst>
        </pc:spChg>
        <pc:picChg chg="add del mod">
          <ac:chgData name="Maleen Abeydeera" userId="c6ce28c11b823c74" providerId="LiveId" clId="{4DDBCB3A-FF22-45C6-BF82-F1A0D1E563DD}" dt="2019-05-12T23:38:39.973" v="10403" actId="478"/>
          <ac:picMkLst>
            <pc:docMk/>
            <pc:sldMk cId="3256367285" sldId="279"/>
            <ac:picMk id="5" creationId="{EEE0FCEB-D6FE-4DC6-B044-9A727FD48009}"/>
          </ac:picMkLst>
        </pc:picChg>
        <pc:picChg chg="add mod">
          <ac:chgData name="Maleen Abeydeera" userId="c6ce28c11b823c74" providerId="LiveId" clId="{4DDBCB3A-FF22-45C6-BF82-F1A0D1E563DD}" dt="2019-05-12T23:40:17.719" v="10416" actId="1076"/>
          <ac:picMkLst>
            <pc:docMk/>
            <pc:sldMk cId="3256367285" sldId="279"/>
            <ac:picMk id="6" creationId="{32F1A4CF-CA49-4A29-BCAD-3C9B0DDA1072}"/>
          </ac:picMkLst>
        </pc:picChg>
        <pc:picChg chg="add mod modCrop">
          <ac:chgData name="Maleen Abeydeera" userId="c6ce28c11b823c74" providerId="LiveId" clId="{4DDBCB3A-FF22-45C6-BF82-F1A0D1E563DD}" dt="2019-05-12T23:41:17.942" v="10428" actId="1035"/>
          <ac:picMkLst>
            <pc:docMk/>
            <pc:sldMk cId="3256367285" sldId="279"/>
            <ac:picMk id="7" creationId="{F3145992-B584-4134-9AD4-78E77ED52FBF}"/>
          </ac:picMkLst>
        </pc:picChg>
        <pc:picChg chg="add mod modCrop">
          <ac:chgData name="Maleen Abeydeera" userId="c6ce28c11b823c74" providerId="LiveId" clId="{4DDBCB3A-FF22-45C6-BF82-F1A0D1E563DD}" dt="2019-05-12T23:41:46.596" v="10433" actId="1076"/>
          <ac:picMkLst>
            <pc:docMk/>
            <pc:sldMk cId="3256367285" sldId="279"/>
            <ac:picMk id="8" creationId="{AA18BDC4-556A-42C1-9B2A-94B0455855A7}"/>
          </ac:picMkLst>
        </pc:picChg>
        <pc:picChg chg="add mod">
          <ac:chgData name="Maleen Abeydeera" userId="c6ce28c11b823c74" providerId="LiveId" clId="{4DDBCB3A-FF22-45C6-BF82-F1A0D1E563DD}" dt="2019-05-12T23:43:56.321" v="10469" actId="1076"/>
          <ac:picMkLst>
            <pc:docMk/>
            <pc:sldMk cId="3256367285" sldId="279"/>
            <ac:picMk id="9" creationId="{8DCF3BEB-656F-4793-948A-CF9FDDAF647A}"/>
          </ac:picMkLst>
        </pc:picChg>
      </pc:sldChg>
      <pc:sldChg chg="addSp delSp modSp add mod setBg modNotesTx">
        <pc:chgData name="Maleen Abeydeera" userId="c6ce28c11b823c74" providerId="LiveId" clId="{4DDBCB3A-FF22-45C6-BF82-F1A0D1E563DD}" dt="2019-05-14T23:39:08.211" v="27209" actId="1076"/>
        <pc:sldMkLst>
          <pc:docMk/>
          <pc:sldMk cId="163879579" sldId="280"/>
        </pc:sldMkLst>
        <pc:spChg chg="mod">
          <ac:chgData name="Maleen Abeydeera" userId="c6ce28c11b823c74" providerId="LiveId" clId="{4DDBCB3A-FF22-45C6-BF82-F1A0D1E563DD}" dt="2019-05-14T23:39:01.019" v="27206" actId="20577"/>
          <ac:spMkLst>
            <pc:docMk/>
            <pc:sldMk cId="163879579" sldId="280"/>
            <ac:spMk id="2" creationId="{A5EB96C6-1C37-4B39-A4D9-7E56383D38B9}"/>
          </ac:spMkLst>
        </pc:spChg>
        <pc:spChg chg="del mod">
          <ac:chgData name="Maleen Abeydeera" userId="c6ce28c11b823c74" providerId="LiveId" clId="{4DDBCB3A-FF22-45C6-BF82-F1A0D1E563DD}" dt="2019-05-14T16:25:31.084" v="21960" actId="478"/>
          <ac:spMkLst>
            <pc:docMk/>
            <pc:sldMk cId="163879579" sldId="280"/>
            <ac:spMk id="3" creationId="{D6016DE0-7C9D-48A9-956D-1E49F9BBA811}"/>
          </ac:spMkLst>
        </pc:spChg>
        <pc:spChg chg="mod ord">
          <ac:chgData name="Maleen Abeydeera" userId="c6ce28c11b823c74" providerId="LiveId" clId="{4DDBCB3A-FF22-45C6-BF82-F1A0D1E563DD}" dt="2019-05-14T16:26:41.243" v="21970" actId="26606"/>
          <ac:spMkLst>
            <pc:docMk/>
            <pc:sldMk cId="163879579" sldId="280"/>
            <ac:spMk id="4" creationId="{EFAF4969-E283-453F-8BB5-7B9B1DEAD46D}"/>
          </ac:spMkLst>
        </pc:spChg>
        <pc:spChg chg="add del mod">
          <ac:chgData name="Maleen Abeydeera" userId="c6ce28c11b823c74" providerId="LiveId" clId="{4DDBCB3A-FF22-45C6-BF82-F1A0D1E563DD}" dt="2019-05-14T16:25:33.152" v="21962" actId="478"/>
          <ac:spMkLst>
            <pc:docMk/>
            <pc:sldMk cId="163879579" sldId="280"/>
            <ac:spMk id="6" creationId="{0E0AA75E-8376-4CA4-B5C8-FC5303CD6681}"/>
          </ac:spMkLst>
        </pc:spChg>
        <pc:spChg chg="add del">
          <ac:chgData name="Maleen Abeydeera" userId="c6ce28c11b823c74" providerId="LiveId" clId="{4DDBCB3A-FF22-45C6-BF82-F1A0D1E563DD}" dt="2019-05-14T16:26:41.243" v="21970" actId="26606"/>
          <ac:spMkLst>
            <pc:docMk/>
            <pc:sldMk cId="163879579" sldId="280"/>
            <ac:spMk id="13" creationId="{BB2B8762-61F0-4F1B-9364-D633EE9D6AF5}"/>
          </ac:spMkLst>
        </pc:spChg>
        <pc:spChg chg="add del">
          <ac:chgData name="Maleen Abeydeera" userId="c6ce28c11b823c74" providerId="LiveId" clId="{4DDBCB3A-FF22-45C6-BF82-F1A0D1E563DD}" dt="2019-05-14T16:26:41.243" v="21970" actId="26606"/>
          <ac:spMkLst>
            <pc:docMk/>
            <pc:sldMk cId="163879579" sldId="280"/>
            <ac:spMk id="15" creationId="{E97675C8-1328-460C-9EBF-6B446B67EAD3}"/>
          </ac:spMkLst>
        </pc:spChg>
        <pc:spChg chg="add mod">
          <ac:chgData name="Maleen Abeydeera" userId="c6ce28c11b823c74" providerId="LiveId" clId="{4DDBCB3A-FF22-45C6-BF82-F1A0D1E563DD}" dt="2019-05-14T23:39:08.211" v="27209" actId="1076"/>
          <ac:spMkLst>
            <pc:docMk/>
            <pc:sldMk cId="163879579" sldId="280"/>
            <ac:spMk id="18" creationId="{1679564B-59A4-4FCB-8F6F-4EF45652664B}"/>
          </ac:spMkLst>
        </pc:spChg>
        <pc:spChg chg="add del">
          <ac:chgData name="Maleen Abeydeera" userId="c6ce28c11b823c74" providerId="LiveId" clId="{4DDBCB3A-FF22-45C6-BF82-F1A0D1E563DD}" dt="2019-05-14T16:26:41.243" v="21970" actId="26606"/>
          <ac:spMkLst>
            <pc:docMk/>
            <pc:sldMk cId="163879579" sldId="280"/>
            <ac:spMk id="19" creationId="{C6417104-D4C1-4710-9982-2154A7F48492}"/>
          </ac:spMkLst>
        </pc:spChg>
        <pc:spChg chg="add del">
          <ac:chgData name="Maleen Abeydeera" userId="c6ce28c11b823c74" providerId="LiveId" clId="{4DDBCB3A-FF22-45C6-BF82-F1A0D1E563DD}" dt="2019-05-14T23:36:48.611" v="27186" actId="478"/>
          <ac:spMkLst>
            <pc:docMk/>
            <pc:sldMk cId="163879579" sldId="280"/>
            <ac:spMk id="20" creationId="{ECC2421F-33F3-43A2-9048-DD27B165A025}"/>
          </ac:spMkLst>
        </pc:spChg>
        <pc:spChg chg="add del">
          <ac:chgData name="Maleen Abeydeera" userId="c6ce28c11b823c74" providerId="LiveId" clId="{4DDBCB3A-FF22-45C6-BF82-F1A0D1E563DD}" dt="2019-05-14T16:26:41.243" v="21970" actId="26606"/>
          <ac:spMkLst>
            <pc:docMk/>
            <pc:sldMk cId="163879579" sldId="280"/>
            <ac:spMk id="21" creationId="{626F1402-2DEC-4071-84AF-350C7BF00D43}"/>
          </ac:spMkLst>
        </pc:spChg>
        <pc:spChg chg="add del">
          <ac:chgData name="Maleen Abeydeera" userId="c6ce28c11b823c74" providerId="LiveId" clId="{4DDBCB3A-FF22-45C6-BF82-F1A0D1E563DD}" dt="2019-05-14T16:26:41.243" v="21970" actId="26606"/>
          <ac:spMkLst>
            <pc:docMk/>
            <pc:sldMk cId="163879579" sldId="280"/>
            <ac:spMk id="25" creationId="{DA52A394-10F4-4AA5-90E4-634D1E919DBA}"/>
          </ac:spMkLst>
        </pc:spChg>
        <pc:spChg chg="add del">
          <ac:chgData name="Maleen Abeydeera" userId="c6ce28c11b823c74" providerId="LiveId" clId="{4DDBCB3A-FF22-45C6-BF82-F1A0D1E563DD}" dt="2019-05-14T16:26:41.243" v="21970" actId="26606"/>
          <ac:spMkLst>
            <pc:docMk/>
            <pc:sldMk cId="163879579" sldId="280"/>
            <ac:spMk id="27" creationId="{07BDDC51-8BB2-42BE-8EA8-39B3E9AC1EF6}"/>
          </ac:spMkLst>
        </pc:spChg>
        <pc:picChg chg="add mod ord">
          <ac:chgData name="Maleen Abeydeera" userId="c6ce28c11b823c74" providerId="LiveId" clId="{4DDBCB3A-FF22-45C6-BF82-F1A0D1E563DD}" dt="2019-05-14T23:38:53.542" v="27205" actId="1076"/>
          <ac:picMkLst>
            <pc:docMk/>
            <pc:sldMk cId="163879579" sldId="280"/>
            <ac:picMk id="7" creationId="{A7FF7EB0-9B15-47EE-B96F-9604888D3911}"/>
          </ac:picMkLst>
        </pc:picChg>
        <pc:picChg chg="add del mod">
          <ac:chgData name="Maleen Abeydeera" userId="c6ce28c11b823c74" providerId="LiveId" clId="{4DDBCB3A-FF22-45C6-BF82-F1A0D1E563DD}" dt="2019-05-14T23:36:45.641" v="27185" actId="478"/>
          <ac:picMkLst>
            <pc:docMk/>
            <pc:sldMk cId="163879579" sldId="280"/>
            <ac:picMk id="8" creationId="{6FAF57D2-013D-458F-A79C-4375F5183412}"/>
          </ac:picMkLst>
        </pc:picChg>
        <pc:cxnChg chg="add del">
          <ac:chgData name="Maleen Abeydeera" userId="c6ce28c11b823c74" providerId="LiveId" clId="{4DDBCB3A-FF22-45C6-BF82-F1A0D1E563DD}" dt="2019-05-14T16:26:41.243" v="21970" actId="26606"/>
          <ac:cxnSpMkLst>
            <pc:docMk/>
            <pc:sldMk cId="163879579" sldId="280"/>
            <ac:cxnSpMk id="17" creationId="{514EE78B-AF71-4195-A01B-F1165D9233BF}"/>
          </ac:cxnSpMkLst>
        </pc:cxnChg>
        <pc:cxnChg chg="add del">
          <ac:chgData name="Maleen Abeydeera" userId="c6ce28c11b823c74" providerId="LiveId" clId="{4DDBCB3A-FF22-45C6-BF82-F1A0D1E563DD}" dt="2019-05-14T16:26:41.243" v="21970" actId="26606"/>
          <ac:cxnSpMkLst>
            <pc:docMk/>
            <pc:sldMk cId="163879579" sldId="280"/>
            <ac:cxnSpMk id="23" creationId="{04733B62-1719-4677-A612-CA0AC0AD7482}"/>
          </ac:cxnSpMkLst>
        </pc:cxnChg>
      </pc:sldChg>
      <pc:sldChg chg="addSp delSp modSp add addAnim delAnim modAnim modNotesTx">
        <pc:chgData name="Maleen Abeydeera" userId="c6ce28c11b823c74" providerId="LiveId" clId="{4DDBCB3A-FF22-45C6-BF82-F1A0D1E563DD}" dt="2019-05-15T00:21:57.362" v="27469"/>
        <pc:sldMkLst>
          <pc:docMk/>
          <pc:sldMk cId="491691159" sldId="287"/>
        </pc:sldMkLst>
        <pc:spChg chg="mod">
          <ac:chgData name="Maleen Abeydeera" userId="c6ce28c11b823c74" providerId="LiveId" clId="{4DDBCB3A-FF22-45C6-BF82-F1A0D1E563DD}" dt="2019-05-15T00:15:31.685" v="27353" actId="20577"/>
          <ac:spMkLst>
            <pc:docMk/>
            <pc:sldMk cId="491691159" sldId="287"/>
            <ac:spMk id="2" creationId="{252A3C11-9FB9-4A54-B94E-5C57F49662FC}"/>
          </ac:spMkLst>
        </pc:spChg>
        <pc:spChg chg="del mod">
          <ac:chgData name="Maleen Abeydeera" userId="c6ce28c11b823c74" providerId="LiveId" clId="{4DDBCB3A-FF22-45C6-BF82-F1A0D1E563DD}" dt="2019-05-14T01:00:49.543" v="17408" actId="478"/>
          <ac:spMkLst>
            <pc:docMk/>
            <pc:sldMk cId="491691159" sldId="287"/>
            <ac:spMk id="3" creationId="{2EBDABF1-6FB1-4CE4-BAB9-562137C964AD}"/>
          </ac:spMkLst>
        </pc:spChg>
        <pc:spChg chg="add del mod">
          <ac:chgData name="Maleen Abeydeera" userId="c6ce28c11b823c74" providerId="LiveId" clId="{4DDBCB3A-FF22-45C6-BF82-F1A0D1E563DD}" dt="2019-05-14T01:00:52.905" v="17409" actId="478"/>
          <ac:spMkLst>
            <pc:docMk/>
            <pc:sldMk cId="491691159" sldId="287"/>
            <ac:spMk id="6" creationId="{8718BD81-C07B-4B09-8D2F-B92EE21AF8A7}"/>
          </ac:spMkLst>
        </pc:spChg>
        <pc:spChg chg="add mod">
          <ac:chgData name="Maleen Abeydeera" userId="c6ce28c11b823c74" providerId="LiveId" clId="{4DDBCB3A-FF22-45C6-BF82-F1A0D1E563DD}" dt="2019-05-15T00:07:10.481" v="27284" actId="20577"/>
          <ac:spMkLst>
            <pc:docMk/>
            <pc:sldMk cId="491691159" sldId="287"/>
            <ac:spMk id="7" creationId="{A8B8BFF8-23E0-4B04-82E1-0CE55D9B2C28}"/>
          </ac:spMkLst>
        </pc:spChg>
        <pc:spChg chg="add mod">
          <ac:chgData name="Maleen Abeydeera" userId="c6ce28c11b823c74" providerId="LiveId" clId="{4DDBCB3A-FF22-45C6-BF82-F1A0D1E563DD}" dt="2019-05-14T01:07:31.102" v="17682" actId="164"/>
          <ac:spMkLst>
            <pc:docMk/>
            <pc:sldMk cId="491691159" sldId="287"/>
            <ac:spMk id="8" creationId="{25687E47-43AC-4D91-BCC4-A91C2663E062}"/>
          </ac:spMkLst>
        </pc:spChg>
        <pc:spChg chg="add mod">
          <ac:chgData name="Maleen Abeydeera" userId="c6ce28c11b823c74" providerId="LiveId" clId="{4DDBCB3A-FF22-45C6-BF82-F1A0D1E563DD}" dt="2019-05-14T01:07:31.102" v="17682" actId="164"/>
          <ac:spMkLst>
            <pc:docMk/>
            <pc:sldMk cId="491691159" sldId="287"/>
            <ac:spMk id="9" creationId="{64E84085-3D92-4A36-B5DC-11ADDB31C156}"/>
          </ac:spMkLst>
        </pc:spChg>
        <pc:spChg chg="add mod">
          <ac:chgData name="Maleen Abeydeera" userId="c6ce28c11b823c74" providerId="LiveId" clId="{4DDBCB3A-FF22-45C6-BF82-F1A0D1E563DD}" dt="2019-05-14T01:07:31.102" v="17682" actId="164"/>
          <ac:spMkLst>
            <pc:docMk/>
            <pc:sldMk cId="491691159" sldId="287"/>
            <ac:spMk id="10" creationId="{D54AA1F7-FADB-49B1-B98C-F2713B9778A7}"/>
          </ac:spMkLst>
        </pc:spChg>
        <pc:spChg chg="add mod">
          <ac:chgData name="Maleen Abeydeera" userId="c6ce28c11b823c74" providerId="LiveId" clId="{4DDBCB3A-FF22-45C6-BF82-F1A0D1E563DD}" dt="2019-05-14T01:07:31.102" v="17682" actId="164"/>
          <ac:spMkLst>
            <pc:docMk/>
            <pc:sldMk cId="491691159" sldId="287"/>
            <ac:spMk id="11" creationId="{0715BE76-1BAD-4C3B-B2D3-1248A0D462A4}"/>
          </ac:spMkLst>
        </pc:spChg>
        <pc:spChg chg="add mod">
          <ac:chgData name="Maleen Abeydeera" userId="c6ce28c11b823c74" providerId="LiveId" clId="{4DDBCB3A-FF22-45C6-BF82-F1A0D1E563DD}" dt="2019-05-14T01:07:31.102" v="17682" actId="164"/>
          <ac:spMkLst>
            <pc:docMk/>
            <pc:sldMk cId="491691159" sldId="287"/>
            <ac:spMk id="20" creationId="{D7002A20-B83F-47E0-AFA1-B2251D74C821}"/>
          </ac:spMkLst>
        </pc:spChg>
        <pc:spChg chg="add mod">
          <ac:chgData name="Maleen Abeydeera" userId="c6ce28c11b823c74" providerId="LiveId" clId="{4DDBCB3A-FF22-45C6-BF82-F1A0D1E563DD}" dt="2019-05-14T01:07:31.102" v="17682" actId="164"/>
          <ac:spMkLst>
            <pc:docMk/>
            <pc:sldMk cId="491691159" sldId="287"/>
            <ac:spMk id="21" creationId="{DE596D9B-7382-483A-AB91-2D8E5A281EE9}"/>
          </ac:spMkLst>
        </pc:spChg>
        <pc:spChg chg="add mod">
          <ac:chgData name="Maleen Abeydeera" userId="c6ce28c11b823c74" providerId="LiveId" clId="{4DDBCB3A-FF22-45C6-BF82-F1A0D1E563DD}" dt="2019-05-14T01:07:31.102" v="17682" actId="164"/>
          <ac:spMkLst>
            <pc:docMk/>
            <pc:sldMk cId="491691159" sldId="287"/>
            <ac:spMk id="22" creationId="{DDAB07FA-5E12-4B5C-84D8-C15601A63D87}"/>
          </ac:spMkLst>
        </pc:spChg>
        <pc:spChg chg="add mod">
          <ac:chgData name="Maleen Abeydeera" userId="c6ce28c11b823c74" providerId="LiveId" clId="{4DDBCB3A-FF22-45C6-BF82-F1A0D1E563DD}" dt="2019-05-14T01:07:31.102" v="17682" actId="164"/>
          <ac:spMkLst>
            <pc:docMk/>
            <pc:sldMk cId="491691159" sldId="287"/>
            <ac:spMk id="23" creationId="{6746AFAE-E83D-4E17-8688-B42996C24902}"/>
          </ac:spMkLst>
        </pc:spChg>
        <pc:spChg chg="add mod">
          <ac:chgData name="Maleen Abeydeera" userId="c6ce28c11b823c74" providerId="LiveId" clId="{4DDBCB3A-FF22-45C6-BF82-F1A0D1E563DD}" dt="2019-05-14T01:19:54.878" v="17846" actId="1036"/>
          <ac:spMkLst>
            <pc:docMk/>
            <pc:sldMk cId="491691159" sldId="287"/>
            <ac:spMk id="25" creationId="{07BCC9E8-3DDC-470B-8BB2-729CF56C987E}"/>
          </ac:spMkLst>
        </pc:spChg>
        <pc:spChg chg="add mod">
          <ac:chgData name="Maleen Abeydeera" userId="c6ce28c11b823c74" providerId="LiveId" clId="{4DDBCB3A-FF22-45C6-BF82-F1A0D1E563DD}" dt="2019-05-14T01:19:54.878" v="17846" actId="1036"/>
          <ac:spMkLst>
            <pc:docMk/>
            <pc:sldMk cId="491691159" sldId="287"/>
            <ac:spMk id="26" creationId="{602FC84D-BE0B-4242-88AE-FA1726B4E83C}"/>
          </ac:spMkLst>
        </pc:spChg>
        <pc:spChg chg="add mod">
          <ac:chgData name="Maleen Abeydeera" userId="c6ce28c11b823c74" providerId="LiveId" clId="{4DDBCB3A-FF22-45C6-BF82-F1A0D1E563DD}" dt="2019-05-14T01:19:54.878" v="17846" actId="1036"/>
          <ac:spMkLst>
            <pc:docMk/>
            <pc:sldMk cId="491691159" sldId="287"/>
            <ac:spMk id="27" creationId="{76A72FD8-A283-4A50-8058-83B8BAE762FE}"/>
          </ac:spMkLst>
        </pc:spChg>
        <pc:spChg chg="add mod">
          <ac:chgData name="Maleen Abeydeera" userId="c6ce28c11b823c74" providerId="LiveId" clId="{4DDBCB3A-FF22-45C6-BF82-F1A0D1E563DD}" dt="2019-05-14T01:19:54.878" v="17846" actId="1036"/>
          <ac:spMkLst>
            <pc:docMk/>
            <pc:sldMk cId="491691159" sldId="287"/>
            <ac:spMk id="28" creationId="{52CA2B18-616D-4B8A-8216-DED716DAB1C5}"/>
          </ac:spMkLst>
        </pc:spChg>
        <pc:spChg chg="add mod">
          <ac:chgData name="Maleen Abeydeera" userId="c6ce28c11b823c74" providerId="LiveId" clId="{4DDBCB3A-FF22-45C6-BF82-F1A0D1E563DD}" dt="2019-05-14T01:19:54.878" v="17846" actId="1036"/>
          <ac:spMkLst>
            <pc:docMk/>
            <pc:sldMk cId="491691159" sldId="287"/>
            <ac:spMk id="29" creationId="{EAE5022B-9099-40CA-9911-91F5B8720272}"/>
          </ac:spMkLst>
        </pc:spChg>
        <pc:spChg chg="add mod">
          <ac:chgData name="Maleen Abeydeera" userId="c6ce28c11b823c74" providerId="LiveId" clId="{4DDBCB3A-FF22-45C6-BF82-F1A0D1E563DD}" dt="2019-05-14T01:20:37.550" v="17864" actId="115"/>
          <ac:spMkLst>
            <pc:docMk/>
            <pc:sldMk cId="491691159" sldId="287"/>
            <ac:spMk id="43" creationId="{0A2A7092-BC4D-450D-9CB5-9BB72B075B75}"/>
          </ac:spMkLst>
        </pc:spChg>
        <pc:spChg chg="add del mod">
          <ac:chgData name="Maleen Abeydeera" userId="c6ce28c11b823c74" providerId="LiveId" clId="{4DDBCB3A-FF22-45C6-BF82-F1A0D1E563DD}" dt="2019-05-14T01:13:13.073" v="17767" actId="478"/>
          <ac:spMkLst>
            <pc:docMk/>
            <pc:sldMk cId="491691159" sldId="287"/>
            <ac:spMk id="44" creationId="{4622A160-35AD-47FF-B685-C7145312E389}"/>
          </ac:spMkLst>
        </pc:spChg>
        <pc:spChg chg="add mod">
          <ac:chgData name="Maleen Abeydeera" userId="c6ce28c11b823c74" providerId="LiveId" clId="{4DDBCB3A-FF22-45C6-BF82-F1A0D1E563DD}" dt="2019-05-14T01:19:54.878" v="17846" actId="1036"/>
          <ac:spMkLst>
            <pc:docMk/>
            <pc:sldMk cId="491691159" sldId="287"/>
            <ac:spMk id="45" creationId="{A495E22B-3F2B-49C1-8122-0B3038228ABD}"/>
          </ac:spMkLst>
        </pc:spChg>
        <pc:spChg chg="add mod">
          <ac:chgData name="Maleen Abeydeera" userId="c6ce28c11b823c74" providerId="LiveId" clId="{4DDBCB3A-FF22-45C6-BF82-F1A0D1E563DD}" dt="2019-05-14T01:19:54.878" v="17846" actId="1036"/>
          <ac:spMkLst>
            <pc:docMk/>
            <pc:sldMk cId="491691159" sldId="287"/>
            <ac:spMk id="46" creationId="{D4689143-2411-46E6-A17B-1D27B3C6723B}"/>
          </ac:spMkLst>
        </pc:spChg>
        <pc:spChg chg="add mod">
          <ac:chgData name="Maleen Abeydeera" userId="c6ce28c11b823c74" providerId="LiveId" clId="{4DDBCB3A-FF22-45C6-BF82-F1A0D1E563DD}" dt="2019-05-14T01:19:54.878" v="17846" actId="1036"/>
          <ac:spMkLst>
            <pc:docMk/>
            <pc:sldMk cId="491691159" sldId="287"/>
            <ac:spMk id="47" creationId="{2F4892A5-AB44-417C-A6F6-DC0564F76253}"/>
          </ac:spMkLst>
        </pc:spChg>
        <pc:spChg chg="add mod">
          <ac:chgData name="Maleen Abeydeera" userId="c6ce28c11b823c74" providerId="LiveId" clId="{4DDBCB3A-FF22-45C6-BF82-F1A0D1E563DD}" dt="2019-05-14T01:19:54.878" v="17846" actId="1036"/>
          <ac:spMkLst>
            <pc:docMk/>
            <pc:sldMk cId="491691159" sldId="287"/>
            <ac:spMk id="48" creationId="{82A17A1C-8643-4D70-8F0F-8AAAE1A22FB8}"/>
          </ac:spMkLst>
        </pc:spChg>
        <pc:spChg chg="add mod">
          <ac:chgData name="Maleen Abeydeera" userId="c6ce28c11b823c74" providerId="LiveId" clId="{4DDBCB3A-FF22-45C6-BF82-F1A0D1E563DD}" dt="2019-05-14T01:19:54.878" v="17846" actId="1036"/>
          <ac:spMkLst>
            <pc:docMk/>
            <pc:sldMk cId="491691159" sldId="287"/>
            <ac:spMk id="51" creationId="{9352C88F-CA6A-4E3D-8CDC-14098DE50FCD}"/>
          </ac:spMkLst>
        </pc:spChg>
        <pc:spChg chg="add mod">
          <ac:chgData name="Maleen Abeydeera" userId="c6ce28c11b823c74" providerId="LiveId" clId="{4DDBCB3A-FF22-45C6-BF82-F1A0D1E563DD}" dt="2019-05-14T01:58:44.599" v="18227" actId="20577"/>
          <ac:spMkLst>
            <pc:docMk/>
            <pc:sldMk cId="491691159" sldId="287"/>
            <ac:spMk id="54" creationId="{A655D716-FB39-44E9-9A81-594CAF01F79B}"/>
          </ac:spMkLst>
        </pc:spChg>
        <pc:spChg chg="add mod">
          <ac:chgData name="Maleen Abeydeera" userId="c6ce28c11b823c74" providerId="LiveId" clId="{4DDBCB3A-FF22-45C6-BF82-F1A0D1E563DD}" dt="2019-05-14T01:58:50.604" v="18235" actId="20577"/>
          <ac:spMkLst>
            <pc:docMk/>
            <pc:sldMk cId="491691159" sldId="287"/>
            <ac:spMk id="55" creationId="{A9E75B51-118B-4703-9548-B75F38E2EE0D}"/>
          </ac:spMkLst>
        </pc:spChg>
        <pc:spChg chg="add mod">
          <ac:chgData name="Maleen Abeydeera" userId="c6ce28c11b823c74" providerId="LiveId" clId="{4DDBCB3A-FF22-45C6-BF82-F1A0D1E563DD}" dt="2019-05-14T01:58:55.232" v="18243" actId="20577"/>
          <ac:spMkLst>
            <pc:docMk/>
            <pc:sldMk cId="491691159" sldId="287"/>
            <ac:spMk id="56" creationId="{DAA40AAF-D3AA-49EC-BE5C-CB2BA8A15F13}"/>
          </ac:spMkLst>
        </pc:spChg>
        <pc:spChg chg="add mod">
          <ac:chgData name="Maleen Abeydeera" userId="c6ce28c11b823c74" providerId="LiveId" clId="{4DDBCB3A-FF22-45C6-BF82-F1A0D1E563DD}" dt="2019-05-14T01:58:59.732" v="18251" actId="20577"/>
          <ac:spMkLst>
            <pc:docMk/>
            <pc:sldMk cId="491691159" sldId="287"/>
            <ac:spMk id="57" creationId="{9ED6BC67-F3E4-4CE4-B38A-63A92FF04733}"/>
          </ac:spMkLst>
        </pc:spChg>
        <pc:spChg chg="add mod">
          <ac:chgData name="Maleen Abeydeera" userId="c6ce28c11b823c74" providerId="LiveId" clId="{4DDBCB3A-FF22-45C6-BF82-F1A0D1E563DD}" dt="2019-05-14T01:20:48.885" v="17868" actId="115"/>
          <ac:spMkLst>
            <pc:docMk/>
            <pc:sldMk cId="491691159" sldId="287"/>
            <ac:spMk id="62" creationId="{7A64320D-1BC7-453E-AD04-1F157D9E2B56}"/>
          </ac:spMkLst>
        </pc:spChg>
        <pc:spChg chg="add mod">
          <ac:chgData name="Maleen Abeydeera" userId="c6ce28c11b823c74" providerId="LiveId" clId="{4DDBCB3A-FF22-45C6-BF82-F1A0D1E563DD}" dt="2019-05-14T01:42:49.920" v="17962" actId="553"/>
          <ac:spMkLst>
            <pc:docMk/>
            <pc:sldMk cId="491691159" sldId="287"/>
            <ac:spMk id="63" creationId="{4D0AAEAF-BBB5-480A-B49A-CCA2228AF663}"/>
          </ac:spMkLst>
        </pc:spChg>
        <pc:spChg chg="add mod">
          <ac:chgData name="Maleen Abeydeera" userId="c6ce28c11b823c74" providerId="LiveId" clId="{4DDBCB3A-FF22-45C6-BF82-F1A0D1E563DD}" dt="2019-05-14T01:42:49.920" v="17962" actId="553"/>
          <ac:spMkLst>
            <pc:docMk/>
            <pc:sldMk cId="491691159" sldId="287"/>
            <ac:spMk id="64" creationId="{126FAA5F-91D6-475A-922F-2BB3884537AD}"/>
          </ac:spMkLst>
        </pc:spChg>
        <pc:spChg chg="add mod">
          <ac:chgData name="Maleen Abeydeera" userId="c6ce28c11b823c74" providerId="LiveId" clId="{4DDBCB3A-FF22-45C6-BF82-F1A0D1E563DD}" dt="2019-05-14T01:42:49.920" v="17962" actId="553"/>
          <ac:spMkLst>
            <pc:docMk/>
            <pc:sldMk cId="491691159" sldId="287"/>
            <ac:spMk id="65" creationId="{C5414D90-3663-4A6D-AEC8-136CA45A0CCF}"/>
          </ac:spMkLst>
        </pc:spChg>
        <pc:spChg chg="add mod">
          <ac:chgData name="Maleen Abeydeera" userId="c6ce28c11b823c74" providerId="LiveId" clId="{4DDBCB3A-FF22-45C6-BF82-F1A0D1E563DD}" dt="2019-05-14T01:42:49.920" v="17962" actId="553"/>
          <ac:spMkLst>
            <pc:docMk/>
            <pc:sldMk cId="491691159" sldId="287"/>
            <ac:spMk id="66" creationId="{225286ED-EBA2-46D9-8394-DF307C67E2DB}"/>
          </ac:spMkLst>
        </pc:spChg>
        <pc:spChg chg="add mod">
          <ac:chgData name="Maleen Abeydeera" userId="c6ce28c11b823c74" providerId="LiveId" clId="{4DDBCB3A-FF22-45C6-BF82-F1A0D1E563DD}" dt="2019-05-14T01:34:41.850" v="17925" actId="207"/>
          <ac:spMkLst>
            <pc:docMk/>
            <pc:sldMk cId="491691159" sldId="287"/>
            <ac:spMk id="67" creationId="{C0357B20-2D5A-4C78-8F58-F93D92267527}"/>
          </ac:spMkLst>
        </pc:spChg>
        <pc:spChg chg="add mod">
          <ac:chgData name="Maleen Abeydeera" userId="c6ce28c11b823c74" providerId="LiveId" clId="{4DDBCB3A-FF22-45C6-BF82-F1A0D1E563DD}" dt="2019-05-14T01:35:14.345" v="17932" actId="1076"/>
          <ac:spMkLst>
            <pc:docMk/>
            <pc:sldMk cId="491691159" sldId="287"/>
            <ac:spMk id="68" creationId="{514B3A56-B9A1-485D-B92F-2678E611563F}"/>
          </ac:spMkLst>
        </pc:spChg>
        <pc:spChg chg="add mod">
          <ac:chgData name="Maleen Abeydeera" userId="c6ce28c11b823c74" providerId="LiveId" clId="{4DDBCB3A-FF22-45C6-BF82-F1A0D1E563DD}" dt="2019-05-14T01:34:53.569" v="17929" actId="1076"/>
          <ac:spMkLst>
            <pc:docMk/>
            <pc:sldMk cId="491691159" sldId="287"/>
            <ac:spMk id="69" creationId="{FFD2A831-0877-4ADA-B282-6794D31E134C}"/>
          </ac:spMkLst>
        </pc:spChg>
        <pc:spChg chg="add mod">
          <ac:chgData name="Maleen Abeydeera" userId="c6ce28c11b823c74" providerId="LiveId" clId="{4DDBCB3A-FF22-45C6-BF82-F1A0D1E563DD}" dt="2019-05-14T01:37:35.008" v="17938" actId="1076"/>
          <ac:spMkLst>
            <pc:docMk/>
            <pc:sldMk cId="491691159" sldId="287"/>
            <ac:spMk id="70" creationId="{436B37DF-7B54-41B6-942F-70CF50817E69}"/>
          </ac:spMkLst>
        </pc:spChg>
        <pc:spChg chg="add mod">
          <ac:chgData name="Maleen Abeydeera" userId="c6ce28c11b823c74" providerId="LiveId" clId="{4DDBCB3A-FF22-45C6-BF82-F1A0D1E563DD}" dt="2019-05-14T01:44:47.953" v="17965" actId="164"/>
          <ac:spMkLst>
            <pc:docMk/>
            <pc:sldMk cId="491691159" sldId="287"/>
            <ac:spMk id="71" creationId="{ACBDBE20-861A-4580-BEDE-91E907FFDC4A}"/>
          </ac:spMkLst>
        </pc:spChg>
        <pc:spChg chg="add mod">
          <ac:chgData name="Maleen Abeydeera" userId="c6ce28c11b823c74" providerId="LiveId" clId="{4DDBCB3A-FF22-45C6-BF82-F1A0D1E563DD}" dt="2019-05-14T01:44:47.953" v="17965" actId="164"/>
          <ac:spMkLst>
            <pc:docMk/>
            <pc:sldMk cId="491691159" sldId="287"/>
            <ac:spMk id="72" creationId="{79688C81-A3C0-41ED-9D92-F95AFB8D3039}"/>
          </ac:spMkLst>
        </pc:spChg>
        <pc:spChg chg="add mod">
          <ac:chgData name="Maleen Abeydeera" userId="c6ce28c11b823c74" providerId="LiveId" clId="{4DDBCB3A-FF22-45C6-BF82-F1A0D1E563DD}" dt="2019-05-14T01:45:46.494" v="17972" actId="1076"/>
          <ac:spMkLst>
            <pc:docMk/>
            <pc:sldMk cId="491691159" sldId="287"/>
            <ac:spMk id="74" creationId="{BDC6319B-9D94-4319-BD80-86C02B230B75}"/>
          </ac:spMkLst>
        </pc:spChg>
        <pc:spChg chg="add mod">
          <ac:chgData name="Maleen Abeydeera" userId="c6ce28c11b823c74" providerId="LiveId" clId="{4DDBCB3A-FF22-45C6-BF82-F1A0D1E563DD}" dt="2019-05-14T01:48:33.302" v="17982" actId="1076"/>
          <ac:spMkLst>
            <pc:docMk/>
            <pc:sldMk cId="491691159" sldId="287"/>
            <ac:spMk id="75" creationId="{EFA0A141-EEFC-4569-B56A-6325EBFB98C3}"/>
          </ac:spMkLst>
        </pc:spChg>
        <pc:spChg chg="add mod">
          <ac:chgData name="Maleen Abeydeera" userId="c6ce28c11b823c74" providerId="LiveId" clId="{4DDBCB3A-FF22-45C6-BF82-F1A0D1E563DD}" dt="2019-05-14T01:52:54.931" v="18027" actId="1076"/>
          <ac:spMkLst>
            <pc:docMk/>
            <pc:sldMk cId="491691159" sldId="287"/>
            <ac:spMk id="76" creationId="{AC48E7AE-AD7D-4243-91A3-B97FB5E35071}"/>
          </ac:spMkLst>
        </pc:spChg>
        <pc:spChg chg="add del mod">
          <ac:chgData name="Maleen Abeydeera" userId="c6ce28c11b823c74" providerId="LiveId" clId="{4DDBCB3A-FF22-45C6-BF82-F1A0D1E563DD}" dt="2019-05-15T00:16:22.301" v="27370" actId="478"/>
          <ac:spMkLst>
            <pc:docMk/>
            <pc:sldMk cId="491691159" sldId="287"/>
            <ac:spMk id="77" creationId="{506CE4BD-D50C-4E3E-8013-802D4586CBAF}"/>
          </ac:spMkLst>
        </pc:spChg>
        <pc:spChg chg="add del mod">
          <ac:chgData name="Maleen Abeydeera" userId="c6ce28c11b823c74" providerId="LiveId" clId="{4DDBCB3A-FF22-45C6-BF82-F1A0D1E563DD}" dt="2019-05-15T00:16:31.236" v="27371" actId="478"/>
          <ac:spMkLst>
            <pc:docMk/>
            <pc:sldMk cId="491691159" sldId="287"/>
            <ac:spMk id="78" creationId="{D9B8190A-0DF2-42DE-B4BC-563E6A4324B6}"/>
          </ac:spMkLst>
        </pc:spChg>
        <pc:spChg chg="add del">
          <ac:chgData name="Maleen Abeydeera" userId="c6ce28c11b823c74" providerId="LiveId" clId="{4DDBCB3A-FF22-45C6-BF82-F1A0D1E563DD}" dt="2019-05-14T02:02:49.801" v="18377"/>
          <ac:spMkLst>
            <pc:docMk/>
            <pc:sldMk cId="491691159" sldId="287"/>
            <ac:spMk id="79" creationId="{1DCFF1B0-8BCE-427D-B429-C2AB55708C4E}"/>
          </ac:spMkLst>
        </pc:spChg>
        <pc:grpChg chg="add mod">
          <ac:chgData name="Maleen Abeydeera" userId="c6ce28c11b823c74" providerId="LiveId" clId="{4DDBCB3A-FF22-45C6-BF82-F1A0D1E563DD}" dt="2019-05-14T01:10:11.587" v="17714" actId="1076"/>
          <ac:grpSpMkLst>
            <pc:docMk/>
            <pc:sldMk cId="491691159" sldId="287"/>
            <ac:grpSpMk id="24" creationId="{4A03C365-1052-48CA-AFF9-34D864F3A337}"/>
          </ac:grpSpMkLst>
        </pc:grpChg>
        <pc:grpChg chg="add mod">
          <ac:chgData name="Maleen Abeydeera" userId="c6ce28c11b823c74" providerId="LiveId" clId="{4DDBCB3A-FF22-45C6-BF82-F1A0D1E563DD}" dt="2019-05-14T01:44:47.953" v="17965" actId="164"/>
          <ac:grpSpMkLst>
            <pc:docMk/>
            <pc:sldMk cId="491691159" sldId="287"/>
            <ac:grpSpMk id="73" creationId="{92766A59-9C2F-4981-AF82-BF105FB79443}"/>
          </ac:grpSpMkLst>
        </pc:grpChg>
        <pc:cxnChg chg="add mod">
          <ac:chgData name="Maleen Abeydeera" userId="c6ce28c11b823c74" providerId="LiveId" clId="{4DDBCB3A-FF22-45C6-BF82-F1A0D1E563DD}" dt="2019-05-14T01:07:31.102" v="17682" actId="164"/>
          <ac:cxnSpMkLst>
            <pc:docMk/>
            <pc:sldMk cId="491691159" sldId="287"/>
            <ac:cxnSpMk id="12" creationId="{82973F66-62DD-4CB8-B682-9AD22C509690}"/>
          </ac:cxnSpMkLst>
        </pc:cxnChg>
        <pc:cxnChg chg="add mod">
          <ac:chgData name="Maleen Abeydeera" userId="c6ce28c11b823c74" providerId="LiveId" clId="{4DDBCB3A-FF22-45C6-BF82-F1A0D1E563DD}" dt="2019-05-14T01:07:31.102" v="17682" actId="164"/>
          <ac:cxnSpMkLst>
            <pc:docMk/>
            <pc:sldMk cId="491691159" sldId="287"/>
            <ac:cxnSpMk id="15" creationId="{D21DBE22-CA7D-4577-873E-6F4C32E9EE67}"/>
          </ac:cxnSpMkLst>
        </pc:cxnChg>
        <pc:cxnChg chg="add mod">
          <ac:chgData name="Maleen Abeydeera" userId="c6ce28c11b823c74" providerId="LiveId" clId="{4DDBCB3A-FF22-45C6-BF82-F1A0D1E563DD}" dt="2019-05-14T01:07:31.102" v="17682" actId="164"/>
          <ac:cxnSpMkLst>
            <pc:docMk/>
            <pc:sldMk cId="491691159" sldId="287"/>
            <ac:cxnSpMk id="16" creationId="{4EE3B1E1-E86B-41EE-954C-6837C8EF5CC4}"/>
          </ac:cxnSpMkLst>
        </pc:cxnChg>
        <pc:cxnChg chg="add mod">
          <ac:chgData name="Maleen Abeydeera" userId="c6ce28c11b823c74" providerId="LiveId" clId="{4DDBCB3A-FF22-45C6-BF82-F1A0D1E563DD}" dt="2019-05-14T01:07:31.102" v="17682" actId="164"/>
          <ac:cxnSpMkLst>
            <pc:docMk/>
            <pc:sldMk cId="491691159" sldId="287"/>
            <ac:cxnSpMk id="19" creationId="{A05BE081-7895-4069-9C8A-DF9F7DEF4A94}"/>
          </ac:cxnSpMkLst>
        </pc:cxnChg>
        <pc:cxnChg chg="add mod">
          <ac:chgData name="Maleen Abeydeera" userId="c6ce28c11b823c74" providerId="LiveId" clId="{4DDBCB3A-FF22-45C6-BF82-F1A0D1E563DD}" dt="2019-05-14T01:19:54.878" v="17846" actId="1036"/>
          <ac:cxnSpMkLst>
            <pc:docMk/>
            <pc:sldMk cId="491691159" sldId="287"/>
            <ac:cxnSpMk id="30" creationId="{03E059A3-1722-44F1-9071-964462939E61}"/>
          </ac:cxnSpMkLst>
        </pc:cxnChg>
        <pc:cxnChg chg="add mod">
          <ac:chgData name="Maleen Abeydeera" userId="c6ce28c11b823c74" providerId="LiveId" clId="{4DDBCB3A-FF22-45C6-BF82-F1A0D1E563DD}" dt="2019-05-14T01:19:54.878" v="17846" actId="1036"/>
          <ac:cxnSpMkLst>
            <pc:docMk/>
            <pc:sldMk cId="491691159" sldId="287"/>
            <ac:cxnSpMk id="34" creationId="{0D6DD38D-733B-4048-9495-D64F75B550EA}"/>
          </ac:cxnSpMkLst>
        </pc:cxnChg>
        <pc:cxnChg chg="add mod">
          <ac:chgData name="Maleen Abeydeera" userId="c6ce28c11b823c74" providerId="LiveId" clId="{4DDBCB3A-FF22-45C6-BF82-F1A0D1E563DD}" dt="2019-05-14T01:19:54.878" v="17846" actId="1036"/>
          <ac:cxnSpMkLst>
            <pc:docMk/>
            <pc:sldMk cId="491691159" sldId="287"/>
            <ac:cxnSpMk id="37" creationId="{81E273F3-2586-45D4-A1BE-DE22C5AF97E9}"/>
          </ac:cxnSpMkLst>
        </pc:cxnChg>
        <pc:cxnChg chg="add mod">
          <ac:chgData name="Maleen Abeydeera" userId="c6ce28c11b823c74" providerId="LiveId" clId="{4DDBCB3A-FF22-45C6-BF82-F1A0D1E563DD}" dt="2019-05-14T01:19:54.878" v="17846" actId="1036"/>
          <ac:cxnSpMkLst>
            <pc:docMk/>
            <pc:sldMk cId="491691159" sldId="287"/>
            <ac:cxnSpMk id="40" creationId="{3CDF3CDC-7FB5-42BB-B25E-067A8D038874}"/>
          </ac:cxnSpMkLst>
        </pc:cxnChg>
        <pc:cxnChg chg="add mod">
          <ac:chgData name="Maleen Abeydeera" userId="c6ce28c11b823c74" providerId="LiveId" clId="{4DDBCB3A-FF22-45C6-BF82-F1A0D1E563DD}" dt="2019-05-14T01:19:54.878" v="17846" actId="1036"/>
          <ac:cxnSpMkLst>
            <pc:docMk/>
            <pc:sldMk cId="491691159" sldId="287"/>
            <ac:cxnSpMk id="49" creationId="{441255C8-57BE-47E1-BDDF-F53C04BCF138}"/>
          </ac:cxnSpMkLst>
        </pc:cxnChg>
        <pc:cxnChg chg="add mod">
          <ac:chgData name="Maleen Abeydeera" userId="c6ce28c11b823c74" providerId="LiveId" clId="{4DDBCB3A-FF22-45C6-BF82-F1A0D1E563DD}" dt="2019-05-14T01:19:54.878" v="17846" actId="1036"/>
          <ac:cxnSpMkLst>
            <pc:docMk/>
            <pc:sldMk cId="491691159" sldId="287"/>
            <ac:cxnSpMk id="50" creationId="{46919E94-B112-47E1-8A3E-43953EF20991}"/>
          </ac:cxnSpMkLst>
        </pc:cxnChg>
      </pc:sldChg>
      <pc:sldChg chg="addSp delSp modSp add ord modAnim">
        <pc:chgData name="Maleen Abeydeera" userId="c6ce28c11b823c74" providerId="LiveId" clId="{4DDBCB3A-FF22-45C6-BF82-F1A0D1E563DD}" dt="2019-05-14T22:43:52.112" v="26555" actId="20577"/>
        <pc:sldMkLst>
          <pc:docMk/>
          <pc:sldMk cId="3072645541" sldId="292"/>
        </pc:sldMkLst>
        <pc:spChg chg="mod">
          <ac:chgData name="Maleen Abeydeera" userId="c6ce28c11b823c74" providerId="LiveId" clId="{4DDBCB3A-FF22-45C6-BF82-F1A0D1E563DD}" dt="2019-05-14T22:42:07.865" v="26509" actId="20577"/>
          <ac:spMkLst>
            <pc:docMk/>
            <pc:sldMk cId="3072645541" sldId="292"/>
            <ac:spMk id="2" creationId="{408134F6-B3AA-476B-808A-5E163B70DEB5}"/>
          </ac:spMkLst>
        </pc:spChg>
        <pc:spChg chg="del">
          <ac:chgData name="Maleen Abeydeera" userId="c6ce28c11b823c74" providerId="LiveId" clId="{4DDBCB3A-FF22-45C6-BF82-F1A0D1E563DD}" dt="2019-05-14T02:42:00.660" v="19366" actId="478"/>
          <ac:spMkLst>
            <pc:docMk/>
            <pc:sldMk cId="3072645541" sldId="292"/>
            <ac:spMk id="3" creationId="{9E513358-2A33-4A10-968D-58066B51BD5B}"/>
          </ac:spMkLst>
        </pc:spChg>
        <pc:spChg chg="add mod">
          <ac:chgData name="Maleen Abeydeera" userId="c6ce28c11b823c74" providerId="LiveId" clId="{4DDBCB3A-FF22-45C6-BF82-F1A0D1E563DD}" dt="2019-05-14T22:41:53.966" v="26507"/>
          <ac:spMkLst>
            <pc:docMk/>
            <pc:sldMk cId="3072645541" sldId="292"/>
            <ac:spMk id="5" creationId="{9B324E1D-9914-4BFC-9EC7-B63391F8F8DB}"/>
          </ac:spMkLst>
        </pc:spChg>
        <pc:spChg chg="add mod">
          <ac:chgData name="Maleen Abeydeera" userId="c6ce28c11b823c74" providerId="LiveId" clId="{4DDBCB3A-FF22-45C6-BF82-F1A0D1E563DD}" dt="2019-05-14T03:04:37.841" v="20665" actId="20577"/>
          <ac:spMkLst>
            <pc:docMk/>
            <pc:sldMk cId="3072645541" sldId="292"/>
            <ac:spMk id="6" creationId="{F50A6567-A832-4310-9F3A-556B32C55A5F}"/>
          </ac:spMkLst>
        </pc:spChg>
        <pc:spChg chg="add del mod">
          <ac:chgData name="Maleen Abeydeera" userId="c6ce28c11b823c74" providerId="LiveId" clId="{4DDBCB3A-FF22-45C6-BF82-F1A0D1E563DD}" dt="2019-05-14T02:55:33.191" v="20276" actId="478"/>
          <ac:spMkLst>
            <pc:docMk/>
            <pc:sldMk cId="3072645541" sldId="292"/>
            <ac:spMk id="7" creationId="{8D5636E8-6611-4FFE-BAAC-AB48DF5BF37E}"/>
          </ac:spMkLst>
        </pc:spChg>
        <pc:spChg chg="add mod">
          <ac:chgData name="Maleen Abeydeera" userId="c6ce28c11b823c74" providerId="LiveId" clId="{4DDBCB3A-FF22-45C6-BF82-F1A0D1E563DD}" dt="2019-05-14T22:43:52.112" v="26555" actId="20577"/>
          <ac:spMkLst>
            <pc:docMk/>
            <pc:sldMk cId="3072645541" sldId="292"/>
            <ac:spMk id="8" creationId="{54B1F258-DF12-4526-8943-33A7F7884B45}"/>
          </ac:spMkLst>
        </pc:spChg>
      </pc:sldChg>
      <pc:sldChg chg="addSp delSp modSp add delAnim modAnim modNotesTx">
        <pc:chgData name="Maleen Abeydeera" userId="c6ce28c11b823c74" providerId="LiveId" clId="{4DDBCB3A-FF22-45C6-BF82-F1A0D1E563DD}" dt="2019-05-14T22:32:58.485" v="26281" actId="1076"/>
        <pc:sldMkLst>
          <pc:docMk/>
          <pc:sldMk cId="879396385" sldId="294"/>
        </pc:sldMkLst>
        <pc:spChg chg="mod">
          <ac:chgData name="Maleen Abeydeera" userId="c6ce28c11b823c74" providerId="LiveId" clId="{4DDBCB3A-FF22-45C6-BF82-F1A0D1E563DD}" dt="2019-05-14T17:15:50.538" v="22599" actId="20577"/>
          <ac:spMkLst>
            <pc:docMk/>
            <pc:sldMk cId="879396385" sldId="294"/>
            <ac:spMk id="2" creationId="{8BFED3EB-DA9E-444E-BB34-A7DE31B42C70}"/>
          </ac:spMkLst>
        </pc:spChg>
        <pc:spChg chg="del">
          <ac:chgData name="Maleen Abeydeera" userId="c6ce28c11b823c74" providerId="LiveId" clId="{4DDBCB3A-FF22-45C6-BF82-F1A0D1E563DD}" dt="2019-05-14T17:09:58.453" v="22520" actId="478"/>
          <ac:spMkLst>
            <pc:docMk/>
            <pc:sldMk cId="879396385" sldId="294"/>
            <ac:spMk id="3" creationId="{E1690ACF-0628-42B7-B7A4-EB1D20F011BC}"/>
          </ac:spMkLst>
        </pc:spChg>
        <pc:spChg chg="mod">
          <ac:chgData name="Maleen Abeydeera" userId="c6ce28c11b823c74" providerId="LiveId" clId="{4DDBCB3A-FF22-45C6-BF82-F1A0D1E563DD}" dt="2019-05-14T17:24:18.267" v="23198" actId="1035"/>
          <ac:spMkLst>
            <pc:docMk/>
            <pc:sldMk cId="879396385" sldId="294"/>
            <ac:spMk id="4" creationId="{58C3591C-DB71-4140-8684-E9CB623ED75C}"/>
          </ac:spMkLst>
        </pc:spChg>
        <pc:spChg chg="add mod">
          <ac:chgData name="Maleen Abeydeera" userId="c6ce28c11b823c74" providerId="LiveId" clId="{4DDBCB3A-FF22-45C6-BF82-F1A0D1E563DD}" dt="2019-05-14T17:24:18.267" v="23198" actId="1035"/>
          <ac:spMkLst>
            <pc:docMk/>
            <pc:sldMk cId="879396385" sldId="294"/>
            <ac:spMk id="5" creationId="{460E5046-97A5-441C-B263-5B67218987AE}"/>
          </ac:spMkLst>
        </pc:spChg>
        <pc:spChg chg="add mod">
          <ac:chgData name="Maleen Abeydeera" userId="c6ce28c11b823c74" providerId="LiveId" clId="{4DDBCB3A-FF22-45C6-BF82-F1A0D1E563DD}" dt="2019-05-14T17:24:18.267" v="23198" actId="1035"/>
          <ac:spMkLst>
            <pc:docMk/>
            <pc:sldMk cId="879396385" sldId="294"/>
            <ac:spMk id="6" creationId="{3A941045-DAF5-4863-9357-C40F9D0DE1F6}"/>
          </ac:spMkLst>
        </pc:spChg>
        <pc:spChg chg="add mod">
          <ac:chgData name="Maleen Abeydeera" userId="c6ce28c11b823c74" providerId="LiveId" clId="{4DDBCB3A-FF22-45C6-BF82-F1A0D1E563DD}" dt="2019-05-14T17:24:18.267" v="23198" actId="1035"/>
          <ac:spMkLst>
            <pc:docMk/>
            <pc:sldMk cId="879396385" sldId="294"/>
            <ac:spMk id="7" creationId="{B89A4888-9925-43A0-B137-170C27A7B5B3}"/>
          </ac:spMkLst>
        </pc:spChg>
        <pc:spChg chg="add mod">
          <ac:chgData name="Maleen Abeydeera" userId="c6ce28c11b823c74" providerId="LiveId" clId="{4DDBCB3A-FF22-45C6-BF82-F1A0D1E563DD}" dt="2019-05-14T17:24:18.267" v="23198" actId="1035"/>
          <ac:spMkLst>
            <pc:docMk/>
            <pc:sldMk cId="879396385" sldId="294"/>
            <ac:spMk id="8" creationId="{8F8850C8-77AE-4111-98CD-5620B696B556}"/>
          </ac:spMkLst>
        </pc:spChg>
        <pc:spChg chg="add mod">
          <ac:chgData name="Maleen Abeydeera" userId="c6ce28c11b823c74" providerId="LiveId" clId="{4DDBCB3A-FF22-45C6-BF82-F1A0D1E563DD}" dt="2019-05-14T17:24:18.267" v="23198" actId="1035"/>
          <ac:spMkLst>
            <pc:docMk/>
            <pc:sldMk cId="879396385" sldId="294"/>
            <ac:spMk id="9" creationId="{00639A04-8615-46A0-8C55-851C726E920C}"/>
          </ac:spMkLst>
        </pc:spChg>
        <pc:spChg chg="add mod">
          <ac:chgData name="Maleen Abeydeera" userId="c6ce28c11b823c74" providerId="LiveId" clId="{4DDBCB3A-FF22-45C6-BF82-F1A0D1E563DD}" dt="2019-05-14T17:24:23.746" v="23199" actId="1076"/>
          <ac:spMkLst>
            <pc:docMk/>
            <pc:sldMk cId="879396385" sldId="294"/>
            <ac:spMk id="10" creationId="{B3E84BE3-ADD9-47BB-85EC-DA6E5D7E896C}"/>
          </ac:spMkLst>
        </pc:spChg>
        <pc:spChg chg="add del mod">
          <ac:chgData name="Maleen Abeydeera" userId="c6ce28c11b823c74" providerId="LiveId" clId="{4DDBCB3A-FF22-45C6-BF82-F1A0D1E563DD}" dt="2019-05-14T17:22:27.857" v="23183" actId="478"/>
          <ac:spMkLst>
            <pc:docMk/>
            <pc:sldMk cId="879396385" sldId="294"/>
            <ac:spMk id="11" creationId="{F7D9E706-593B-43DE-B51F-9EB72E9C544B}"/>
          </ac:spMkLst>
        </pc:spChg>
        <pc:spChg chg="add mod">
          <ac:chgData name="Maleen Abeydeera" userId="c6ce28c11b823c74" providerId="LiveId" clId="{4DDBCB3A-FF22-45C6-BF82-F1A0D1E563DD}" dt="2019-05-14T22:32:33.729" v="26272" actId="20577"/>
          <ac:spMkLst>
            <pc:docMk/>
            <pc:sldMk cId="879396385" sldId="294"/>
            <ac:spMk id="12" creationId="{8A7B509C-BBF2-4FE8-A16A-02327C7A14FC}"/>
          </ac:spMkLst>
        </pc:spChg>
        <pc:spChg chg="add mod">
          <ac:chgData name="Maleen Abeydeera" userId="c6ce28c11b823c74" providerId="LiveId" clId="{4DDBCB3A-FF22-45C6-BF82-F1A0D1E563DD}" dt="2019-05-14T22:32:58.485" v="26281" actId="1076"/>
          <ac:spMkLst>
            <pc:docMk/>
            <pc:sldMk cId="879396385" sldId="294"/>
            <ac:spMk id="13" creationId="{C0ECA372-D763-44DB-9801-E0C005DBC6BC}"/>
          </ac:spMkLst>
        </pc:spChg>
      </pc:sldChg>
      <pc:sldChg chg="modSp add">
        <pc:chgData name="Maleen Abeydeera" userId="c6ce28c11b823c74" providerId="LiveId" clId="{4DDBCB3A-FF22-45C6-BF82-F1A0D1E563DD}" dt="2019-05-14T17:57:59.118" v="24089" actId="20577"/>
        <pc:sldMkLst>
          <pc:docMk/>
          <pc:sldMk cId="3261635191" sldId="295"/>
        </pc:sldMkLst>
        <pc:spChg chg="mod">
          <ac:chgData name="Maleen Abeydeera" userId="c6ce28c11b823c74" providerId="LiveId" clId="{4DDBCB3A-FF22-45C6-BF82-F1A0D1E563DD}" dt="2019-05-14T17:57:59.118" v="24089" actId="20577"/>
          <ac:spMkLst>
            <pc:docMk/>
            <pc:sldMk cId="3261635191" sldId="295"/>
            <ac:spMk id="2" creationId="{8F37E7E9-1C04-4209-AA22-15C750E2394E}"/>
          </ac:spMkLst>
        </pc:spChg>
      </pc:sldChg>
      <pc:sldChg chg="modSp add ord">
        <pc:chgData name="Maleen Abeydeera" userId="c6ce28c11b823c74" providerId="LiveId" clId="{4DDBCB3A-FF22-45C6-BF82-F1A0D1E563DD}" dt="2019-05-14T18:50:29.171" v="25132" actId="20577"/>
        <pc:sldMkLst>
          <pc:docMk/>
          <pc:sldMk cId="3233560285" sldId="297"/>
        </pc:sldMkLst>
        <pc:spChg chg="mod">
          <ac:chgData name="Maleen Abeydeera" userId="c6ce28c11b823c74" providerId="LiveId" clId="{4DDBCB3A-FF22-45C6-BF82-F1A0D1E563DD}" dt="2019-05-14T18:50:29.171" v="25132" actId="20577"/>
          <ac:spMkLst>
            <pc:docMk/>
            <pc:sldMk cId="3233560285" sldId="297"/>
            <ac:spMk id="2" creationId="{8F37E7E9-1C04-4209-AA22-15C750E2394E}"/>
          </ac:spMkLst>
        </pc:spChg>
      </pc:sldChg>
      <pc:sldChg chg="addSp delSp modSp add">
        <pc:chgData name="Maleen Abeydeera" userId="c6ce28c11b823c74" providerId="LiveId" clId="{4DDBCB3A-FF22-45C6-BF82-F1A0D1E563DD}" dt="2019-05-14T23:38:36.007" v="27204" actId="1076"/>
        <pc:sldMkLst>
          <pc:docMk/>
          <pc:sldMk cId="2648385729" sldId="302"/>
        </pc:sldMkLst>
        <pc:spChg chg="mod">
          <ac:chgData name="Maleen Abeydeera" userId="c6ce28c11b823c74" providerId="LiveId" clId="{4DDBCB3A-FF22-45C6-BF82-F1A0D1E563DD}" dt="2019-05-14T23:36:42.055" v="27184" actId="20577"/>
          <ac:spMkLst>
            <pc:docMk/>
            <pc:sldMk cId="2648385729" sldId="302"/>
            <ac:spMk id="2" creationId="{B2509E34-2B9A-4D3F-8DC0-E3434743BBE9}"/>
          </ac:spMkLst>
        </pc:spChg>
        <pc:spChg chg="del">
          <ac:chgData name="Maleen Abeydeera" userId="c6ce28c11b823c74" providerId="LiveId" clId="{4DDBCB3A-FF22-45C6-BF82-F1A0D1E563DD}" dt="2019-05-14T23:36:21.820" v="27146" actId="478"/>
          <ac:spMkLst>
            <pc:docMk/>
            <pc:sldMk cId="2648385729" sldId="302"/>
            <ac:spMk id="3" creationId="{3896DFE4-623A-4F40-928A-ADB753F95C88}"/>
          </ac:spMkLst>
        </pc:spChg>
        <pc:spChg chg="add mod">
          <ac:chgData name="Maleen Abeydeera" userId="c6ce28c11b823c74" providerId="LiveId" clId="{4DDBCB3A-FF22-45C6-BF82-F1A0D1E563DD}" dt="2019-05-14T23:38:36.007" v="27204" actId="1076"/>
          <ac:spMkLst>
            <pc:docMk/>
            <pc:sldMk cId="2648385729" sldId="302"/>
            <ac:spMk id="6" creationId="{5F9DB04F-DB02-4CD3-BC09-F1B972013BA6}"/>
          </ac:spMkLst>
        </pc:spChg>
        <pc:picChg chg="add del mod">
          <ac:chgData name="Maleen Abeydeera" userId="c6ce28c11b823c74" providerId="LiveId" clId="{4DDBCB3A-FF22-45C6-BF82-F1A0D1E563DD}" dt="2019-05-14T23:38:13.823" v="27197" actId="478"/>
          <ac:picMkLst>
            <pc:docMk/>
            <pc:sldMk cId="2648385729" sldId="302"/>
            <ac:picMk id="5" creationId="{14883257-06EA-4D80-94D8-7B142468ADAC}"/>
          </ac:picMkLst>
        </pc:picChg>
        <pc:picChg chg="add mod">
          <ac:chgData name="Maleen Abeydeera" userId="c6ce28c11b823c74" providerId="LiveId" clId="{4DDBCB3A-FF22-45C6-BF82-F1A0D1E563DD}" dt="2019-05-14T23:38:23.734" v="27200" actId="1076"/>
          <ac:picMkLst>
            <pc:docMk/>
            <pc:sldMk cId="2648385729" sldId="302"/>
            <ac:picMk id="7" creationId="{354125C5-5B9A-49EB-ACFB-C7D711B4EE0A}"/>
          </ac:picMkLst>
        </pc:picChg>
      </pc:sldChg>
      <pc:sldChg chg="delSp modSp add delAnim modAnim">
        <pc:chgData name="Maleen Abeydeera" userId="c6ce28c11b823c74" providerId="LiveId" clId="{4DDBCB3A-FF22-45C6-BF82-F1A0D1E563DD}" dt="2019-05-15T00:21:24.168" v="27465" actId="478"/>
        <pc:sldMkLst>
          <pc:docMk/>
          <pc:sldMk cId="3560028432" sldId="303"/>
        </pc:sldMkLst>
        <pc:spChg chg="mod">
          <ac:chgData name="Maleen Abeydeera" userId="c6ce28c11b823c74" providerId="LiveId" clId="{4DDBCB3A-FF22-45C6-BF82-F1A0D1E563DD}" dt="2019-05-15T00:16:55.504" v="27377" actId="20577"/>
          <ac:spMkLst>
            <pc:docMk/>
            <pc:sldMk cId="3560028432" sldId="303"/>
            <ac:spMk id="2" creationId="{252A3C11-9FB9-4A54-B94E-5C57F49662FC}"/>
          </ac:spMkLst>
        </pc:spChg>
        <pc:spChg chg="mod">
          <ac:chgData name="Maleen Abeydeera" userId="c6ce28c11b823c74" providerId="LiveId" clId="{4DDBCB3A-FF22-45C6-BF82-F1A0D1E563DD}" dt="2019-05-15T00:16:03.976" v="27367" actId="207"/>
          <ac:spMkLst>
            <pc:docMk/>
            <pc:sldMk cId="3560028432" sldId="303"/>
            <ac:spMk id="7" creationId="{A8B8BFF8-23E0-4B04-82E1-0CE55D9B2C28}"/>
          </ac:spMkLst>
        </pc:spChg>
        <pc:spChg chg="mod">
          <ac:chgData name="Maleen Abeydeera" userId="c6ce28c11b823c74" providerId="LiveId" clId="{4DDBCB3A-FF22-45C6-BF82-F1A0D1E563DD}" dt="2019-05-15T00:18:29.135" v="27384" actId="14100"/>
          <ac:spMkLst>
            <pc:docMk/>
            <pc:sldMk cId="3560028432" sldId="303"/>
            <ac:spMk id="76" creationId="{AC48E7AE-AD7D-4243-91A3-B97FB5E35071}"/>
          </ac:spMkLst>
        </pc:spChg>
        <pc:spChg chg="mod">
          <ac:chgData name="Maleen Abeydeera" userId="c6ce28c11b823c74" providerId="LiveId" clId="{4DDBCB3A-FF22-45C6-BF82-F1A0D1E563DD}" dt="2019-05-15T00:21:20.595" v="27464" actId="20577"/>
          <ac:spMkLst>
            <pc:docMk/>
            <pc:sldMk cId="3560028432" sldId="303"/>
            <ac:spMk id="77" creationId="{506CE4BD-D50C-4E3E-8013-802D4586CBAF}"/>
          </ac:spMkLst>
        </pc:spChg>
        <pc:spChg chg="del">
          <ac:chgData name="Maleen Abeydeera" userId="c6ce28c11b823c74" providerId="LiveId" clId="{4DDBCB3A-FF22-45C6-BF82-F1A0D1E563DD}" dt="2019-05-15T00:21:24.168" v="27465" actId="478"/>
          <ac:spMkLst>
            <pc:docMk/>
            <pc:sldMk cId="3560028432" sldId="303"/>
            <ac:spMk id="78" creationId="{D9B8190A-0DF2-42DE-B4BC-563E6A4324B6}"/>
          </ac:spMkLst>
        </pc:spChg>
        <pc:grpChg chg="del">
          <ac:chgData name="Maleen Abeydeera" userId="c6ce28c11b823c74" providerId="LiveId" clId="{4DDBCB3A-FF22-45C6-BF82-F1A0D1E563DD}" dt="2019-05-15T00:20:14.735" v="27391" actId="478"/>
          <ac:grpSpMkLst>
            <pc:docMk/>
            <pc:sldMk cId="3560028432" sldId="303"/>
            <ac:grpSpMk id="73" creationId="{92766A59-9C2F-4981-AF82-BF105FB79443}"/>
          </ac:grpSpMkLst>
        </pc:grpChg>
      </pc:sldChg>
      <pc:sldMasterChg chg="modSldLayout">
        <pc:chgData name="Maleen Abeydeera" userId="c6ce28c11b823c74" providerId="LiveId" clId="{4DDBCB3A-FF22-45C6-BF82-F1A0D1E563DD}" dt="2019-05-12T21:15:53.676" v="7389" actId="478"/>
        <pc:sldMasterMkLst>
          <pc:docMk/>
          <pc:sldMasterMk cId="4113330678" sldId="2147483750"/>
        </pc:sldMasterMkLst>
        <pc:sldLayoutChg chg="delSp">
          <pc:chgData name="Maleen Abeydeera" userId="c6ce28c11b823c74" providerId="LiveId" clId="{4DDBCB3A-FF22-45C6-BF82-F1A0D1E563DD}" dt="2019-05-12T21:15:53.676" v="7389" actId="478"/>
          <pc:sldLayoutMkLst>
            <pc:docMk/>
            <pc:sldMasterMk cId="4113330678" sldId="2147483750"/>
            <pc:sldLayoutMk cId="793275372" sldId="2147483752"/>
          </pc:sldLayoutMkLst>
          <pc:spChg chg="del">
            <ac:chgData name="Maleen Abeydeera" userId="c6ce28c11b823c74" providerId="LiveId" clId="{4DDBCB3A-FF22-45C6-BF82-F1A0D1E563DD}" dt="2019-05-12T21:15:53.676" v="7389" actId="478"/>
            <ac:spMkLst>
              <pc:docMk/>
              <pc:sldMasterMk cId="4113330678" sldId="2147483750"/>
              <pc:sldLayoutMk cId="793275372" sldId="2147483752"/>
              <ac:spMk id="5" creationId="{00000000-0000-0000-0000-000000000000}"/>
            </ac:spMkLst>
          </pc:spChg>
        </pc:sldLayoutChg>
      </pc:sldMasterChg>
    </pc:docChg>
  </pc:docChgLst>
  <pc:docChgLst>
    <pc:chgData name="Maleen Abeydeera" userId="c6ce28c11b823c74" providerId="LiveId" clId="{9C22E658-B4BC-4D27-B4FE-1E4BA5E25F82}"/>
    <pc:docChg chg="undo redo custSel addSld delSld modSld sldOrd modNotesMaster modHandout modShowInfo">
      <pc:chgData name="Maleen Abeydeera" userId="c6ce28c11b823c74" providerId="LiveId" clId="{9C22E658-B4BC-4D27-B4FE-1E4BA5E25F82}" dt="2020-03-11T14:54:40.222" v="46514" actId="20577"/>
      <pc:docMkLst>
        <pc:docMk/>
      </pc:docMkLst>
      <pc:sldChg chg="addSp delSp modSp mod modTransition modAnim modNotesTx">
        <pc:chgData name="Maleen Abeydeera" userId="c6ce28c11b823c74" providerId="LiveId" clId="{9C22E658-B4BC-4D27-B4FE-1E4BA5E25F82}" dt="2020-03-11T13:55:27.417" v="45166"/>
        <pc:sldMkLst>
          <pc:docMk/>
          <pc:sldMk cId="900401239" sldId="258"/>
        </pc:sldMkLst>
        <pc:spChg chg="mod">
          <ac:chgData name="Maleen Abeydeera" userId="c6ce28c11b823c74" providerId="LiveId" clId="{9C22E658-B4BC-4D27-B4FE-1E4BA5E25F82}" dt="2020-03-10T14:16:47.362" v="38997" actId="1076"/>
          <ac:spMkLst>
            <pc:docMk/>
            <pc:sldMk cId="900401239" sldId="258"/>
            <ac:spMk id="2" creationId="{8F37E7E9-1C04-4209-AA22-15C750E2394E}"/>
          </ac:spMkLst>
        </pc:spChg>
        <pc:spChg chg="mod">
          <ac:chgData name="Maleen Abeydeera" userId="c6ce28c11b823c74" providerId="LiveId" clId="{9C22E658-B4BC-4D27-B4FE-1E4BA5E25F82}" dt="2020-03-10T17:19:32.777" v="44673" actId="403"/>
          <ac:spMkLst>
            <pc:docMk/>
            <pc:sldMk cId="900401239" sldId="258"/>
            <ac:spMk id="3" creationId="{CF912AE3-8C54-4E05-B091-5974E7E9E80C}"/>
          </ac:spMkLst>
        </pc:spChg>
        <pc:spChg chg="add del mod">
          <ac:chgData name="Maleen Abeydeera" userId="c6ce28c11b823c74" providerId="LiveId" clId="{9C22E658-B4BC-4D27-B4FE-1E4BA5E25F82}" dt="2020-03-02T22:48:21.133" v="3044" actId="478"/>
          <ac:spMkLst>
            <pc:docMk/>
            <pc:sldMk cId="900401239" sldId="258"/>
            <ac:spMk id="5" creationId="{66703C0C-9FF0-4214-99FC-77502B2C414F}"/>
          </ac:spMkLst>
        </pc:spChg>
        <pc:picChg chg="mod">
          <ac:chgData name="Maleen Abeydeera" userId="c6ce28c11b823c74" providerId="LiveId" clId="{9C22E658-B4BC-4D27-B4FE-1E4BA5E25F82}" dt="2020-03-10T17:19:37.357" v="44674" actId="1076"/>
          <ac:picMkLst>
            <pc:docMk/>
            <pc:sldMk cId="900401239" sldId="258"/>
            <ac:picMk id="4" creationId="{C5310F4F-D9BC-40B5-BCCB-0889EC293269}"/>
          </ac:picMkLst>
        </pc:picChg>
        <pc:picChg chg="add del mod">
          <ac:chgData name="Maleen Abeydeera" userId="c6ce28c11b823c74" providerId="LiveId" clId="{9C22E658-B4BC-4D27-B4FE-1E4BA5E25F82}" dt="2020-03-04T18:47:30.340" v="12134"/>
          <ac:picMkLst>
            <pc:docMk/>
            <pc:sldMk cId="900401239" sldId="258"/>
            <ac:picMk id="6" creationId="{D8CB055D-E31E-4ECC-A660-015AF20697A4}"/>
          </ac:picMkLst>
        </pc:picChg>
        <pc:picChg chg="add del mod">
          <ac:chgData name="Maleen Abeydeera" userId="c6ce28c11b823c74" providerId="LiveId" clId="{9C22E658-B4BC-4D27-B4FE-1E4BA5E25F82}" dt="2020-03-10T17:16:13.746" v="44667"/>
          <ac:picMkLst>
            <pc:docMk/>
            <pc:sldMk cId="900401239" sldId="258"/>
            <ac:picMk id="7" creationId="{BE1E99E1-2258-48C6-974F-BAE3A8758AF2}"/>
          </ac:picMkLst>
        </pc:picChg>
        <pc:picChg chg="add del mod">
          <ac:chgData name="Maleen Abeydeera" userId="c6ce28c11b823c74" providerId="LiveId" clId="{9C22E658-B4BC-4D27-B4FE-1E4BA5E25F82}" dt="2020-03-10T17:20:26.272" v="44675"/>
          <ac:picMkLst>
            <pc:docMk/>
            <pc:sldMk cId="900401239" sldId="258"/>
            <ac:picMk id="8" creationId="{C36849CA-1200-4CE3-AFC9-221D5D1B4A9C}"/>
          </ac:picMkLst>
        </pc:picChg>
        <pc:picChg chg="add del mod">
          <ac:chgData name="Maleen Abeydeera" userId="c6ce28c11b823c74" providerId="LiveId" clId="{9C22E658-B4BC-4D27-B4FE-1E4BA5E25F82}" dt="2020-03-10T17:25:58.827" v="44682"/>
          <ac:picMkLst>
            <pc:docMk/>
            <pc:sldMk cId="900401239" sldId="258"/>
            <ac:picMk id="9" creationId="{E345E883-9E8A-4C13-9072-7C8A7A5A5DF4}"/>
          </ac:picMkLst>
        </pc:picChg>
        <pc:picChg chg="add del mod">
          <ac:chgData name="Maleen Abeydeera" userId="c6ce28c11b823c74" providerId="LiveId" clId="{9C22E658-B4BC-4D27-B4FE-1E4BA5E25F82}" dt="2020-03-10T19:05:33.057" v="44900"/>
          <ac:picMkLst>
            <pc:docMk/>
            <pc:sldMk cId="900401239" sldId="258"/>
            <ac:picMk id="10" creationId="{326AFE23-E857-4559-BFDE-AC5C73DA9176}"/>
          </ac:picMkLst>
        </pc:picChg>
        <pc:picChg chg="add del mod">
          <ac:chgData name="Maleen Abeydeera" userId="c6ce28c11b823c74" providerId="LiveId" clId="{9C22E658-B4BC-4D27-B4FE-1E4BA5E25F82}" dt="2020-03-10T23:08:28.008" v="44908"/>
          <ac:picMkLst>
            <pc:docMk/>
            <pc:sldMk cId="900401239" sldId="258"/>
            <ac:picMk id="11" creationId="{20B45235-AA52-4393-9979-80DF752F7CE8}"/>
          </ac:picMkLst>
        </pc:picChg>
        <pc:picChg chg="add del mod">
          <ac:chgData name="Maleen Abeydeera" userId="c6ce28c11b823c74" providerId="LiveId" clId="{9C22E658-B4BC-4D27-B4FE-1E4BA5E25F82}" dt="2020-03-11T13:55:27.417" v="45166"/>
          <ac:picMkLst>
            <pc:docMk/>
            <pc:sldMk cId="900401239" sldId="258"/>
            <ac:picMk id="12" creationId="{1EFA6872-6876-418E-ACCA-0B49A45E995B}"/>
          </ac:picMkLst>
        </pc:picChg>
      </pc:sldChg>
      <pc:sldChg chg="addSp delSp modSp mod modTransition delAnim modAnim modNotesTx">
        <pc:chgData name="Maleen Abeydeera" userId="c6ce28c11b823c74" providerId="LiveId" clId="{9C22E658-B4BC-4D27-B4FE-1E4BA5E25F82}" dt="2020-03-11T14:49:16.719" v="46366" actId="20577"/>
        <pc:sldMkLst>
          <pc:docMk/>
          <pc:sldMk cId="3935138415" sldId="263"/>
        </pc:sldMkLst>
        <pc:spChg chg="mod">
          <ac:chgData name="Maleen Abeydeera" userId="c6ce28c11b823c74" providerId="LiveId" clId="{9C22E658-B4BC-4D27-B4FE-1E4BA5E25F82}" dt="2020-03-10T16:11:04.739" v="41281" actId="1037"/>
          <ac:spMkLst>
            <pc:docMk/>
            <pc:sldMk cId="3935138415" sldId="263"/>
            <ac:spMk id="2" creationId="{6B2F4D1F-349F-42CC-8F2D-24E1BD7CE5D1}"/>
          </ac:spMkLst>
        </pc:spChg>
        <pc:spChg chg="mod ord">
          <ac:chgData name="Maleen Abeydeera" userId="c6ce28c11b823c74" providerId="LiveId" clId="{9C22E658-B4BC-4D27-B4FE-1E4BA5E25F82}" dt="2020-03-11T14:48:28.616" v="46346" actId="20577"/>
          <ac:spMkLst>
            <pc:docMk/>
            <pc:sldMk cId="3935138415" sldId="263"/>
            <ac:spMk id="3" creationId="{2236F618-E3BE-41BA-8645-F1510F6C5FF3}"/>
          </ac:spMkLst>
        </pc:spChg>
        <pc:spChg chg="mod">
          <ac:chgData name="Maleen Abeydeera" userId="c6ce28c11b823c74" providerId="LiveId" clId="{9C22E658-B4BC-4D27-B4FE-1E4BA5E25F82}" dt="2020-03-09T17:12:25.405" v="24292" actId="1076"/>
          <ac:spMkLst>
            <pc:docMk/>
            <pc:sldMk cId="3935138415" sldId="263"/>
            <ac:spMk id="5" creationId="{31F7F639-3F0E-438E-963E-8D4FCFB6654A}"/>
          </ac:spMkLst>
        </pc:spChg>
        <pc:spChg chg="del mod">
          <ac:chgData name="Maleen Abeydeera" userId="c6ce28c11b823c74" providerId="LiveId" clId="{9C22E658-B4BC-4D27-B4FE-1E4BA5E25F82}" dt="2020-03-09T17:11:34.690" v="24279" actId="478"/>
          <ac:spMkLst>
            <pc:docMk/>
            <pc:sldMk cId="3935138415" sldId="263"/>
            <ac:spMk id="9" creationId="{069E2D56-F08E-4B35-B381-87BC3C0A17D8}"/>
          </ac:spMkLst>
        </pc:spChg>
        <pc:spChg chg="mod">
          <ac:chgData name="Maleen Abeydeera" userId="c6ce28c11b823c74" providerId="LiveId" clId="{9C22E658-B4BC-4D27-B4FE-1E4BA5E25F82}" dt="2020-03-02T16:53:46.013" v="869" actId="20577"/>
          <ac:spMkLst>
            <pc:docMk/>
            <pc:sldMk cId="3935138415" sldId="263"/>
            <ac:spMk id="10" creationId="{DD444D4C-5751-4282-981C-842F568D8289}"/>
          </ac:spMkLst>
        </pc:spChg>
        <pc:spChg chg="del mod">
          <ac:chgData name="Maleen Abeydeera" userId="c6ce28c11b823c74" providerId="LiveId" clId="{9C22E658-B4BC-4D27-B4FE-1E4BA5E25F82}" dt="2020-03-09T16:45:23.174" v="23958" actId="478"/>
          <ac:spMkLst>
            <pc:docMk/>
            <pc:sldMk cId="3935138415" sldId="263"/>
            <ac:spMk id="16" creationId="{63FFE3E9-62CD-457D-B415-6FD3282607B3}"/>
          </ac:spMkLst>
        </pc:spChg>
        <pc:spChg chg="add mod">
          <ac:chgData name="Maleen Abeydeera" userId="c6ce28c11b823c74" providerId="LiveId" clId="{9C22E658-B4BC-4D27-B4FE-1E4BA5E25F82}" dt="2020-03-09T16:56:01.836" v="24078" actId="403"/>
          <ac:spMkLst>
            <pc:docMk/>
            <pc:sldMk cId="3935138415" sldId="263"/>
            <ac:spMk id="18" creationId="{8FF3FDE5-3BC0-4EA2-9011-DFC865E58ED3}"/>
          </ac:spMkLst>
        </pc:spChg>
        <pc:spChg chg="add mod">
          <ac:chgData name="Maleen Abeydeera" userId="c6ce28c11b823c74" providerId="LiveId" clId="{9C22E658-B4BC-4D27-B4FE-1E4BA5E25F82}" dt="2020-03-09T16:56:01.836" v="24078" actId="403"/>
          <ac:spMkLst>
            <pc:docMk/>
            <pc:sldMk cId="3935138415" sldId="263"/>
            <ac:spMk id="42" creationId="{D7837518-52B2-4BB4-BB88-E7A9CE4B977B}"/>
          </ac:spMkLst>
        </pc:spChg>
        <pc:spChg chg="add mod">
          <ac:chgData name="Maleen Abeydeera" userId="c6ce28c11b823c74" providerId="LiveId" clId="{9C22E658-B4BC-4D27-B4FE-1E4BA5E25F82}" dt="2020-03-09T16:56:01.836" v="24078" actId="403"/>
          <ac:spMkLst>
            <pc:docMk/>
            <pc:sldMk cId="3935138415" sldId="263"/>
            <ac:spMk id="47" creationId="{BDA6C2D6-8E26-4616-A13F-562D897ED20E}"/>
          </ac:spMkLst>
        </pc:spChg>
        <pc:spChg chg="add mod">
          <ac:chgData name="Maleen Abeydeera" userId="c6ce28c11b823c74" providerId="LiveId" clId="{9C22E658-B4BC-4D27-B4FE-1E4BA5E25F82}" dt="2020-03-09T16:56:01.836" v="24078" actId="403"/>
          <ac:spMkLst>
            <pc:docMk/>
            <pc:sldMk cId="3935138415" sldId="263"/>
            <ac:spMk id="48" creationId="{2EFF8B54-7E4E-4561-B921-B9C9BB014F2D}"/>
          </ac:spMkLst>
        </pc:spChg>
        <pc:spChg chg="add mod">
          <ac:chgData name="Maleen Abeydeera" userId="c6ce28c11b823c74" providerId="LiveId" clId="{9C22E658-B4BC-4D27-B4FE-1E4BA5E25F82}" dt="2020-03-09T16:56:01.836" v="24078" actId="403"/>
          <ac:spMkLst>
            <pc:docMk/>
            <pc:sldMk cId="3935138415" sldId="263"/>
            <ac:spMk id="49" creationId="{A8A72364-06CE-4C53-8CDF-1571E37C1039}"/>
          </ac:spMkLst>
        </pc:spChg>
        <pc:spChg chg="add mod">
          <ac:chgData name="Maleen Abeydeera" userId="c6ce28c11b823c74" providerId="LiveId" clId="{9C22E658-B4BC-4D27-B4FE-1E4BA5E25F82}" dt="2020-03-09T16:56:01.836" v="24078" actId="403"/>
          <ac:spMkLst>
            <pc:docMk/>
            <pc:sldMk cId="3935138415" sldId="263"/>
            <ac:spMk id="50" creationId="{7572EF1D-3528-497C-9BE5-32CA693EEEA8}"/>
          </ac:spMkLst>
        </pc:spChg>
        <pc:spChg chg="add mod">
          <ac:chgData name="Maleen Abeydeera" userId="c6ce28c11b823c74" providerId="LiveId" clId="{9C22E658-B4BC-4D27-B4FE-1E4BA5E25F82}" dt="2020-03-09T16:56:01.836" v="24078" actId="403"/>
          <ac:spMkLst>
            <pc:docMk/>
            <pc:sldMk cId="3935138415" sldId="263"/>
            <ac:spMk id="51" creationId="{9BB95DDE-8E7D-487F-BD24-93AF7827321C}"/>
          </ac:spMkLst>
        </pc:spChg>
        <pc:spChg chg="add mod">
          <ac:chgData name="Maleen Abeydeera" userId="c6ce28c11b823c74" providerId="LiveId" clId="{9C22E658-B4BC-4D27-B4FE-1E4BA5E25F82}" dt="2020-03-09T16:56:01.836" v="24078" actId="403"/>
          <ac:spMkLst>
            <pc:docMk/>
            <pc:sldMk cId="3935138415" sldId="263"/>
            <ac:spMk id="52" creationId="{C5BD19FA-CFDE-40DF-9DBD-A60D4DA3B965}"/>
          </ac:spMkLst>
        </pc:spChg>
        <pc:spChg chg="add mod">
          <ac:chgData name="Maleen Abeydeera" userId="c6ce28c11b823c74" providerId="LiveId" clId="{9C22E658-B4BC-4D27-B4FE-1E4BA5E25F82}" dt="2020-03-09T16:56:01.836" v="24078" actId="403"/>
          <ac:spMkLst>
            <pc:docMk/>
            <pc:sldMk cId="3935138415" sldId="263"/>
            <ac:spMk id="53" creationId="{EF5BCBD3-5FB3-4BF5-9B38-1F2089F9CFBC}"/>
          </ac:spMkLst>
        </pc:spChg>
        <pc:spChg chg="add mod">
          <ac:chgData name="Maleen Abeydeera" userId="c6ce28c11b823c74" providerId="LiveId" clId="{9C22E658-B4BC-4D27-B4FE-1E4BA5E25F82}" dt="2020-03-09T16:56:01.836" v="24078" actId="403"/>
          <ac:spMkLst>
            <pc:docMk/>
            <pc:sldMk cId="3935138415" sldId="263"/>
            <ac:spMk id="54" creationId="{AD66B554-21FF-49F8-B51B-DE826DFA7AB9}"/>
          </ac:spMkLst>
        </pc:spChg>
        <pc:spChg chg="add mod">
          <ac:chgData name="Maleen Abeydeera" userId="c6ce28c11b823c74" providerId="LiveId" clId="{9C22E658-B4BC-4D27-B4FE-1E4BA5E25F82}" dt="2020-03-09T16:56:01.836" v="24078" actId="403"/>
          <ac:spMkLst>
            <pc:docMk/>
            <pc:sldMk cId="3935138415" sldId="263"/>
            <ac:spMk id="55" creationId="{BE1C881F-E063-4959-A804-3C09B5D9CA2D}"/>
          </ac:spMkLst>
        </pc:spChg>
        <pc:spChg chg="add del mod">
          <ac:chgData name="Maleen Abeydeera" userId="c6ce28c11b823c74" providerId="LiveId" clId="{9C22E658-B4BC-4D27-B4FE-1E4BA5E25F82}" dt="2020-03-06T22:59:47.791" v="19326" actId="478"/>
          <ac:spMkLst>
            <pc:docMk/>
            <pc:sldMk cId="3935138415" sldId="263"/>
            <ac:spMk id="57" creationId="{92F1DB64-7704-416E-9D5A-A1CD73A6B546}"/>
          </ac:spMkLst>
        </pc:spChg>
        <pc:spChg chg="add del mod">
          <ac:chgData name="Maleen Abeydeera" userId="c6ce28c11b823c74" providerId="LiveId" clId="{9C22E658-B4BC-4D27-B4FE-1E4BA5E25F82}" dt="2020-03-06T22:59:53.857" v="19330" actId="478"/>
          <ac:spMkLst>
            <pc:docMk/>
            <pc:sldMk cId="3935138415" sldId="263"/>
            <ac:spMk id="59" creationId="{87F7338D-FD35-4B6D-AE23-C85B3926A8D8}"/>
          </ac:spMkLst>
        </pc:spChg>
        <pc:spChg chg="add del mod">
          <ac:chgData name="Maleen Abeydeera" userId="c6ce28c11b823c74" providerId="LiveId" clId="{9C22E658-B4BC-4D27-B4FE-1E4BA5E25F82}" dt="2020-03-06T22:59:55.700" v="19331" actId="478"/>
          <ac:spMkLst>
            <pc:docMk/>
            <pc:sldMk cId="3935138415" sldId="263"/>
            <ac:spMk id="60" creationId="{1F583539-6B53-4405-A74E-52A914365BC6}"/>
          </ac:spMkLst>
        </pc:spChg>
        <pc:spChg chg="add mod ord">
          <ac:chgData name="Maleen Abeydeera" userId="c6ce28c11b823c74" providerId="LiveId" clId="{9C22E658-B4BC-4D27-B4FE-1E4BA5E25F82}" dt="2020-03-11T14:48:34.386" v="46349" actId="20577"/>
          <ac:spMkLst>
            <pc:docMk/>
            <pc:sldMk cId="3935138415" sldId="263"/>
            <ac:spMk id="70" creationId="{1B675CEA-1AC0-4ADB-88B5-8DC0DED6108C}"/>
          </ac:spMkLst>
        </pc:spChg>
        <pc:spChg chg="add mod ord">
          <ac:chgData name="Maleen Abeydeera" userId="c6ce28c11b823c74" providerId="LiveId" clId="{9C22E658-B4BC-4D27-B4FE-1E4BA5E25F82}" dt="2020-03-10T16:08:06.368" v="41276" actId="14100"/>
          <ac:spMkLst>
            <pc:docMk/>
            <pc:sldMk cId="3935138415" sldId="263"/>
            <ac:spMk id="71" creationId="{E51A9CF6-A056-4724-AFFE-9687A16AD069}"/>
          </ac:spMkLst>
        </pc:spChg>
        <pc:spChg chg="add mod ord">
          <ac:chgData name="Maleen Abeydeera" userId="c6ce28c11b823c74" providerId="LiveId" clId="{9C22E658-B4BC-4D27-B4FE-1E4BA5E25F82}" dt="2020-03-10T16:03:57.441" v="41245" actId="1076"/>
          <ac:spMkLst>
            <pc:docMk/>
            <pc:sldMk cId="3935138415" sldId="263"/>
            <ac:spMk id="72" creationId="{BB455B6B-85D5-4D9E-B36B-78ECD25E474B}"/>
          </ac:spMkLst>
        </pc:spChg>
        <pc:spChg chg="add mod ord">
          <ac:chgData name="Maleen Abeydeera" userId="c6ce28c11b823c74" providerId="LiveId" clId="{9C22E658-B4BC-4D27-B4FE-1E4BA5E25F82}" dt="2020-03-10T16:07:29.694" v="41268" actId="2085"/>
          <ac:spMkLst>
            <pc:docMk/>
            <pc:sldMk cId="3935138415" sldId="263"/>
            <ac:spMk id="73" creationId="{74C4E268-3D06-4B69-9C3F-7AFC34DFC052}"/>
          </ac:spMkLst>
        </pc:spChg>
        <pc:spChg chg="add mod ord">
          <ac:chgData name="Maleen Abeydeera" userId="c6ce28c11b823c74" providerId="LiveId" clId="{9C22E658-B4BC-4D27-B4FE-1E4BA5E25F82}" dt="2020-03-10T16:07:39.346" v="41272" actId="2085"/>
          <ac:spMkLst>
            <pc:docMk/>
            <pc:sldMk cId="3935138415" sldId="263"/>
            <ac:spMk id="74" creationId="{CD297DD7-AF5B-40D4-976F-49F46C224085}"/>
          </ac:spMkLst>
        </pc:spChg>
        <pc:grpChg chg="add del mod">
          <ac:chgData name="Maleen Abeydeera" userId="c6ce28c11b823c74" providerId="LiveId" clId="{9C22E658-B4BC-4D27-B4FE-1E4BA5E25F82}" dt="2020-03-09T17:02:32.818" v="24182" actId="1038"/>
          <ac:grpSpMkLst>
            <pc:docMk/>
            <pc:sldMk cId="3935138415" sldId="263"/>
            <ac:grpSpMk id="7" creationId="{36E49BE5-202D-4996-BCB0-324E07704690}"/>
          </ac:grpSpMkLst>
        </pc:grpChg>
        <pc:grpChg chg="del mod">
          <ac:chgData name="Maleen Abeydeera" userId="c6ce28c11b823c74" providerId="LiveId" clId="{9C22E658-B4BC-4D27-B4FE-1E4BA5E25F82}" dt="2020-03-09T17:11:36.934" v="24280" actId="478"/>
          <ac:grpSpMkLst>
            <pc:docMk/>
            <pc:sldMk cId="3935138415" sldId="263"/>
            <ac:grpSpMk id="17" creationId="{65EA8A6B-E852-48B7-97E6-F0AC701EDABB}"/>
          </ac:grpSpMkLst>
        </pc:grpChg>
        <pc:grpChg chg="add mod">
          <ac:chgData name="Maleen Abeydeera" userId="c6ce28c11b823c74" providerId="LiveId" clId="{9C22E658-B4BC-4D27-B4FE-1E4BA5E25F82}" dt="2020-03-06T22:59:37.141" v="19320" actId="164"/>
          <ac:grpSpMkLst>
            <pc:docMk/>
            <pc:sldMk cId="3935138415" sldId="263"/>
            <ac:grpSpMk id="21" creationId="{BB2BEEE5-E4F8-43CC-B1C3-BCB96CED906E}"/>
          </ac:grpSpMkLst>
        </pc:grpChg>
        <pc:grpChg chg="add mod">
          <ac:chgData name="Maleen Abeydeera" userId="c6ce28c11b823c74" providerId="LiveId" clId="{9C22E658-B4BC-4D27-B4FE-1E4BA5E25F82}" dt="2020-03-06T22:59:37.141" v="19320" actId="164"/>
          <ac:grpSpMkLst>
            <pc:docMk/>
            <pc:sldMk cId="3935138415" sldId="263"/>
            <ac:grpSpMk id="28" creationId="{9D5B0B20-4591-488B-B6F3-F767B0767198}"/>
          </ac:grpSpMkLst>
        </pc:grpChg>
        <pc:grpChg chg="add mod">
          <ac:chgData name="Maleen Abeydeera" userId="c6ce28c11b823c74" providerId="LiveId" clId="{9C22E658-B4BC-4D27-B4FE-1E4BA5E25F82}" dt="2020-03-09T16:55:48.264" v="24070" actId="404"/>
          <ac:grpSpMkLst>
            <pc:docMk/>
            <pc:sldMk cId="3935138415" sldId="263"/>
            <ac:grpSpMk id="35" creationId="{C079CD52-C21B-4505-8B51-BA6995429470}"/>
          </ac:grpSpMkLst>
        </pc:grpChg>
        <pc:picChg chg="add del mod">
          <ac:chgData name="Maleen Abeydeera" userId="c6ce28c11b823c74" providerId="LiveId" clId="{9C22E658-B4BC-4D27-B4FE-1E4BA5E25F82}" dt="2020-03-10T18:21:40.343" v="44848"/>
          <ac:picMkLst>
            <pc:docMk/>
            <pc:sldMk cId="3935138415" sldId="263"/>
            <ac:picMk id="75" creationId="{85664A4E-7286-4AFC-BE0E-06ED557C7A30}"/>
          </ac:picMkLst>
        </pc:picChg>
        <pc:picChg chg="add del mod">
          <ac:chgData name="Maleen Abeydeera" userId="c6ce28c11b823c74" providerId="LiveId" clId="{9C22E658-B4BC-4D27-B4FE-1E4BA5E25F82}" dt="2020-03-10T19:05:33.057" v="44900"/>
          <ac:picMkLst>
            <pc:docMk/>
            <pc:sldMk cId="3935138415" sldId="263"/>
            <ac:picMk id="76" creationId="{E1EF5D8A-5464-4D74-A154-BB03B0138A73}"/>
          </ac:picMkLst>
        </pc:picChg>
        <pc:picChg chg="add del mod">
          <ac:chgData name="Maleen Abeydeera" userId="c6ce28c11b823c74" providerId="LiveId" clId="{9C22E658-B4BC-4D27-B4FE-1E4BA5E25F82}" dt="2020-03-11T13:55:27.417" v="45166"/>
          <ac:picMkLst>
            <pc:docMk/>
            <pc:sldMk cId="3935138415" sldId="263"/>
            <ac:picMk id="77" creationId="{17A777FA-A91A-400A-82BD-526C4CF507CB}"/>
          </ac:picMkLst>
        </pc:picChg>
        <pc:cxnChg chg="del mod">
          <ac:chgData name="Maleen Abeydeera" userId="c6ce28c11b823c74" providerId="LiveId" clId="{9C22E658-B4BC-4D27-B4FE-1E4BA5E25F82}" dt="2020-03-09T16:45:30.964" v="23960" actId="478"/>
          <ac:cxnSpMkLst>
            <pc:docMk/>
            <pc:sldMk cId="3935138415" sldId="263"/>
            <ac:cxnSpMk id="8" creationId="{98BEC4AB-D8B2-425E-AD3D-99D3F2823E8B}"/>
          </ac:cxnSpMkLst>
        </pc:cxnChg>
        <pc:cxnChg chg="del mod">
          <ac:chgData name="Maleen Abeydeera" userId="c6ce28c11b823c74" providerId="LiveId" clId="{9C22E658-B4BC-4D27-B4FE-1E4BA5E25F82}" dt="2020-03-09T16:45:35.514" v="23965" actId="478"/>
          <ac:cxnSpMkLst>
            <pc:docMk/>
            <pc:sldMk cId="3935138415" sldId="263"/>
            <ac:cxnSpMk id="12" creationId="{AD528748-FF81-4CCB-BF63-33A0F07FDE3D}"/>
          </ac:cxnSpMkLst>
        </pc:cxnChg>
        <pc:cxnChg chg="del mod">
          <ac:chgData name="Maleen Abeydeera" userId="c6ce28c11b823c74" providerId="LiveId" clId="{9C22E658-B4BC-4D27-B4FE-1E4BA5E25F82}" dt="2020-03-06T22:58:19.310" v="19300" actId="478"/>
          <ac:cxnSpMkLst>
            <pc:docMk/>
            <pc:sldMk cId="3935138415" sldId="263"/>
            <ac:cxnSpMk id="19" creationId="{6BF96AD5-72DF-4CDE-8761-C1211E947F5E}"/>
          </ac:cxnSpMkLst>
        </pc:cxnChg>
        <pc:cxnChg chg="del mod">
          <ac:chgData name="Maleen Abeydeera" userId="c6ce28c11b823c74" providerId="LiveId" clId="{9C22E658-B4BC-4D27-B4FE-1E4BA5E25F82}" dt="2020-03-09T16:45:38.385" v="23967" actId="478"/>
          <ac:cxnSpMkLst>
            <pc:docMk/>
            <pc:sldMk cId="3935138415" sldId="263"/>
            <ac:cxnSpMk id="20" creationId="{2DE6E003-56BA-4BE0-9059-77B3D85B2AE0}"/>
          </ac:cxnSpMkLst>
        </pc:cxnChg>
        <pc:cxnChg chg="add mod">
          <ac:chgData name="Maleen Abeydeera" userId="c6ce28c11b823c74" providerId="LiveId" clId="{9C22E658-B4BC-4D27-B4FE-1E4BA5E25F82}" dt="2020-03-06T22:59:37.141" v="19320" actId="164"/>
          <ac:cxnSpMkLst>
            <pc:docMk/>
            <pc:sldMk cId="3935138415" sldId="263"/>
            <ac:cxnSpMk id="43" creationId="{6ED6663F-A1E2-4AC3-86D4-FDEFC6C044EF}"/>
          </ac:cxnSpMkLst>
        </pc:cxnChg>
        <pc:cxnChg chg="add mod">
          <ac:chgData name="Maleen Abeydeera" userId="c6ce28c11b823c74" providerId="LiveId" clId="{9C22E658-B4BC-4D27-B4FE-1E4BA5E25F82}" dt="2020-03-06T22:59:37.141" v="19320" actId="164"/>
          <ac:cxnSpMkLst>
            <pc:docMk/>
            <pc:sldMk cId="3935138415" sldId="263"/>
            <ac:cxnSpMk id="44" creationId="{B1BCD295-1B22-4D71-AFA5-86E95FB5028B}"/>
          </ac:cxnSpMkLst>
        </pc:cxnChg>
        <pc:cxnChg chg="add mod">
          <ac:chgData name="Maleen Abeydeera" userId="c6ce28c11b823c74" providerId="LiveId" clId="{9C22E658-B4BC-4D27-B4FE-1E4BA5E25F82}" dt="2020-03-06T23:00:23.506" v="19350" actId="1036"/>
          <ac:cxnSpMkLst>
            <pc:docMk/>
            <pc:sldMk cId="3935138415" sldId="263"/>
            <ac:cxnSpMk id="45" creationId="{B09CC8D9-C99B-4CBE-AC47-FBEA236EEC57}"/>
          </ac:cxnSpMkLst>
        </pc:cxnChg>
        <pc:cxnChg chg="add mod">
          <ac:chgData name="Maleen Abeydeera" userId="c6ce28c11b823c74" providerId="LiveId" clId="{9C22E658-B4BC-4D27-B4FE-1E4BA5E25F82}" dt="2020-03-06T23:00:17.962" v="19337" actId="1076"/>
          <ac:cxnSpMkLst>
            <pc:docMk/>
            <pc:sldMk cId="3935138415" sldId="263"/>
            <ac:cxnSpMk id="46" creationId="{68F96E97-0397-4718-8C9B-B5BCF7522D98}"/>
          </ac:cxnSpMkLst>
        </pc:cxnChg>
        <pc:cxnChg chg="add del mod">
          <ac:chgData name="Maleen Abeydeera" userId="c6ce28c11b823c74" providerId="LiveId" clId="{9C22E658-B4BC-4D27-B4FE-1E4BA5E25F82}" dt="2020-03-06T22:59:51.304" v="19329" actId="478"/>
          <ac:cxnSpMkLst>
            <pc:docMk/>
            <pc:sldMk cId="3935138415" sldId="263"/>
            <ac:cxnSpMk id="56" creationId="{F97DC2EC-D663-4371-992A-7EEDCDE8AC15}"/>
          </ac:cxnSpMkLst>
        </pc:cxnChg>
        <pc:cxnChg chg="add del mod">
          <ac:chgData name="Maleen Abeydeera" userId="c6ce28c11b823c74" providerId="LiveId" clId="{9C22E658-B4BC-4D27-B4FE-1E4BA5E25F82}" dt="2020-03-06T22:59:57.166" v="19332" actId="478"/>
          <ac:cxnSpMkLst>
            <pc:docMk/>
            <pc:sldMk cId="3935138415" sldId="263"/>
            <ac:cxnSpMk id="58" creationId="{7DE71BDA-6EE7-4788-A6EE-F6073681522D}"/>
          </ac:cxnSpMkLst>
        </pc:cxnChg>
        <pc:cxnChg chg="add del mod">
          <ac:chgData name="Maleen Abeydeera" userId="c6ce28c11b823c74" providerId="LiveId" clId="{9C22E658-B4BC-4D27-B4FE-1E4BA5E25F82}" dt="2020-03-06T23:00:40.511" v="19358"/>
          <ac:cxnSpMkLst>
            <pc:docMk/>
            <pc:sldMk cId="3935138415" sldId="263"/>
            <ac:cxnSpMk id="61" creationId="{D892444A-8BAA-4735-89DD-A0363CD6A561}"/>
          </ac:cxnSpMkLst>
        </pc:cxnChg>
        <pc:cxnChg chg="add del mod">
          <ac:chgData name="Maleen Abeydeera" userId="c6ce28c11b823c74" providerId="LiveId" clId="{9C22E658-B4BC-4D27-B4FE-1E4BA5E25F82}" dt="2020-03-09T16:45:31.846" v="23961" actId="478"/>
          <ac:cxnSpMkLst>
            <pc:docMk/>
            <pc:sldMk cId="3935138415" sldId="263"/>
            <ac:cxnSpMk id="62" creationId="{5DFEF8AB-913E-4F7E-BB4B-55521F71EE6D}"/>
          </ac:cxnSpMkLst>
        </pc:cxnChg>
        <pc:cxnChg chg="add del mod">
          <ac:chgData name="Maleen Abeydeera" userId="c6ce28c11b823c74" providerId="LiveId" clId="{9C22E658-B4BC-4D27-B4FE-1E4BA5E25F82}" dt="2020-03-09T16:45:32.627" v="23962" actId="478"/>
          <ac:cxnSpMkLst>
            <pc:docMk/>
            <pc:sldMk cId="3935138415" sldId="263"/>
            <ac:cxnSpMk id="63" creationId="{68B9623F-3755-4377-83F1-D3004F238C81}"/>
          </ac:cxnSpMkLst>
        </pc:cxnChg>
        <pc:cxnChg chg="add del mod">
          <ac:chgData name="Maleen Abeydeera" userId="c6ce28c11b823c74" providerId="LiveId" clId="{9C22E658-B4BC-4D27-B4FE-1E4BA5E25F82}" dt="2020-03-09T16:45:33.400" v="23963" actId="478"/>
          <ac:cxnSpMkLst>
            <pc:docMk/>
            <pc:sldMk cId="3935138415" sldId="263"/>
            <ac:cxnSpMk id="64" creationId="{0081F653-098B-4EDD-A8A9-B54DB85CEFDE}"/>
          </ac:cxnSpMkLst>
        </pc:cxnChg>
        <pc:cxnChg chg="add del mod">
          <ac:chgData name="Maleen Abeydeera" userId="c6ce28c11b823c74" providerId="LiveId" clId="{9C22E658-B4BC-4D27-B4FE-1E4BA5E25F82}" dt="2020-03-09T16:45:34.481" v="23964" actId="478"/>
          <ac:cxnSpMkLst>
            <pc:docMk/>
            <pc:sldMk cId="3935138415" sldId="263"/>
            <ac:cxnSpMk id="65" creationId="{61BC8E77-22F1-4192-8BA2-6E3B39233C69}"/>
          </ac:cxnSpMkLst>
        </pc:cxnChg>
        <pc:cxnChg chg="add del">
          <ac:chgData name="Maleen Abeydeera" userId="c6ce28c11b823c74" providerId="LiveId" clId="{9C22E658-B4BC-4D27-B4FE-1E4BA5E25F82}" dt="2020-03-09T16:45:42.800" v="23969" actId="478"/>
          <ac:cxnSpMkLst>
            <pc:docMk/>
            <pc:sldMk cId="3935138415" sldId="263"/>
            <ac:cxnSpMk id="69" creationId="{464F76A1-71AA-4AF1-917B-D965F9392AA9}"/>
          </ac:cxnSpMkLst>
        </pc:cxnChg>
      </pc:sldChg>
      <pc:sldChg chg="addSp delSp modSp mod modTransition delAnim modAnim modNotesTx">
        <pc:chgData name="Maleen Abeydeera" userId="c6ce28c11b823c74" providerId="LiveId" clId="{9C22E658-B4BC-4D27-B4FE-1E4BA5E25F82}" dt="2020-03-11T14:47:58.687" v="46343" actId="20577"/>
        <pc:sldMkLst>
          <pc:docMk/>
          <pc:sldMk cId="1955065145" sldId="266"/>
        </pc:sldMkLst>
        <pc:spChg chg="mod">
          <ac:chgData name="Maleen Abeydeera" userId="c6ce28c11b823c74" providerId="LiveId" clId="{9C22E658-B4BC-4D27-B4FE-1E4BA5E25F82}" dt="2020-03-11T13:58:21.537" v="45356" actId="20577"/>
          <ac:spMkLst>
            <pc:docMk/>
            <pc:sldMk cId="1955065145" sldId="266"/>
            <ac:spMk id="4" creationId="{44EC49F0-1F52-419B-9681-FCEF32F3EBC4}"/>
          </ac:spMkLst>
        </pc:spChg>
        <pc:spChg chg="add del">
          <ac:chgData name="Maleen Abeydeera" userId="c6ce28c11b823c74" providerId="LiveId" clId="{9C22E658-B4BC-4D27-B4FE-1E4BA5E25F82}" dt="2020-03-06T22:43:21.763" v="18249"/>
          <ac:spMkLst>
            <pc:docMk/>
            <pc:sldMk cId="1955065145" sldId="266"/>
            <ac:spMk id="7" creationId="{6420C176-B44B-4F5B-9BD9-DB8032C2C50C}"/>
          </ac:spMkLst>
        </pc:spChg>
        <pc:spChg chg="add mod">
          <ac:chgData name="Maleen Abeydeera" userId="c6ce28c11b823c74" providerId="LiveId" clId="{9C22E658-B4BC-4D27-B4FE-1E4BA5E25F82}" dt="2020-03-10T15:59:57.517" v="41059" actId="20577"/>
          <ac:spMkLst>
            <pc:docMk/>
            <pc:sldMk cId="1955065145" sldId="266"/>
            <ac:spMk id="8" creationId="{7E576165-C79D-44DE-9351-448A6D261E1C}"/>
          </ac:spMkLst>
        </pc:spChg>
        <pc:spChg chg="add del">
          <ac:chgData name="Maleen Abeydeera" userId="c6ce28c11b823c74" providerId="LiveId" clId="{9C22E658-B4BC-4D27-B4FE-1E4BA5E25F82}" dt="2020-03-06T22:45:06.180" v="18344"/>
          <ac:spMkLst>
            <pc:docMk/>
            <pc:sldMk cId="1955065145" sldId="266"/>
            <ac:spMk id="9" creationId="{7FA5C5F8-028F-435D-A2D8-91FA497C67CB}"/>
          </ac:spMkLst>
        </pc:spChg>
        <pc:spChg chg="add del mod">
          <ac:chgData name="Maleen Abeydeera" userId="c6ce28c11b823c74" providerId="LiveId" clId="{9C22E658-B4BC-4D27-B4FE-1E4BA5E25F82}" dt="2020-03-06T22:45:13.365" v="18347" actId="478"/>
          <ac:spMkLst>
            <pc:docMk/>
            <pc:sldMk cId="1955065145" sldId="266"/>
            <ac:spMk id="10" creationId="{16A4337F-B4A3-47E1-B2C7-7D1B679DA6C6}"/>
          </ac:spMkLst>
        </pc:spChg>
        <pc:spChg chg="add mod">
          <ac:chgData name="Maleen Abeydeera" userId="c6ce28c11b823c74" providerId="LiveId" clId="{9C22E658-B4BC-4D27-B4FE-1E4BA5E25F82}" dt="2020-03-11T14:00:01.389" v="45390" actId="20577"/>
          <ac:spMkLst>
            <pc:docMk/>
            <pc:sldMk cId="1955065145" sldId="266"/>
            <ac:spMk id="11" creationId="{2D2ED209-6A2D-4FFA-A78B-36ABB5E0AC5F}"/>
          </ac:spMkLst>
        </pc:spChg>
        <pc:spChg chg="add del mod">
          <ac:chgData name="Maleen Abeydeera" userId="c6ce28c11b823c74" providerId="LiveId" clId="{9C22E658-B4BC-4D27-B4FE-1E4BA5E25F82}" dt="2020-03-06T22:53:50.710" v="18868"/>
          <ac:spMkLst>
            <pc:docMk/>
            <pc:sldMk cId="1955065145" sldId="266"/>
            <ac:spMk id="12" creationId="{AFE11068-4CAE-4E5B-A839-DE1851B3B241}"/>
          </ac:spMkLst>
        </pc:spChg>
        <pc:picChg chg="add del mod">
          <ac:chgData name="Maleen Abeydeera" userId="c6ce28c11b823c74" providerId="LiveId" clId="{9C22E658-B4BC-4D27-B4FE-1E4BA5E25F82}" dt="2020-03-10T19:05:33.057" v="44900"/>
          <ac:picMkLst>
            <pc:docMk/>
            <pc:sldMk cId="1955065145" sldId="266"/>
            <ac:picMk id="3" creationId="{66B66CF8-BF8D-4AE0-93C1-4698DDA6A09C}"/>
          </ac:picMkLst>
        </pc:picChg>
        <pc:picChg chg="add del mod">
          <ac:chgData name="Maleen Abeydeera" userId="c6ce28c11b823c74" providerId="LiveId" clId="{9C22E658-B4BC-4D27-B4FE-1E4BA5E25F82}" dt="2020-03-11T13:55:27.417" v="45166"/>
          <ac:picMkLst>
            <pc:docMk/>
            <pc:sldMk cId="1955065145" sldId="266"/>
            <ac:picMk id="13" creationId="{B4FEE6B2-7A0F-4F7B-A3F9-274770F06702}"/>
          </ac:picMkLst>
        </pc:picChg>
      </pc:sldChg>
      <pc:sldChg chg="addSp delSp modSp add mod modTransition modAnim modNotesTx">
        <pc:chgData name="Maleen Abeydeera" userId="c6ce28c11b823c74" providerId="LiveId" clId="{9C22E658-B4BC-4D27-B4FE-1E4BA5E25F82}" dt="2020-03-11T13:55:27.417" v="45166"/>
        <pc:sldMkLst>
          <pc:docMk/>
          <pc:sldMk cId="1681420770" sldId="267"/>
        </pc:sldMkLst>
        <pc:spChg chg="mod">
          <ac:chgData name="Maleen Abeydeera" userId="c6ce28c11b823c74" providerId="LiveId" clId="{9C22E658-B4BC-4D27-B4FE-1E4BA5E25F82}" dt="2020-03-06T21:10:38.752" v="17227" actId="20577"/>
          <ac:spMkLst>
            <pc:docMk/>
            <pc:sldMk cId="1681420770" sldId="267"/>
            <ac:spMk id="2" creationId="{F8575CFB-4A24-44B5-B176-81C4258E27D9}"/>
          </ac:spMkLst>
        </pc:spChg>
        <pc:spChg chg="mod">
          <ac:chgData name="Maleen Abeydeera" userId="c6ce28c11b823c74" providerId="LiveId" clId="{9C22E658-B4BC-4D27-B4FE-1E4BA5E25F82}" dt="2020-03-10T15:44:57.846" v="40693" actId="122"/>
          <ac:spMkLst>
            <pc:docMk/>
            <pc:sldMk cId="1681420770" sldId="267"/>
            <ac:spMk id="29" creationId="{4254845C-8E29-46B5-AD61-E55E10294B08}"/>
          </ac:spMkLst>
        </pc:spChg>
        <pc:spChg chg="mod topLvl">
          <ac:chgData name="Maleen Abeydeera" userId="c6ce28c11b823c74" providerId="LiveId" clId="{9C22E658-B4BC-4D27-B4FE-1E4BA5E25F82}" dt="2020-03-09T21:10:13.823" v="30384" actId="165"/>
          <ac:spMkLst>
            <pc:docMk/>
            <pc:sldMk cId="1681420770" sldId="267"/>
            <ac:spMk id="47" creationId="{80254904-96AC-4782-8947-7253B72A3502}"/>
          </ac:spMkLst>
        </pc:spChg>
        <pc:spChg chg="mod topLvl">
          <ac:chgData name="Maleen Abeydeera" userId="c6ce28c11b823c74" providerId="LiveId" clId="{9C22E658-B4BC-4D27-B4FE-1E4BA5E25F82}" dt="2020-03-09T21:10:09.824" v="30383" actId="165"/>
          <ac:spMkLst>
            <pc:docMk/>
            <pc:sldMk cId="1681420770" sldId="267"/>
            <ac:spMk id="49" creationId="{A4AB7EC3-7050-4F2D-9D14-B10E742A8D45}"/>
          </ac:spMkLst>
        </pc:spChg>
        <pc:spChg chg="mod topLvl">
          <ac:chgData name="Maleen Abeydeera" userId="c6ce28c11b823c74" providerId="LiveId" clId="{9C22E658-B4BC-4D27-B4FE-1E4BA5E25F82}" dt="2020-03-09T21:10:13.823" v="30384" actId="165"/>
          <ac:spMkLst>
            <pc:docMk/>
            <pc:sldMk cId="1681420770" sldId="267"/>
            <ac:spMk id="52" creationId="{5E963659-1F8D-4987-B895-51397A34EA46}"/>
          </ac:spMkLst>
        </pc:spChg>
        <pc:spChg chg="mod topLvl">
          <ac:chgData name="Maleen Abeydeera" userId="c6ce28c11b823c74" providerId="LiveId" clId="{9C22E658-B4BC-4D27-B4FE-1E4BA5E25F82}" dt="2020-03-09T21:10:13.823" v="30384" actId="165"/>
          <ac:spMkLst>
            <pc:docMk/>
            <pc:sldMk cId="1681420770" sldId="267"/>
            <ac:spMk id="53" creationId="{C32BE6FB-D9AE-4BC3-B364-BEDD779B60ED}"/>
          </ac:spMkLst>
        </pc:spChg>
        <pc:spChg chg="mod topLvl">
          <ac:chgData name="Maleen Abeydeera" userId="c6ce28c11b823c74" providerId="LiveId" clId="{9C22E658-B4BC-4D27-B4FE-1E4BA5E25F82}" dt="2020-03-09T21:10:09.824" v="30383" actId="165"/>
          <ac:spMkLst>
            <pc:docMk/>
            <pc:sldMk cId="1681420770" sldId="267"/>
            <ac:spMk id="55" creationId="{5B236852-1D1A-4935-95C6-0C5717E59887}"/>
          </ac:spMkLst>
        </pc:spChg>
        <pc:spChg chg="mod topLvl">
          <ac:chgData name="Maleen Abeydeera" userId="c6ce28c11b823c74" providerId="LiveId" clId="{9C22E658-B4BC-4D27-B4FE-1E4BA5E25F82}" dt="2020-03-09T21:10:09.824" v="30383" actId="165"/>
          <ac:spMkLst>
            <pc:docMk/>
            <pc:sldMk cId="1681420770" sldId="267"/>
            <ac:spMk id="56" creationId="{64FC08EC-7743-4423-A8C6-855D5EE96858}"/>
          </ac:spMkLst>
        </pc:spChg>
        <pc:spChg chg="mod">
          <ac:chgData name="Maleen Abeydeera" userId="c6ce28c11b823c74" providerId="LiveId" clId="{9C22E658-B4BC-4D27-B4FE-1E4BA5E25F82}" dt="2020-03-10T15:44:42.262" v="40690" actId="1076"/>
          <ac:spMkLst>
            <pc:docMk/>
            <pc:sldMk cId="1681420770" sldId="267"/>
            <ac:spMk id="80" creationId="{40D6C706-2D76-4EF0-9B0E-7315925E8680}"/>
          </ac:spMkLst>
        </pc:spChg>
        <pc:grpChg chg="add del mod">
          <ac:chgData name="Maleen Abeydeera" userId="c6ce28c11b823c74" providerId="LiveId" clId="{9C22E658-B4BC-4D27-B4FE-1E4BA5E25F82}" dt="2020-03-09T21:06:59.816" v="30200" actId="165"/>
          <ac:grpSpMkLst>
            <pc:docMk/>
            <pc:sldMk cId="1681420770" sldId="267"/>
            <ac:grpSpMk id="3" creationId="{2F3A8B67-AC42-4E50-9C56-E319F1023D10}"/>
          </ac:grpSpMkLst>
        </pc:grpChg>
        <pc:grpChg chg="add del mod">
          <ac:chgData name="Maleen Abeydeera" userId="c6ce28c11b823c74" providerId="LiveId" clId="{9C22E658-B4BC-4D27-B4FE-1E4BA5E25F82}" dt="2020-03-09T21:08:03.545" v="30208" actId="165"/>
          <ac:grpSpMkLst>
            <pc:docMk/>
            <pc:sldMk cId="1681420770" sldId="267"/>
            <ac:grpSpMk id="4" creationId="{9284422F-74E0-43C2-A9F6-F50896095D61}"/>
          </ac:grpSpMkLst>
        </pc:grpChg>
        <pc:grpChg chg="add del mod">
          <ac:chgData name="Maleen Abeydeera" userId="c6ce28c11b823c74" providerId="LiveId" clId="{9C22E658-B4BC-4D27-B4FE-1E4BA5E25F82}" dt="2020-03-09T21:10:13.823" v="30384" actId="165"/>
          <ac:grpSpMkLst>
            <pc:docMk/>
            <pc:sldMk cId="1681420770" sldId="267"/>
            <ac:grpSpMk id="6" creationId="{B4D6BBDA-CB62-4EE4-AD86-886EF98FEF72}"/>
          </ac:grpSpMkLst>
        </pc:grpChg>
        <pc:grpChg chg="add del mod">
          <ac:chgData name="Maleen Abeydeera" userId="c6ce28c11b823c74" providerId="LiveId" clId="{9C22E658-B4BC-4D27-B4FE-1E4BA5E25F82}" dt="2020-03-09T21:10:09.824" v="30383" actId="165"/>
          <ac:grpSpMkLst>
            <pc:docMk/>
            <pc:sldMk cId="1681420770" sldId="267"/>
            <ac:grpSpMk id="7" creationId="{DD620754-D6E3-40E6-867B-DAF5A6B0749C}"/>
          </ac:grpSpMkLst>
        </pc:grpChg>
        <pc:graphicFrameChg chg="modGraphic">
          <ac:chgData name="Maleen Abeydeera" userId="c6ce28c11b823c74" providerId="LiveId" clId="{9C22E658-B4BC-4D27-B4FE-1E4BA5E25F82}" dt="2020-03-06T21:11:22.238" v="17237" actId="20577"/>
          <ac:graphicFrameMkLst>
            <pc:docMk/>
            <pc:sldMk cId="1681420770" sldId="267"/>
            <ac:graphicFrameMk id="44" creationId="{3A0B8544-9D43-409C-BCEC-9F2B52168BD6}"/>
          </ac:graphicFrameMkLst>
        </pc:graphicFrameChg>
        <pc:picChg chg="add del mod">
          <ac:chgData name="Maleen Abeydeera" userId="c6ce28c11b823c74" providerId="LiveId" clId="{9C22E658-B4BC-4D27-B4FE-1E4BA5E25F82}" dt="2020-03-10T19:05:33.057" v="44900"/>
          <ac:picMkLst>
            <pc:docMk/>
            <pc:sldMk cId="1681420770" sldId="267"/>
            <ac:picMk id="8" creationId="{3CA22946-6B65-49F4-93FD-69BA1B7064A3}"/>
          </ac:picMkLst>
        </pc:picChg>
        <pc:picChg chg="add del mod">
          <ac:chgData name="Maleen Abeydeera" userId="c6ce28c11b823c74" providerId="LiveId" clId="{9C22E658-B4BC-4D27-B4FE-1E4BA5E25F82}" dt="2020-03-11T13:55:27.417" v="45166"/>
          <ac:picMkLst>
            <pc:docMk/>
            <pc:sldMk cId="1681420770" sldId="267"/>
            <ac:picMk id="9" creationId="{B3C44EB2-B9D5-4E5B-A142-92FF2CFC97FD}"/>
          </ac:picMkLst>
        </pc:picChg>
        <pc:cxnChg chg="mod topLvl">
          <ac:chgData name="Maleen Abeydeera" userId="c6ce28c11b823c74" providerId="LiveId" clId="{9C22E658-B4BC-4D27-B4FE-1E4BA5E25F82}" dt="2020-03-09T21:10:13.823" v="30384" actId="165"/>
          <ac:cxnSpMkLst>
            <pc:docMk/>
            <pc:sldMk cId="1681420770" sldId="267"/>
            <ac:cxnSpMk id="48" creationId="{DF75B008-3693-42A5-9F4F-8F2B18952726}"/>
          </ac:cxnSpMkLst>
        </pc:cxnChg>
        <pc:cxnChg chg="mod topLvl">
          <ac:chgData name="Maleen Abeydeera" userId="c6ce28c11b823c74" providerId="LiveId" clId="{9C22E658-B4BC-4D27-B4FE-1E4BA5E25F82}" dt="2020-03-09T21:10:09.824" v="30383" actId="165"/>
          <ac:cxnSpMkLst>
            <pc:docMk/>
            <pc:sldMk cId="1681420770" sldId="267"/>
            <ac:cxnSpMk id="50" creationId="{EA750BAF-2011-4ADB-BE00-4692A50B31EC}"/>
          </ac:cxnSpMkLst>
        </pc:cxnChg>
        <pc:cxnChg chg="mod topLvl">
          <ac:chgData name="Maleen Abeydeera" userId="c6ce28c11b823c74" providerId="LiveId" clId="{9C22E658-B4BC-4D27-B4FE-1E4BA5E25F82}" dt="2020-03-09T21:10:13.823" v="30384" actId="165"/>
          <ac:cxnSpMkLst>
            <pc:docMk/>
            <pc:sldMk cId="1681420770" sldId="267"/>
            <ac:cxnSpMk id="54" creationId="{1A350FA3-9A60-4767-B41C-EF795F64B5F8}"/>
          </ac:cxnSpMkLst>
        </pc:cxnChg>
        <pc:cxnChg chg="mod topLvl">
          <ac:chgData name="Maleen Abeydeera" userId="c6ce28c11b823c74" providerId="LiveId" clId="{9C22E658-B4BC-4D27-B4FE-1E4BA5E25F82}" dt="2020-03-09T21:10:09.824" v="30383" actId="165"/>
          <ac:cxnSpMkLst>
            <pc:docMk/>
            <pc:sldMk cId="1681420770" sldId="267"/>
            <ac:cxnSpMk id="57" creationId="{EB646918-CD4A-4CFC-9D6E-1C86EC9A1C7B}"/>
          </ac:cxnSpMkLst>
        </pc:cxnChg>
      </pc:sldChg>
      <pc:sldChg chg="addSp delSp modSp mod modTransition modAnim modNotesTx">
        <pc:chgData name="Maleen Abeydeera" userId="c6ce28c11b823c74" providerId="LiveId" clId="{9C22E658-B4BC-4D27-B4FE-1E4BA5E25F82}" dt="2020-03-11T14:28:00.292" v="45519" actId="20577"/>
        <pc:sldMkLst>
          <pc:docMk/>
          <pc:sldMk cId="227094858" sldId="268"/>
        </pc:sldMkLst>
        <pc:spChg chg="mod">
          <ac:chgData name="Maleen Abeydeera" userId="c6ce28c11b823c74" providerId="LiveId" clId="{9C22E658-B4BC-4D27-B4FE-1E4BA5E25F82}" dt="2020-03-11T14:28:00.292" v="45519" actId="20577"/>
          <ac:spMkLst>
            <pc:docMk/>
            <pc:sldMk cId="227094858" sldId="268"/>
            <ac:spMk id="3" creationId="{6EB89A55-F2F1-47CD-BB7C-A5DA2675921F}"/>
          </ac:spMkLst>
        </pc:spChg>
        <pc:spChg chg="mod">
          <ac:chgData name="Maleen Abeydeera" userId="c6ce28c11b823c74" providerId="LiveId" clId="{9C22E658-B4BC-4D27-B4FE-1E4BA5E25F82}" dt="2020-03-11T14:02:20.383" v="45427" actId="20577"/>
          <ac:spMkLst>
            <pc:docMk/>
            <pc:sldMk cId="227094858" sldId="268"/>
            <ac:spMk id="45" creationId="{48E2AED6-A761-4A79-B18B-08A9A6BDA6B5}"/>
          </ac:spMkLst>
        </pc:spChg>
        <pc:spChg chg="mod topLvl">
          <ac:chgData name="Maleen Abeydeera" userId="c6ce28c11b823c74" providerId="LiveId" clId="{9C22E658-B4BC-4D27-B4FE-1E4BA5E25F82}" dt="2020-03-09T17:17:56.728" v="24311" actId="165"/>
          <ac:spMkLst>
            <pc:docMk/>
            <pc:sldMk cId="227094858" sldId="268"/>
            <ac:spMk id="57" creationId="{D28C5468-C3C9-4B2B-BE5E-DF6371E31586}"/>
          </ac:spMkLst>
        </pc:spChg>
        <pc:spChg chg="mod topLvl">
          <ac:chgData name="Maleen Abeydeera" userId="c6ce28c11b823c74" providerId="LiveId" clId="{9C22E658-B4BC-4D27-B4FE-1E4BA5E25F82}" dt="2020-03-09T17:17:56.728" v="24311" actId="165"/>
          <ac:spMkLst>
            <pc:docMk/>
            <pc:sldMk cId="227094858" sldId="268"/>
            <ac:spMk id="58" creationId="{C57652F7-A720-425D-9B7D-6BDED49ACF50}"/>
          </ac:spMkLst>
        </pc:spChg>
        <pc:spChg chg="mod topLvl">
          <ac:chgData name="Maleen Abeydeera" userId="c6ce28c11b823c74" providerId="LiveId" clId="{9C22E658-B4BC-4D27-B4FE-1E4BA5E25F82}" dt="2020-03-09T17:17:56.728" v="24311" actId="165"/>
          <ac:spMkLst>
            <pc:docMk/>
            <pc:sldMk cId="227094858" sldId="268"/>
            <ac:spMk id="59" creationId="{46D66D72-799F-427D-B862-0AE922E751D2}"/>
          </ac:spMkLst>
        </pc:spChg>
        <pc:spChg chg="mod topLvl">
          <ac:chgData name="Maleen Abeydeera" userId="c6ce28c11b823c74" providerId="LiveId" clId="{9C22E658-B4BC-4D27-B4FE-1E4BA5E25F82}" dt="2020-03-09T17:17:56.728" v="24311" actId="165"/>
          <ac:spMkLst>
            <pc:docMk/>
            <pc:sldMk cId="227094858" sldId="268"/>
            <ac:spMk id="63" creationId="{9C39FC04-9385-4C43-A898-E5EB7B345612}"/>
          </ac:spMkLst>
        </pc:spChg>
        <pc:spChg chg="mod topLvl">
          <ac:chgData name="Maleen Abeydeera" userId="c6ce28c11b823c74" providerId="LiveId" clId="{9C22E658-B4BC-4D27-B4FE-1E4BA5E25F82}" dt="2020-03-09T17:17:56.728" v="24311" actId="165"/>
          <ac:spMkLst>
            <pc:docMk/>
            <pc:sldMk cId="227094858" sldId="268"/>
            <ac:spMk id="64" creationId="{26B22C4A-D7FE-42DD-B113-FBDBB0310BE5}"/>
          </ac:spMkLst>
        </pc:spChg>
        <pc:spChg chg="mod topLvl">
          <ac:chgData name="Maleen Abeydeera" userId="c6ce28c11b823c74" providerId="LiveId" clId="{9C22E658-B4BC-4D27-B4FE-1E4BA5E25F82}" dt="2020-03-09T17:17:56.728" v="24311" actId="165"/>
          <ac:spMkLst>
            <pc:docMk/>
            <pc:sldMk cId="227094858" sldId="268"/>
            <ac:spMk id="65" creationId="{666B5AC1-C888-41CC-BFF8-7A8C6B01CB39}"/>
          </ac:spMkLst>
        </pc:spChg>
        <pc:spChg chg="mod topLvl">
          <ac:chgData name="Maleen Abeydeera" userId="c6ce28c11b823c74" providerId="LiveId" clId="{9C22E658-B4BC-4D27-B4FE-1E4BA5E25F82}" dt="2020-03-09T17:17:56.728" v="24311" actId="165"/>
          <ac:spMkLst>
            <pc:docMk/>
            <pc:sldMk cId="227094858" sldId="268"/>
            <ac:spMk id="66" creationId="{494C3725-D2D5-4830-AC29-33FA7FF0B8C9}"/>
          </ac:spMkLst>
        </pc:spChg>
        <pc:spChg chg="mod topLvl">
          <ac:chgData name="Maleen Abeydeera" userId="c6ce28c11b823c74" providerId="LiveId" clId="{9C22E658-B4BC-4D27-B4FE-1E4BA5E25F82}" dt="2020-03-09T17:17:56.728" v="24311" actId="165"/>
          <ac:spMkLst>
            <pc:docMk/>
            <pc:sldMk cId="227094858" sldId="268"/>
            <ac:spMk id="67" creationId="{AC19593B-6868-4CD4-A769-B2884F89C4EA}"/>
          </ac:spMkLst>
        </pc:spChg>
        <pc:spChg chg="mod topLvl">
          <ac:chgData name="Maleen Abeydeera" userId="c6ce28c11b823c74" providerId="LiveId" clId="{9C22E658-B4BC-4D27-B4FE-1E4BA5E25F82}" dt="2020-03-09T17:17:56.728" v="24311" actId="165"/>
          <ac:spMkLst>
            <pc:docMk/>
            <pc:sldMk cId="227094858" sldId="268"/>
            <ac:spMk id="68" creationId="{7840EC16-095A-4445-B497-27CE8A12316D}"/>
          </ac:spMkLst>
        </pc:spChg>
        <pc:spChg chg="mod topLvl">
          <ac:chgData name="Maleen Abeydeera" userId="c6ce28c11b823c74" providerId="LiveId" clId="{9C22E658-B4BC-4D27-B4FE-1E4BA5E25F82}" dt="2020-03-09T17:17:56.728" v="24311" actId="165"/>
          <ac:spMkLst>
            <pc:docMk/>
            <pc:sldMk cId="227094858" sldId="268"/>
            <ac:spMk id="69" creationId="{A4970FC5-669F-42ED-973E-BA3149129B44}"/>
          </ac:spMkLst>
        </pc:spChg>
        <pc:spChg chg="mod topLvl">
          <ac:chgData name="Maleen Abeydeera" userId="c6ce28c11b823c74" providerId="LiveId" clId="{9C22E658-B4BC-4D27-B4FE-1E4BA5E25F82}" dt="2020-03-09T17:17:56.728" v="24311" actId="165"/>
          <ac:spMkLst>
            <pc:docMk/>
            <pc:sldMk cId="227094858" sldId="268"/>
            <ac:spMk id="70" creationId="{3335C9A5-3433-4C3F-A3E9-06C7D918EBF0}"/>
          </ac:spMkLst>
        </pc:spChg>
        <pc:spChg chg="mod topLvl">
          <ac:chgData name="Maleen Abeydeera" userId="c6ce28c11b823c74" providerId="LiveId" clId="{9C22E658-B4BC-4D27-B4FE-1E4BA5E25F82}" dt="2020-03-09T17:17:56.728" v="24311" actId="165"/>
          <ac:spMkLst>
            <pc:docMk/>
            <pc:sldMk cId="227094858" sldId="268"/>
            <ac:spMk id="71" creationId="{AFFA3E68-8042-4366-BCAE-A33F23BB692A}"/>
          </ac:spMkLst>
        </pc:spChg>
        <pc:spChg chg="mod topLvl">
          <ac:chgData name="Maleen Abeydeera" userId="c6ce28c11b823c74" providerId="LiveId" clId="{9C22E658-B4BC-4D27-B4FE-1E4BA5E25F82}" dt="2020-03-09T17:17:56.728" v="24311" actId="165"/>
          <ac:spMkLst>
            <pc:docMk/>
            <pc:sldMk cId="227094858" sldId="268"/>
            <ac:spMk id="72" creationId="{FA716FDD-6C08-479B-ACD9-FDD9166F9A82}"/>
          </ac:spMkLst>
        </pc:spChg>
        <pc:spChg chg="mod topLvl">
          <ac:chgData name="Maleen Abeydeera" userId="c6ce28c11b823c74" providerId="LiveId" clId="{9C22E658-B4BC-4D27-B4FE-1E4BA5E25F82}" dt="2020-03-09T17:17:56.728" v="24311" actId="165"/>
          <ac:spMkLst>
            <pc:docMk/>
            <pc:sldMk cId="227094858" sldId="268"/>
            <ac:spMk id="73" creationId="{6C4F2928-85DF-4D93-BA9F-ECC469F5E904}"/>
          </ac:spMkLst>
        </pc:spChg>
        <pc:spChg chg="mod topLvl">
          <ac:chgData name="Maleen Abeydeera" userId="c6ce28c11b823c74" providerId="LiveId" clId="{9C22E658-B4BC-4D27-B4FE-1E4BA5E25F82}" dt="2020-03-09T17:17:56.728" v="24311" actId="165"/>
          <ac:spMkLst>
            <pc:docMk/>
            <pc:sldMk cId="227094858" sldId="268"/>
            <ac:spMk id="74" creationId="{3A471A4D-F1EF-4FC4-BDB0-9D319F1BDEA7}"/>
          </ac:spMkLst>
        </pc:spChg>
        <pc:spChg chg="mod topLvl">
          <ac:chgData name="Maleen Abeydeera" userId="c6ce28c11b823c74" providerId="LiveId" clId="{9C22E658-B4BC-4D27-B4FE-1E4BA5E25F82}" dt="2020-03-09T17:17:56.728" v="24311" actId="165"/>
          <ac:spMkLst>
            <pc:docMk/>
            <pc:sldMk cId="227094858" sldId="268"/>
            <ac:spMk id="75" creationId="{68AEE4AC-B5E8-4381-A070-57FA5132CF7B}"/>
          </ac:spMkLst>
        </pc:spChg>
        <pc:spChg chg="mod topLvl">
          <ac:chgData name="Maleen Abeydeera" userId="c6ce28c11b823c74" providerId="LiveId" clId="{9C22E658-B4BC-4D27-B4FE-1E4BA5E25F82}" dt="2020-03-09T17:17:56.728" v="24311" actId="165"/>
          <ac:spMkLst>
            <pc:docMk/>
            <pc:sldMk cId="227094858" sldId="268"/>
            <ac:spMk id="76" creationId="{FC953FB8-191D-4369-BE39-A00639C5EAF2}"/>
          </ac:spMkLst>
        </pc:spChg>
        <pc:spChg chg="mod topLvl">
          <ac:chgData name="Maleen Abeydeera" userId="c6ce28c11b823c74" providerId="LiveId" clId="{9C22E658-B4BC-4D27-B4FE-1E4BA5E25F82}" dt="2020-03-09T17:17:52.909" v="24310" actId="165"/>
          <ac:spMkLst>
            <pc:docMk/>
            <pc:sldMk cId="227094858" sldId="268"/>
            <ac:spMk id="77" creationId="{28FA211B-F535-4B81-975A-3F0C259FE82B}"/>
          </ac:spMkLst>
        </pc:spChg>
        <pc:spChg chg="mod topLvl">
          <ac:chgData name="Maleen Abeydeera" userId="c6ce28c11b823c74" providerId="LiveId" clId="{9C22E658-B4BC-4D27-B4FE-1E4BA5E25F82}" dt="2020-03-09T17:17:52.909" v="24310" actId="165"/>
          <ac:spMkLst>
            <pc:docMk/>
            <pc:sldMk cId="227094858" sldId="268"/>
            <ac:spMk id="78" creationId="{F1A31DE2-EAA6-4F5B-8B33-B2423919942B}"/>
          </ac:spMkLst>
        </pc:spChg>
        <pc:spChg chg="mod topLvl">
          <ac:chgData name="Maleen Abeydeera" userId="c6ce28c11b823c74" providerId="LiveId" clId="{9C22E658-B4BC-4D27-B4FE-1E4BA5E25F82}" dt="2020-03-09T17:17:52.909" v="24310" actId="165"/>
          <ac:spMkLst>
            <pc:docMk/>
            <pc:sldMk cId="227094858" sldId="268"/>
            <ac:spMk id="79" creationId="{0453D1D3-9D94-48D9-9A77-880925D05D97}"/>
          </ac:spMkLst>
        </pc:spChg>
        <pc:spChg chg="mod topLvl">
          <ac:chgData name="Maleen Abeydeera" userId="c6ce28c11b823c74" providerId="LiveId" clId="{9C22E658-B4BC-4D27-B4FE-1E4BA5E25F82}" dt="2020-03-09T17:17:52.909" v="24310" actId="165"/>
          <ac:spMkLst>
            <pc:docMk/>
            <pc:sldMk cId="227094858" sldId="268"/>
            <ac:spMk id="80" creationId="{6FE06F90-88FB-4837-AA03-612054A3EFA3}"/>
          </ac:spMkLst>
        </pc:spChg>
        <pc:spChg chg="del">
          <ac:chgData name="Maleen Abeydeera" userId="c6ce28c11b823c74" providerId="LiveId" clId="{9C22E658-B4BC-4D27-B4FE-1E4BA5E25F82}" dt="2020-03-09T14:08:00.638" v="20677" actId="478"/>
          <ac:spMkLst>
            <pc:docMk/>
            <pc:sldMk cId="227094858" sldId="268"/>
            <ac:spMk id="81" creationId="{83FEC44D-E70A-44CF-B3B6-C373533DE220}"/>
          </ac:spMkLst>
        </pc:spChg>
        <pc:spChg chg="mod topLvl">
          <ac:chgData name="Maleen Abeydeera" userId="c6ce28c11b823c74" providerId="LiveId" clId="{9C22E658-B4BC-4D27-B4FE-1E4BA5E25F82}" dt="2020-03-09T17:17:07.658" v="24300" actId="165"/>
          <ac:spMkLst>
            <pc:docMk/>
            <pc:sldMk cId="227094858" sldId="268"/>
            <ac:spMk id="82" creationId="{C528DC69-2DA4-4F0E-93AB-52D74557E70B}"/>
          </ac:spMkLst>
        </pc:spChg>
        <pc:spChg chg="del">
          <ac:chgData name="Maleen Abeydeera" userId="c6ce28c11b823c74" providerId="LiveId" clId="{9C22E658-B4BC-4D27-B4FE-1E4BA5E25F82}" dt="2020-03-09T14:08:02.547" v="20678" actId="478"/>
          <ac:spMkLst>
            <pc:docMk/>
            <pc:sldMk cId="227094858" sldId="268"/>
            <ac:spMk id="83" creationId="{AA72BD15-162D-4CB7-9E06-D6F2791AD881}"/>
          </ac:spMkLst>
        </pc:spChg>
        <pc:spChg chg="add del mod">
          <ac:chgData name="Maleen Abeydeera" userId="c6ce28c11b823c74" providerId="LiveId" clId="{9C22E658-B4BC-4D27-B4FE-1E4BA5E25F82}" dt="2020-03-07T14:25:21.062" v="19963" actId="478"/>
          <ac:spMkLst>
            <pc:docMk/>
            <pc:sldMk cId="227094858" sldId="268"/>
            <ac:spMk id="84" creationId="{46D57339-8DAD-47BE-B3D1-30E29C40738F}"/>
          </ac:spMkLst>
        </pc:spChg>
        <pc:spChg chg="add del mod">
          <ac:chgData name="Maleen Abeydeera" userId="c6ce28c11b823c74" providerId="LiveId" clId="{9C22E658-B4BC-4D27-B4FE-1E4BA5E25F82}" dt="2020-03-07T14:25:20.328" v="19962" actId="478"/>
          <ac:spMkLst>
            <pc:docMk/>
            <pc:sldMk cId="227094858" sldId="268"/>
            <ac:spMk id="85" creationId="{A7D6FF45-E8F7-4397-9286-4868721D0B12}"/>
          </ac:spMkLst>
        </pc:spChg>
        <pc:spChg chg="del">
          <ac:chgData name="Maleen Abeydeera" userId="c6ce28c11b823c74" providerId="LiveId" clId="{9C22E658-B4BC-4D27-B4FE-1E4BA5E25F82}" dt="2020-03-09T14:08:03.862" v="20679" actId="478"/>
          <ac:spMkLst>
            <pc:docMk/>
            <pc:sldMk cId="227094858" sldId="268"/>
            <ac:spMk id="86" creationId="{55B32E18-7E15-4C27-A6C9-3EC769E57612}"/>
          </ac:spMkLst>
        </pc:spChg>
        <pc:spChg chg="add mod">
          <ac:chgData name="Maleen Abeydeera" userId="c6ce28c11b823c74" providerId="LiveId" clId="{9C22E658-B4BC-4D27-B4FE-1E4BA5E25F82}" dt="2020-03-09T14:10:24.313" v="20741" actId="1076"/>
          <ac:spMkLst>
            <pc:docMk/>
            <pc:sldMk cId="227094858" sldId="268"/>
            <ac:spMk id="87" creationId="{00F56B08-07B8-4EAE-AD9B-F98E64959B4B}"/>
          </ac:spMkLst>
        </pc:spChg>
        <pc:spChg chg="add mod">
          <ac:chgData name="Maleen Abeydeera" userId="c6ce28c11b823c74" providerId="LiveId" clId="{9C22E658-B4BC-4D27-B4FE-1E4BA5E25F82}" dt="2020-03-09T14:10:49.415" v="20785" actId="6549"/>
          <ac:spMkLst>
            <pc:docMk/>
            <pc:sldMk cId="227094858" sldId="268"/>
            <ac:spMk id="88" creationId="{55D68095-2C83-4D16-AA83-B313B98E01E0}"/>
          </ac:spMkLst>
        </pc:spChg>
        <pc:spChg chg="add mod">
          <ac:chgData name="Maleen Abeydeera" userId="c6ce28c11b823c74" providerId="LiveId" clId="{9C22E658-B4BC-4D27-B4FE-1E4BA5E25F82}" dt="2020-03-09T14:10:11.779" v="20736" actId="14100"/>
          <ac:spMkLst>
            <pc:docMk/>
            <pc:sldMk cId="227094858" sldId="268"/>
            <ac:spMk id="89" creationId="{6B46D0AE-6597-44F1-A0F8-18A742D1B9DB}"/>
          </ac:spMkLst>
        </pc:spChg>
        <pc:spChg chg="add mod">
          <ac:chgData name="Maleen Abeydeera" userId="c6ce28c11b823c74" providerId="LiveId" clId="{9C22E658-B4BC-4D27-B4FE-1E4BA5E25F82}" dt="2020-03-09T14:10:46.438" v="20784" actId="20577"/>
          <ac:spMkLst>
            <pc:docMk/>
            <pc:sldMk cId="227094858" sldId="268"/>
            <ac:spMk id="90" creationId="{F95D2774-A6E0-4A38-8DC1-2988DC1C0D60}"/>
          </ac:spMkLst>
        </pc:spChg>
        <pc:grpChg chg="del mod">
          <ac:chgData name="Maleen Abeydeera" userId="c6ce28c11b823c74" providerId="LiveId" clId="{9C22E658-B4BC-4D27-B4FE-1E4BA5E25F82}" dt="2020-03-09T17:17:07.658" v="24300" actId="165"/>
          <ac:grpSpMkLst>
            <pc:docMk/>
            <pc:sldMk cId="227094858" sldId="268"/>
            <ac:grpSpMk id="46" creationId="{61F380FC-F983-4C4D-9D8B-1D5B00545243}"/>
          </ac:grpSpMkLst>
        </pc:grpChg>
        <pc:grpChg chg="del">
          <ac:chgData name="Maleen Abeydeera" userId="c6ce28c11b823c74" providerId="LiveId" clId="{9C22E658-B4BC-4D27-B4FE-1E4BA5E25F82}" dt="2020-03-09T14:08:02.547" v="20678" actId="478"/>
          <ac:grpSpMkLst>
            <pc:docMk/>
            <pc:sldMk cId="227094858" sldId="268"/>
            <ac:grpSpMk id="47" creationId="{85DB6A79-6D14-45C4-8C92-CEB6DA36693B}"/>
          </ac:grpSpMkLst>
        </pc:grpChg>
        <pc:grpChg chg="add del mod topLvl">
          <ac:chgData name="Maleen Abeydeera" userId="c6ce28c11b823c74" providerId="LiveId" clId="{9C22E658-B4BC-4D27-B4FE-1E4BA5E25F82}" dt="2020-03-09T17:17:52.909" v="24310" actId="165"/>
          <ac:grpSpMkLst>
            <pc:docMk/>
            <pc:sldMk cId="227094858" sldId="268"/>
            <ac:grpSpMk id="48" creationId="{B57195FE-8986-445E-ACA5-547C0F5142C9}"/>
          </ac:grpSpMkLst>
        </pc:grpChg>
        <pc:grpChg chg="del mod topLvl">
          <ac:chgData name="Maleen Abeydeera" userId="c6ce28c11b823c74" providerId="LiveId" clId="{9C22E658-B4BC-4D27-B4FE-1E4BA5E25F82}" dt="2020-03-09T17:17:56.728" v="24311" actId="165"/>
          <ac:grpSpMkLst>
            <pc:docMk/>
            <pc:sldMk cId="227094858" sldId="268"/>
            <ac:grpSpMk id="49" creationId="{177ABAA8-C3D6-480C-9B70-2FFF7A0C24FD}"/>
          </ac:grpSpMkLst>
        </pc:grpChg>
        <pc:picChg chg="add del mod">
          <ac:chgData name="Maleen Abeydeera" userId="c6ce28c11b823c74" providerId="LiveId" clId="{9C22E658-B4BC-4D27-B4FE-1E4BA5E25F82}" dt="2020-03-10T18:23:16.098" v="44850"/>
          <ac:picMkLst>
            <pc:docMk/>
            <pc:sldMk cId="227094858" sldId="268"/>
            <ac:picMk id="4" creationId="{3C371160-84BD-4274-A387-6C59ED4BF598}"/>
          </ac:picMkLst>
        </pc:picChg>
        <pc:picChg chg="add del mod">
          <ac:chgData name="Maleen Abeydeera" userId="c6ce28c11b823c74" providerId="LiveId" clId="{9C22E658-B4BC-4D27-B4FE-1E4BA5E25F82}" dt="2020-03-10T19:05:33.057" v="44900"/>
          <ac:picMkLst>
            <pc:docMk/>
            <pc:sldMk cId="227094858" sldId="268"/>
            <ac:picMk id="6" creationId="{BB5F66B7-3D06-4F0C-80EA-32E6615940B6}"/>
          </ac:picMkLst>
        </pc:picChg>
        <pc:picChg chg="add del mod">
          <ac:chgData name="Maleen Abeydeera" userId="c6ce28c11b823c74" providerId="LiveId" clId="{9C22E658-B4BC-4D27-B4FE-1E4BA5E25F82}" dt="2020-03-11T13:55:27.417" v="45166"/>
          <ac:picMkLst>
            <pc:docMk/>
            <pc:sldMk cId="227094858" sldId="268"/>
            <ac:picMk id="7" creationId="{BADFFF91-9F9A-4299-A955-B6CE60115CB9}"/>
          </ac:picMkLst>
        </pc:picChg>
        <pc:cxnChg chg="mod topLvl">
          <ac:chgData name="Maleen Abeydeera" userId="c6ce28c11b823c74" providerId="LiveId" clId="{9C22E658-B4BC-4D27-B4FE-1E4BA5E25F82}" dt="2020-03-09T17:17:56.728" v="24311" actId="165"/>
          <ac:cxnSpMkLst>
            <pc:docMk/>
            <pc:sldMk cId="227094858" sldId="268"/>
            <ac:cxnSpMk id="50" creationId="{AB76996C-524E-48D7-AA94-87E607BE490E}"/>
          </ac:cxnSpMkLst>
        </pc:cxnChg>
        <pc:cxnChg chg="mod topLvl">
          <ac:chgData name="Maleen Abeydeera" userId="c6ce28c11b823c74" providerId="LiveId" clId="{9C22E658-B4BC-4D27-B4FE-1E4BA5E25F82}" dt="2020-03-09T17:17:56.728" v="24311" actId="165"/>
          <ac:cxnSpMkLst>
            <pc:docMk/>
            <pc:sldMk cId="227094858" sldId="268"/>
            <ac:cxnSpMk id="51" creationId="{E6C665C5-05B9-46AE-8734-9F41764395E6}"/>
          </ac:cxnSpMkLst>
        </pc:cxnChg>
        <pc:cxnChg chg="mod topLvl">
          <ac:chgData name="Maleen Abeydeera" userId="c6ce28c11b823c74" providerId="LiveId" clId="{9C22E658-B4BC-4D27-B4FE-1E4BA5E25F82}" dt="2020-03-09T17:17:56.728" v="24311" actId="165"/>
          <ac:cxnSpMkLst>
            <pc:docMk/>
            <pc:sldMk cId="227094858" sldId="268"/>
            <ac:cxnSpMk id="52" creationId="{2D514D61-F541-4EFF-8D13-F9919042F9BC}"/>
          </ac:cxnSpMkLst>
        </pc:cxnChg>
        <pc:cxnChg chg="mod topLvl">
          <ac:chgData name="Maleen Abeydeera" userId="c6ce28c11b823c74" providerId="LiveId" clId="{9C22E658-B4BC-4D27-B4FE-1E4BA5E25F82}" dt="2020-03-09T17:17:56.728" v="24311" actId="165"/>
          <ac:cxnSpMkLst>
            <pc:docMk/>
            <pc:sldMk cId="227094858" sldId="268"/>
            <ac:cxnSpMk id="53" creationId="{63030E3E-5952-4B18-A5D5-728810ED7743}"/>
          </ac:cxnSpMkLst>
        </pc:cxnChg>
        <pc:cxnChg chg="mod topLvl">
          <ac:chgData name="Maleen Abeydeera" userId="c6ce28c11b823c74" providerId="LiveId" clId="{9C22E658-B4BC-4D27-B4FE-1E4BA5E25F82}" dt="2020-03-09T17:17:56.728" v="24311" actId="165"/>
          <ac:cxnSpMkLst>
            <pc:docMk/>
            <pc:sldMk cId="227094858" sldId="268"/>
            <ac:cxnSpMk id="54" creationId="{E72961F9-C9B8-416B-9A57-0357E87E63C8}"/>
          </ac:cxnSpMkLst>
        </pc:cxnChg>
        <pc:cxnChg chg="mod topLvl">
          <ac:chgData name="Maleen Abeydeera" userId="c6ce28c11b823c74" providerId="LiveId" clId="{9C22E658-B4BC-4D27-B4FE-1E4BA5E25F82}" dt="2020-03-09T17:17:56.728" v="24311" actId="165"/>
          <ac:cxnSpMkLst>
            <pc:docMk/>
            <pc:sldMk cId="227094858" sldId="268"/>
            <ac:cxnSpMk id="55" creationId="{7778D42B-4610-49D0-BF2F-4229E2B7BE71}"/>
          </ac:cxnSpMkLst>
        </pc:cxnChg>
        <pc:cxnChg chg="mod topLvl">
          <ac:chgData name="Maleen Abeydeera" userId="c6ce28c11b823c74" providerId="LiveId" clId="{9C22E658-B4BC-4D27-B4FE-1E4BA5E25F82}" dt="2020-03-09T17:17:56.728" v="24311" actId="165"/>
          <ac:cxnSpMkLst>
            <pc:docMk/>
            <pc:sldMk cId="227094858" sldId="268"/>
            <ac:cxnSpMk id="56" creationId="{2FF6B20E-486F-4B0B-B479-0B4094A48F7E}"/>
          </ac:cxnSpMkLst>
        </pc:cxnChg>
        <pc:cxnChg chg="mod topLvl">
          <ac:chgData name="Maleen Abeydeera" userId="c6ce28c11b823c74" providerId="LiveId" clId="{9C22E658-B4BC-4D27-B4FE-1E4BA5E25F82}" dt="2020-03-09T17:17:56.728" v="24311" actId="165"/>
          <ac:cxnSpMkLst>
            <pc:docMk/>
            <pc:sldMk cId="227094858" sldId="268"/>
            <ac:cxnSpMk id="60" creationId="{263D4C49-5B9F-496B-A28E-52DABF551DD8}"/>
          </ac:cxnSpMkLst>
        </pc:cxnChg>
        <pc:cxnChg chg="mod topLvl">
          <ac:chgData name="Maleen Abeydeera" userId="c6ce28c11b823c74" providerId="LiveId" clId="{9C22E658-B4BC-4D27-B4FE-1E4BA5E25F82}" dt="2020-03-09T17:17:56.728" v="24311" actId="165"/>
          <ac:cxnSpMkLst>
            <pc:docMk/>
            <pc:sldMk cId="227094858" sldId="268"/>
            <ac:cxnSpMk id="61" creationId="{956A640F-B57A-47DB-ACA2-E6B086CCE573}"/>
          </ac:cxnSpMkLst>
        </pc:cxnChg>
        <pc:cxnChg chg="mod topLvl">
          <ac:chgData name="Maleen Abeydeera" userId="c6ce28c11b823c74" providerId="LiveId" clId="{9C22E658-B4BC-4D27-B4FE-1E4BA5E25F82}" dt="2020-03-09T17:17:56.728" v="24311" actId="165"/>
          <ac:cxnSpMkLst>
            <pc:docMk/>
            <pc:sldMk cId="227094858" sldId="268"/>
            <ac:cxnSpMk id="62" creationId="{8DC90A99-F830-4873-84D4-AD14D41ABBE2}"/>
          </ac:cxnSpMkLst>
        </pc:cxnChg>
      </pc:sldChg>
      <pc:sldChg chg="addSp delSp modSp add del mod ord modTransition modAnim modNotesTx">
        <pc:chgData name="Maleen Abeydeera" userId="c6ce28c11b823c74" providerId="LiveId" clId="{9C22E658-B4BC-4D27-B4FE-1E4BA5E25F82}" dt="2020-03-11T14:30:52.058" v="45573" actId="20577"/>
        <pc:sldMkLst>
          <pc:docMk/>
          <pc:sldMk cId="1050952035" sldId="269"/>
        </pc:sldMkLst>
        <pc:spChg chg="mod">
          <ac:chgData name="Maleen Abeydeera" userId="c6ce28c11b823c74" providerId="LiveId" clId="{9C22E658-B4BC-4D27-B4FE-1E4BA5E25F82}" dt="2020-03-09T14:06:03.827" v="20634" actId="20577"/>
          <ac:spMkLst>
            <pc:docMk/>
            <pc:sldMk cId="1050952035" sldId="269"/>
            <ac:spMk id="2" creationId="{C68A07F4-B5FD-4D83-AB34-AA828A0427B6}"/>
          </ac:spMkLst>
        </pc:spChg>
        <pc:picChg chg="add del mod">
          <ac:chgData name="Maleen Abeydeera" userId="c6ce28c11b823c74" providerId="LiveId" clId="{9C22E658-B4BC-4D27-B4FE-1E4BA5E25F82}" dt="2020-03-10T19:05:33.057" v="44900"/>
          <ac:picMkLst>
            <pc:docMk/>
            <pc:sldMk cId="1050952035" sldId="269"/>
            <ac:picMk id="3" creationId="{3B1858E9-F121-465E-9A5D-E514DC5E11B8}"/>
          </ac:picMkLst>
        </pc:picChg>
        <pc:picChg chg="add del mod">
          <ac:chgData name="Maleen Abeydeera" userId="c6ce28c11b823c74" providerId="LiveId" clId="{9C22E658-B4BC-4D27-B4FE-1E4BA5E25F82}" dt="2020-03-11T13:55:27.417" v="45166"/>
          <ac:picMkLst>
            <pc:docMk/>
            <pc:sldMk cId="1050952035" sldId="269"/>
            <ac:picMk id="4" creationId="{3EA3BB67-3862-4997-B741-2CEBC7B2A134}"/>
          </ac:picMkLst>
        </pc:picChg>
      </pc:sldChg>
      <pc:sldChg chg="modSp del mod ord modTransition modNotesTx">
        <pc:chgData name="Maleen Abeydeera" userId="c6ce28c11b823c74" providerId="LiveId" clId="{9C22E658-B4BC-4D27-B4FE-1E4BA5E25F82}" dt="2020-03-10T17:23:44.038" v="44676" actId="47"/>
        <pc:sldMkLst>
          <pc:docMk/>
          <pc:sldMk cId="3784304988" sldId="272"/>
        </pc:sldMkLst>
        <pc:spChg chg="mod">
          <ac:chgData name="Maleen Abeydeera" userId="c6ce28c11b823c74" providerId="LiveId" clId="{9C22E658-B4BC-4D27-B4FE-1E4BA5E25F82}" dt="2020-03-02T22:13:30.121" v="2662" actId="20577"/>
          <ac:spMkLst>
            <pc:docMk/>
            <pc:sldMk cId="3784304988" sldId="272"/>
            <ac:spMk id="6" creationId="{15694D88-3492-4ED5-8198-87B84051FBE4}"/>
          </ac:spMkLst>
        </pc:spChg>
      </pc:sldChg>
      <pc:sldChg chg="del modTransition">
        <pc:chgData name="Maleen Abeydeera" userId="c6ce28c11b823c74" providerId="LiveId" clId="{9C22E658-B4BC-4D27-B4FE-1E4BA5E25F82}" dt="2020-03-04T18:52:37.602" v="12137" actId="47"/>
        <pc:sldMkLst>
          <pc:docMk/>
          <pc:sldMk cId="2195642960" sldId="273"/>
        </pc:sldMkLst>
      </pc:sldChg>
      <pc:sldChg chg="del modTransition">
        <pc:chgData name="Maleen Abeydeera" userId="c6ce28c11b823c74" providerId="LiveId" clId="{9C22E658-B4BC-4D27-B4FE-1E4BA5E25F82}" dt="2020-03-04T18:52:37.602" v="12137" actId="47"/>
        <pc:sldMkLst>
          <pc:docMk/>
          <pc:sldMk cId="808600700" sldId="274"/>
        </pc:sldMkLst>
      </pc:sldChg>
      <pc:sldChg chg="del modTransition">
        <pc:chgData name="Maleen Abeydeera" userId="c6ce28c11b823c74" providerId="LiveId" clId="{9C22E658-B4BC-4D27-B4FE-1E4BA5E25F82}" dt="2020-03-04T18:52:37.602" v="12137" actId="47"/>
        <pc:sldMkLst>
          <pc:docMk/>
          <pc:sldMk cId="938497449" sldId="275"/>
        </pc:sldMkLst>
      </pc:sldChg>
      <pc:sldChg chg="addSp delSp modSp mod modTransition modAnim modNotesTx">
        <pc:chgData name="Maleen Abeydeera" userId="c6ce28c11b823c74" providerId="LiveId" clId="{9C22E658-B4BC-4D27-B4FE-1E4BA5E25F82}" dt="2020-03-11T14:33:17.637" v="45649" actId="313"/>
        <pc:sldMkLst>
          <pc:docMk/>
          <pc:sldMk cId="1662297500" sldId="276"/>
        </pc:sldMkLst>
        <pc:spChg chg="mod">
          <ac:chgData name="Maleen Abeydeera" userId="c6ce28c11b823c74" providerId="LiveId" clId="{9C22E658-B4BC-4D27-B4FE-1E4BA5E25F82}" dt="2020-03-04T20:56:05.286" v="12141" actId="20577"/>
          <ac:spMkLst>
            <pc:docMk/>
            <pc:sldMk cId="1662297500" sldId="276"/>
            <ac:spMk id="2" creationId="{B7F9CB3D-106A-431A-8873-EA4E73F68CB2}"/>
          </ac:spMkLst>
        </pc:spChg>
        <pc:spChg chg="mod">
          <ac:chgData name="Maleen Abeydeera" userId="c6ce28c11b823c74" providerId="LiveId" clId="{9C22E658-B4BC-4D27-B4FE-1E4BA5E25F82}" dt="2020-03-10T16:51:50.834" v="43310" actId="1076"/>
          <ac:spMkLst>
            <pc:docMk/>
            <pc:sldMk cId="1662297500" sldId="276"/>
            <ac:spMk id="3" creationId="{0E6C3A67-DED0-48BF-B8BB-0992CEB27F14}"/>
          </ac:spMkLst>
        </pc:spChg>
        <pc:picChg chg="add del mod">
          <ac:chgData name="Maleen Abeydeera" userId="c6ce28c11b823c74" providerId="LiveId" clId="{9C22E658-B4BC-4D27-B4FE-1E4BA5E25F82}" dt="2020-03-10T19:05:33.057" v="44900"/>
          <ac:picMkLst>
            <pc:docMk/>
            <pc:sldMk cId="1662297500" sldId="276"/>
            <ac:picMk id="11" creationId="{0B6CA74E-8745-4F4B-83D4-996FC3D2381A}"/>
          </ac:picMkLst>
        </pc:picChg>
        <pc:picChg chg="add del mod">
          <ac:chgData name="Maleen Abeydeera" userId="c6ce28c11b823c74" providerId="LiveId" clId="{9C22E658-B4BC-4D27-B4FE-1E4BA5E25F82}" dt="2020-03-11T13:55:27.417" v="45166"/>
          <ac:picMkLst>
            <pc:docMk/>
            <pc:sldMk cId="1662297500" sldId="276"/>
            <ac:picMk id="12" creationId="{E5F6FDCB-D26F-4486-B7DC-023992FEC035}"/>
          </ac:picMkLst>
        </pc:picChg>
      </pc:sldChg>
      <pc:sldChg chg="del modTransition">
        <pc:chgData name="Maleen Abeydeera" userId="c6ce28c11b823c74" providerId="LiveId" clId="{9C22E658-B4BC-4D27-B4FE-1E4BA5E25F82}" dt="2020-03-04T18:52:37.602" v="12137" actId="47"/>
        <pc:sldMkLst>
          <pc:docMk/>
          <pc:sldMk cId="1061231445" sldId="277"/>
        </pc:sldMkLst>
      </pc:sldChg>
      <pc:sldChg chg="addSp delSp modSp mod modTransition modAnim modNotesTx">
        <pc:chgData name="Maleen Abeydeera" userId="c6ce28c11b823c74" providerId="LiveId" clId="{9C22E658-B4BC-4D27-B4FE-1E4BA5E25F82}" dt="2020-03-11T14:04:32.394" v="45493" actId="20577"/>
        <pc:sldMkLst>
          <pc:docMk/>
          <pc:sldMk cId="3292404793" sldId="278"/>
        </pc:sldMkLst>
        <pc:spChg chg="mod">
          <ac:chgData name="Maleen Abeydeera" userId="c6ce28c11b823c74" providerId="LiveId" clId="{9C22E658-B4BC-4D27-B4FE-1E4BA5E25F82}" dt="2020-03-04T20:56:12.273" v="12143" actId="20577"/>
          <ac:spMkLst>
            <pc:docMk/>
            <pc:sldMk cId="3292404793" sldId="278"/>
            <ac:spMk id="2" creationId="{5F2E8559-8004-4319-94AA-8D98DFD81B96}"/>
          </ac:spMkLst>
        </pc:spChg>
        <pc:spChg chg="mod">
          <ac:chgData name="Maleen Abeydeera" userId="c6ce28c11b823c74" providerId="LiveId" clId="{9C22E658-B4BC-4D27-B4FE-1E4BA5E25F82}" dt="2020-03-11T14:04:32.394" v="45493" actId="20577"/>
          <ac:spMkLst>
            <pc:docMk/>
            <pc:sldMk cId="3292404793" sldId="278"/>
            <ac:spMk id="3" creationId="{6071EAFA-FC48-469E-A379-35309B0298AA}"/>
          </ac:spMkLst>
        </pc:spChg>
        <pc:graphicFrameChg chg="mod">
          <ac:chgData name="Maleen Abeydeera" userId="c6ce28c11b823c74" providerId="LiveId" clId="{9C22E658-B4BC-4D27-B4FE-1E4BA5E25F82}" dt="2020-03-09T22:16:43.455" v="36675" actId="1076"/>
          <ac:graphicFrameMkLst>
            <pc:docMk/>
            <pc:sldMk cId="3292404793" sldId="278"/>
            <ac:graphicFrameMk id="5" creationId="{F90D16B0-FE76-496F-A72A-303975ECE6F2}"/>
          </ac:graphicFrameMkLst>
        </pc:graphicFrameChg>
        <pc:picChg chg="add del mod">
          <ac:chgData name="Maleen Abeydeera" userId="c6ce28c11b823c74" providerId="LiveId" clId="{9C22E658-B4BC-4D27-B4FE-1E4BA5E25F82}" dt="2020-03-10T19:05:33.057" v="44900"/>
          <ac:picMkLst>
            <pc:docMk/>
            <pc:sldMk cId="3292404793" sldId="278"/>
            <ac:picMk id="6" creationId="{C3358E18-5838-48CC-A669-C385B311B088}"/>
          </ac:picMkLst>
        </pc:picChg>
        <pc:picChg chg="add del mod">
          <ac:chgData name="Maleen Abeydeera" userId="c6ce28c11b823c74" providerId="LiveId" clId="{9C22E658-B4BC-4D27-B4FE-1E4BA5E25F82}" dt="2020-03-11T13:55:27.417" v="45166"/>
          <ac:picMkLst>
            <pc:docMk/>
            <pc:sldMk cId="3292404793" sldId="278"/>
            <ac:picMk id="7" creationId="{9118700C-A465-49E3-9D01-A580573E8B39}"/>
          </ac:picMkLst>
        </pc:picChg>
      </pc:sldChg>
      <pc:sldChg chg="del">
        <pc:chgData name="Maleen Abeydeera" userId="c6ce28c11b823c74" providerId="LiveId" clId="{9C22E658-B4BC-4D27-B4FE-1E4BA5E25F82}" dt="2020-03-02T22:23:44.896" v="2675" actId="47"/>
        <pc:sldMkLst>
          <pc:docMk/>
          <pc:sldMk cId="3256367285" sldId="279"/>
        </pc:sldMkLst>
      </pc:sldChg>
      <pc:sldChg chg="addSp delSp modSp mod ord modTransition modAnim modNotesTx">
        <pc:chgData name="Maleen Abeydeera" userId="c6ce28c11b823c74" providerId="LiveId" clId="{9C22E658-B4BC-4D27-B4FE-1E4BA5E25F82}" dt="2020-03-11T13:55:27.417" v="45166"/>
        <pc:sldMkLst>
          <pc:docMk/>
          <pc:sldMk cId="163879579" sldId="280"/>
        </pc:sldMkLst>
        <pc:spChg chg="mod">
          <ac:chgData name="Maleen Abeydeera" userId="c6ce28c11b823c74" providerId="LiveId" clId="{9C22E658-B4BC-4D27-B4FE-1E4BA5E25F82}" dt="2020-03-04T20:56:28.033" v="12149" actId="20577"/>
          <ac:spMkLst>
            <pc:docMk/>
            <pc:sldMk cId="163879579" sldId="280"/>
            <ac:spMk id="2" creationId="{A5EB96C6-1C37-4B39-A4D9-7E56383D38B9}"/>
          </ac:spMkLst>
        </pc:spChg>
        <pc:spChg chg="mod">
          <ac:chgData name="Maleen Abeydeera" userId="c6ce28c11b823c74" providerId="LiveId" clId="{9C22E658-B4BC-4D27-B4FE-1E4BA5E25F82}" dt="2020-03-09T22:21:17.293" v="37005" actId="1076"/>
          <ac:spMkLst>
            <pc:docMk/>
            <pc:sldMk cId="163879579" sldId="280"/>
            <ac:spMk id="3" creationId="{C8088BA1-D242-422E-89B7-9F141A8DD1E8}"/>
          </ac:spMkLst>
        </pc:spChg>
        <pc:spChg chg="mod">
          <ac:chgData name="Maleen Abeydeera" userId="c6ce28c11b823c74" providerId="LiveId" clId="{9C22E658-B4BC-4D27-B4FE-1E4BA5E25F82}" dt="2020-03-02T22:28:25.452" v="2683" actId="20577"/>
          <ac:spMkLst>
            <pc:docMk/>
            <pc:sldMk cId="163879579" sldId="280"/>
            <ac:spMk id="18" creationId="{1679564B-59A4-4FCB-8F6F-4EF45652664B}"/>
          </ac:spMkLst>
        </pc:spChg>
        <pc:picChg chg="add del mod">
          <ac:chgData name="Maleen Abeydeera" userId="c6ce28c11b823c74" providerId="LiveId" clId="{9C22E658-B4BC-4D27-B4FE-1E4BA5E25F82}" dt="2020-03-10T19:05:33.057" v="44900"/>
          <ac:picMkLst>
            <pc:docMk/>
            <pc:sldMk cId="163879579" sldId="280"/>
            <ac:picMk id="5" creationId="{A43BD2C4-5461-432A-9906-7EEFA84DF017}"/>
          </ac:picMkLst>
        </pc:picChg>
        <pc:picChg chg="mod modCrop">
          <ac:chgData name="Maleen Abeydeera" userId="c6ce28c11b823c74" providerId="LiveId" clId="{9C22E658-B4BC-4D27-B4FE-1E4BA5E25F82}" dt="2020-03-09T19:28:37.670" v="25488" actId="1076"/>
          <ac:picMkLst>
            <pc:docMk/>
            <pc:sldMk cId="163879579" sldId="280"/>
            <ac:picMk id="6" creationId="{2E2264C4-BEA6-41A3-8771-76B139A3911F}"/>
          </ac:picMkLst>
        </pc:picChg>
        <pc:picChg chg="add del mod">
          <ac:chgData name="Maleen Abeydeera" userId="c6ce28c11b823c74" providerId="LiveId" clId="{9C22E658-B4BC-4D27-B4FE-1E4BA5E25F82}" dt="2020-03-11T13:55:27.417" v="45166"/>
          <ac:picMkLst>
            <pc:docMk/>
            <pc:sldMk cId="163879579" sldId="280"/>
            <ac:picMk id="7" creationId="{A949293E-ADCF-450A-9EF5-B0E312BC3AD9}"/>
          </ac:picMkLst>
        </pc:picChg>
      </pc:sldChg>
      <pc:sldChg chg="del modTransition">
        <pc:chgData name="Maleen Abeydeera" userId="c6ce28c11b823c74" providerId="LiveId" clId="{9C22E658-B4BC-4D27-B4FE-1E4BA5E25F82}" dt="2020-03-04T18:52:37.602" v="12137" actId="47"/>
        <pc:sldMkLst>
          <pc:docMk/>
          <pc:sldMk cId="491691159" sldId="287"/>
        </pc:sldMkLst>
      </pc:sldChg>
      <pc:sldChg chg="del modTransition">
        <pc:chgData name="Maleen Abeydeera" userId="c6ce28c11b823c74" providerId="LiveId" clId="{9C22E658-B4BC-4D27-B4FE-1E4BA5E25F82}" dt="2020-03-04T18:52:37.602" v="12137" actId="47"/>
        <pc:sldMkLst>
          <pc:docMk/>
          <pc:sldMk cId="3054083" sldId="289"/>
        </pc:sldMkLst>
      </pc:sldChg>
      <pc:sldChg chg="del modTransition">
        <pc:chgData name="Maleen Abeydeera" userId="c6ce28c11b823c74" providerId="LiveId" clId="{9C22E658-B4BC-4D27-B4FE-1E4BA5E25F82}" dt="2020-03-04T18:52:37.602" v="12137" actId="47"/>
        <pc:sldMkLst>
          <pc:docMk/>
          <pc:sldMk cId="11027412" sldId="291"/>
        </pc:sldMkLst>
      </pc:sldChg>
      <pc:sldChg chg="del modTransition">
        <pc:chgData name="Maleen Abeydeera" userId="c6ce28c11b823c74" providerId="LiveId" clId="{9C22E658-B4BC-4D27-B4FE-1E4BA5E25F82}" dt="2020-03-04T18:52:37.602" v="12137" actId="47"/>
        <pc:sldMkLst>
          <pc:docMk/>
          <pc:sldMk cId="3072645541" sldId="292"/>
        </pc:sldMkLst>
      </pc:sldChg>
      <pc:sldChg chg="del modTransition">
        <pc:chgData name="Maleen Abeydeera" userId="c6ce28c11b823c74" providerId="LiveId" clId="{9C22E658-B4BC-4D27-B4FE-1E4BA5E25F82}" dt="2020-03-04T18:52:37.602" v="12137" actId="47"/>
        <pc:sldMkLst>
          <pc:docMk/>
          <pc:sldMk cId="879396385" sldId="294"/>
        </pc:sldMkLst>
      </pc:sldChg>
      <pc:sldChg chg="addSp delSp modSp mod modTransition modAnim modNotesTx">
        <pc:chgData name="Maleen Abeydeera" userId="c6ce28c11b823c74" providerId="LiveId" clId="{9C22E658-B4BC-4D27-B4FE-1E4BA5E25F82}" dt="2020-03-11T13:55:27.417" v="45166"/>
        <pc:sldMkLst>
          <pc:docMk/>
          <pc:sldMk cId="3261635191" sldId="295"/>
        </pc:sldMkLst>
        <pc:spChg chg="mod">
          <ac:chgData name="Maleen Abeydeera" userId="c6ce28c11b823c74" providerId="LiveId" clId="{9C22E658-B4BC-4D27-B4FE-1E4BA5E25F82}" dt="2020-03-07T16:16:25.230" v="20360" actId="20577"/>
          <ac:spMkLst>
            <pc:docMk/>
            <pc:sldMk cId="3261635191" sldId="295"/>
            <ac:spMk id="2" creationId="{8F37E7E9-1C04-4209-AA22-15C750E2394E}"/>
          </ac:spMkLst>
        </pc:spChg>
        <pc:picChg chg="add del mod">
          <ac:chgData name="Maleen Abeydeera" userId="c6ce28c11b823c74" providerId="LiveId" clId="{9C22E658-B4BC-4D27-B4FE-1E4BA5E25F82}" dt="2020-03-10T19:05:33.057" v="44900"/>
          <ac:picMkLst>
            <pc:docMk/>
            <pc:sldMk cId="3261635191" sldId="295"/>
            <ac:picMk id="3" creationId="{14F837F7-A771-43CD-8896-C01940639590}"/>
          </ac:picMkLst>
        </pc:picChg>
        <pc:picChg chg="add del mod">
          <ac:chgData name="Maleen Abeydeera" userId="c6ce28c11b823c74" providerId="LiveId" clId="{9C22E658-B4BC-4D27-B4FE-1E4BA5E25F82}" dt="2020-03-11T13:55:27.417" v="45166"/>
          <ac:picMkLst>
            <pc:docMk/>
            <pc:sldMk cId="3261635191" sldId="295"/>
            <ac:picMk id="4" creationId="{E3CA2FC7-D027-4D9F-87D7-9A21637C0206}"/>
          </ac:picMkLst>
        </pc:picChg>
      </pc:sldChg>
      <pc:sldChg chg="del modTransition">
        <pc:chgData name="Maleen Abeydeera" userId="c6ce28c11b823c74" providerId="LiveId" clId="{9C22E658-B4BC-4D27-B4FE-1E4BA5E25F82}" dt="2020-03-04T18:52:37.602" v="12137" actId="47"/>
        <pc:sldMkLst>
          <pc:docMk/>
          <pc:sldMk cId="3233560285" sldId="297"/>
        </pc:sldMkLst>
      </pc:sldChg>
      <pc:sldChg chg="del modTransition">
        <pc:chgData name="Maleen Abeydeera" userId="c6ce28c11b823c74" providerId="LiveId" clId="{9C22E658-B4BC-4D27-B4FE-1E4BA5E25F82}" dt="2020-03-04T18:52:37.602" v="12137" actId="47"/>
        <pc:sldMkLst>
          <pc:docMk/>
          <pc:sldMk cId="2648385729" sldId="302"/>
        </pc:sldMkLst>
      </pc:sldChg>
      <pc:sldChg chg="del modTransition">
        <pc:chgData name="Maleen Abeydeera" userId="c6ce28c11b823c74" providerId="LiveId" clId="{9C22E658-B4BC-4D27-B4FE-1E4BA5E25F82}" dt="2020-03-04T18:52:37.602" v="12137" actId="47"/>
        <pc:sldMkLst>
          <pc:docMk/>
          <pc:sldMk cId="3560028432" sldId="303"/>
        </pc:sldMkLst>
      </pc:sldChg>
      <pc:sldChg chg="addSp delSp del ord modTransition modNotesTx">
        <pc:chgData name="Maleen Abeydeera" userId="c6ce28c11b823c74" providerId="LiveId" clId="{9C22E658-B4BC-4D27-B4FE-1E4BA5E25F82}" dt="2020-03-04T18:52:37.602" v="12137" actId="47"/>
        <pc:sldMkLst>
          <pc:docMk/>
          <pc:sldMk cId="1255700244" sldId="304"/>
        </pc:sldMkLst>
        <pc:picChg chg="add del">
          <ac:chgData name="Maleen Abeydeera" userId="c6ce28c11b823c74" providerId="LiveId" clId="{9C22E658-B4BC-4D27-B4FE-1E4BA5E25F82}" dt="2020-03-03T19:25:57.622" v="4635" actId="478"/>
          <ac:picMkLst>
            <pc:docMk/>
            <pc:sldMk cId="1255700244" sldId="304"/>
            <ac:picMk id="1032" creationId="{86CC4371-A7F5-4EB7-963E-7E239A916372}"/>
          </ac:picMkLst>
        </pc:picChg>
      </pc:sldChg>
      <pc:sldChg chg="del modTransition">
        <pc:chgData name="Maleen Abeydeera" userId="c6ce28c11b823c74" providerId="LiveId" clId="{9C22E658-B4BC-4D27-B4FE-1E4BA5E25F82}" dt="2020-03-04T18:52:37.602" v="12137" actId="47"/>
        <pc:sldMkLst>
          <pc:docMk/>
          <pc:sldMk cId="2288670990" sldId="306"/>
        </pc:sldMkLst>
      </pc:sldChg>
      <pc:sldChg chg="addSp delSp modSp add del mod ord modTransition delAnim modAnim modNotesTx">
        <pc:chgData name="Maleen Abeydeera" userId="c6ce28c11b823c74" providerId="LiveId" clId="{9C22E658-B4BC-4D27-B4FE-1E4BA5E25F82}" dt="2020-03-11T14:52:00.346" v="46436" actId="33524"/>
        <pc:sldMkLst>
          <pc:docMk/>
          <pc:sldMk cId="3953251028" sldId="312"/>
        </pc:sldMkLst>
        <pc:spChg chg="del mod">
          <ac:chgData name="Maleen Abeydeera" userId="c6ce28c11b823c74" providerId="LiveId" clId="{9C22E658-B4BC-4D27-B4FE-1E4BA5E25F82}" dt="2020-03-06T23:16:39.574" v="19593" actId="478"/>
          <ac:spMkLst>
            <pc:docMk/>
            <pc:sldMk cId="3953251028" sldId="312"/>
            <ac:spMk id="4" creationId="{B5BEC14E-9755-4B05-8CA9-5FACD0468EC3}"/>
          </ac:spMkLst>
        </pc:spChg>
        <pc:spChg chg="mod">
          <ac:chgData name="Maleen Abeydeera" userId="c6ce28c11b823c74" providerId="LiveId" clId="{9C22E658-B4BC-4D27-B4FE-1E4BA5E25F82}" dt="2020-03-10T16:44:26.206" v="42503" actId="1037"/>
          <ac:spMkLst>
            <pc:docMk/>
            <pc:sldMk cId="3953251028" sldId="312"/>
            <ac:spMk id="5" creationId="{B1FA7AD2-D408-438E-9077-F1515B6B3538}"/>
          </ac:spMkLst>
        </pc:spChg>
        <pc:spChg chg="del">
          <ac:chgData name="Maleen Abeydeera" userId="c6ce28c11b823c74" providerId="LiveId" clId="{9C22E658-B4BC-4D27-B4FE-1E4BA5E25F82}" dt="2020-03-06T23:09:41.983" v="19478" actId="478"/>
          <ac:spMkLst>
            <pc:docMk/>
            <pc:sldMk cId="3953251028" sldId="312"/>
            <ac:spMk id="6" creationId="{9A324198-79D5-4E84-AF9F-A50EA60A064B}"/>
          </ac:spMkLst>
        </pc:spChg>
        <pc:spChg chg="del">
          <ac:chgData name="Maleen Abeydeera" userId="c6ce28c11b823c74" providerId="LiveId" clId="{9C22E658-B4BC-4D27-B4FE-1E4BA5E25F82}" dt="2020-03-06T23:09:41.983" v="19478" actId="478"/>
          <ac:spMkLst>
            <pc:docMk/>
            <pc:sldMk cId="3953251028" sldId="312"/>
            <ac:spMk id="7" creationId="{DF57560C-9CD8-44B6-987D-73888D450787}"/>
          </ac:spMkLst>
        </pc:spChg>
        <pc:spChg chg="del">
          <ac:chgData name="Maleen Abeydeera" userId="c6ce28c11b823c74" providerId="LiveId" clId="{9C22E658-B4BC-4D27-B4FE-1E4BA5E25F82}" dt="2020-03-06T23:12:00.346" v="19534" actId="478"/>
          <ac:spMkLst>
            <pc:docMk/>
            <pc:sldMk cId="3953251028" sldId="312"/>
            <ac:spMk id="8" creationId="{9EE78EFC-3999-40FC-AA2D-E6447D7A8532}"/>
          </ac:spMkLst>
        </pc:spChg>
        <pc:spChg chg="del mod">
          <ac:chgData name="Maleen Abeydeera" userId="c6ce28c11b823c74" providerId="LiveId" clId="{9C22E658-B4BC-4D27-B4FE-1E4BA5E25F82}" dt="2020-03-06T23:11:59.534" v="19533" actId="478"/>
          <ac:spMkLst>
            <pc:docMk/>
            <pc:sldMk cId="3953251028" sldId="312"/>
            <ac:spMk id="9" creationId="{72D43470-96FB-49E0-B8BD-A75D9F49E0AC}"/>
          </ac:spMkLst>
        </pc:spChg>
        <pc:spChg chg="del">
          <ac:chgData name="Maleen Abeydeera" userId="c6ce28c11b823c74" providerId="LiveId" clId="{9C22E658-B4BC-4D27-B4FE-1E4BA5E25F82}" dt="2020-03-06T23:09:41.983" v="19478" actId="478"/>
          <ac:spMkLst>
            <pc:docMk/>
            <pc:sldMk cId="3953251028" sldId="312"/>
            <ac:spMk id="12" creationId="{451E2107-55A2-43DC-9954-F4C9EF2BDF6B}"/>
          </ac:spMkLst>
        </pc:spChg>
        <pc:spChg chg="mod">
          <ac:chgData name="Maleen Abeydeera" userId="c6ce28c11b823c74" providerId="LiveId" clId="{9C22E658-B4BC-4D27-B4FE-1E4BA5E25F82}" dt="2020-03-10T16:44:26.206" v="42503" actId="1037"/>
          <ac:spMkLst>
            <pc:docMk/>
            <pc:sldMk cId="3953251028" sldId="312"/>
            <ac:spMk id="13" creationId="{A8941592-1D02-46B3-9B42-73409B9DF75F}"/>
          </ac:spMkLst>
        </pc:spChg>
        <pc:spChg chg="del">
          <ac:chgData name="Maleen Abeydeera" userId="c6ce28c11b823c74" providerId="LiveId" clId="{9C22E658-B4BC-4D27-B4FE-1E4BA5E25F82}" dt="2020-03-06T23:09:41.983" v="19478" actId="478"/>
          <ac:spMkLst>
            <pc:docMk/>
            <pc:sldMk cId="3953251028" sldId="312"/>
            <ac:spMk id="14" creationId="{EAB966D0-1CE4-477C-987F-F2C6A19CD534}"/>
          </ac:spMkLst>
        </pc:spChg>
        <pc:spChg chg="del">
          <ac:chgData name="Maleen Abeydeera" userId="c6ce28c11b823c74" providerId="LiveId" clId="{9C22E658-B4BC-4D27-B4FE-1E4BA5E25F82}" dt="2020-03-06T23:09:48.505" v="19483" actId="478"/>
          <ac:spMkLst>
            <pc:docMk/>
            <pc:sldMk cId="3953251028" sldId="312"/>
            <ac:spMk id="16" creationId="{0B2B5915-BAB8-4D66-A903-DF1E6EB293AA}"/>
          </ac:spMkLst>
        </pc:spChg>
        <pc:spChg chg="mod">
          <ac:chgData name="Maleen Abeydeera" userId="c6ce28c11b823c74" providerId="LiveId" clId="{9C22E658-B4BC-4D27-B4FE-1E4BA5E25F82}" dt="2020-03-10T16:44:26.206" v="42503" actId="1037"/>
          <ac:spMkLst>
            <pc:docMk/>
            <pc:sldMk cId="3953251028" sldId="312"/>
            <ac:spMk id="21" creationId="{8C593F04-8F55-45F4-A897-A486EC1F7268}"/>
          </ac:spMkLst>
        </pc:spChg>
        <pc:spChg chg="del mod">
          <ac:chgData name="Maleen Abeydeera" userId="c6ce28c11b823c74" providerId="LiveId" clId="{9C22E658-B4BC-4D27-B4FE-1E4BA5E25F82}" dt="2020-03-06T23:11:30.662" v="19516" actId="478"/>
          <ac:spMkLst>
            <pc:docMk/>
            <pc:sldMk cId="3953251028" sldId="312"/>
            <ac:spMk id="22" creationId="{A36F7F38-DAED-4E7C-8669-2EF303952DEA}"/>
          </ac:spMkLst>
        </pc:spChg>
        <pc:spChg chg="mod">
          <ac:chgData name="Maleen Abeydeera" userId="c6ce28c11b823c74" providerId="LiveId" clId="{9C22E658-B4BC-4D27-B4FE-1E4BA5E25F82}" dt="2020-03-10T16:44:26.206" v="42503" actId="1037"/>
          <ac:spMkLst>
            <pc:docMk/>
            <pc:sldMk cId="3953251028" sldId="312"/>
            <ac:spMk id="23" creationId="{686146EC-9422-40BB-8AC1-599EA98C6BA9}"/>
          </ac:spMkLst>
        </pc:spChg>
        <pc:spChg chg="del">
          <ac:chgData name="Maleen Abeydeera" userId="c6ce28c11b823c74" providerId="LiveId" clId="{9C22E658-B4BC-4D27-B4FE-1E4BA5E25F82}" dt="2020-03-06T23:09:45.381" v="19481" actId="478"/>
          <ac:spMkLst>
            <pc:docMk/>
            <pc:sldMk cId="3953251028" sldId="312"/>
            <ac:spMk id="27" creationId="{F6D830F2-96ED-4F60-8BEB-896B99F3DD11}"/>
          </ac:spMkLst>
        </pc:spChg>
        <pc:spChg chg="del">
          <ac:chgData name="Maleen Abeydeera" userId="c6ce28c11b823c74" providerId="LiveId" clId="{9C22E658-B4BC-4D27-B4FE-1E4BA5E25F82}" dt="2020-03-06T23:09:43.444" v="19479" actId="478"/>
          <ac:spMkLst>
            <pc:docMk/>
            <pc:sldMk cId="3953251028" sldId="312"/>
            <ac:spMk id="28" creationId="{C4FEA67B-70F0-4149-8126-7BD25B535ECA}"/>
          </ac:spMkLst>
        </pc:spChg>
        <pc:spChg chg="del mod">
          <ac:chgData name="Maleen Abeydeera" userId="c6ce28c11b823c74" providerId="LiveId" clId="{9C22E658-B4BC-4D27-B4FE-1E4BA5E25F82}" dt="2020-03-06T23:09:47.368" v="19482" actId="478"/>
          <ac:spMkLst>
            <pc:docMk/>
            <pc:sldMk cId="3953251028" sldId="312"/>
            <ac:spMk id="30" creationId="{14A62194-F9D9-4F24-BD42-6A5B0EACF77D}"/>
          </ac:spMkLst>
        </pc:spChg>
        <pc:spChg chg="del">
          <ac:chgData name="Maleen Abeydeera" userId="c6ce28c11b823c74" providerId="LiveId" clId="{9C22E658-B4BC-4D27-B4FE-1E4BA5E25F82}" dt="2020-03-06T23:09:41.983" v="19478" actId="478"/>
          <ac:spMkLst>
            <pc:docMk/>
            <pc:sldMk cId="3953251028" sldId="312"/>
            <ac:spMk id="32" creationId="{6B0E22C7-6EBC-43E9-B5DD-C8B245F50318}"/>
          </ac:spMkLst>
        </pc:spChg>
        <pc:spChg chg="del">
          <ac:chgData name="Maleen Abeydeera" userId="c6ce28c11b823c74" providerId="LiveId" clId="{9C22E658-B4BC-4D27-B4FE-1E4BA5E25F82}" dt="2020-03-06T23:09:41.983" v="19478" actId="478"/>
          <ac:spMkLst>
            <pc:docMk/>
            <pc:sldMk cId="3953251028" sldId="312"/>
            <ac:spMk id="34" creationId="{6B25CBFC-BA72-41F1-84ED-34A7122C76C4}"/>
          </ac:spMkLst>
        </pc:spChg>
        <pc:spChg chg="del">
          <ac:chgData name="Maleen Abeydeera" userId="c6ce28c11b823c74" providerId="LiveId" clId="{9C22E658-B4BC-4D27-B4FE-1E4BA5E25F82}" dt="2020-03-06T23:09:41.983" v="19478" actId="478"/>
          <ac:spMkLst>
            <pc:docMk/>
            <pc:sldMk cId="3953251028" sldId="312"/>
            <ac:spMk id="35" creationId="{4F4E00F2-94B9-40DF-B7C5-CAED1D01D5FF}"/>
          </ac:spMkLst>
        </pc:spChg>
        <pc:spChg chg="mod">
          <ac:chgData name="Maleen Abeydeera" userId="c6ce28c11b823c74" providerId="LiveId" clId="{9C22E658-B4BC-4D27-B4FE-1E4BA5E25F82}" dt="2020-03-06T23:14:39.187" v="19570" actId="20577"/>
          <ac:spMkLst>
            <pc:docMk/>
            <pc:sldMk cId="3953251028" sldId="312"/>
            <ac:spMk id="36" creationId="{292562A0-29FB-498F-994B-96A47F66EE9B}"/>
          </ac:spMkLst>
        </pc:spChg>
        <pc:spChg chg="mod">
          <ac:chgData name="Maleen Abeydeera" userId="c6ce28c11b823c74" providerId="LiveId" clId="{9C22E658-B4BC-4D27-B4FE-1E4BA5E25F82}" dt="2020-03-06T23:14:45.752" v="19571" actId="1076"/>
          <ac:spMkLst>
            <pc:docMk/>
            <pc:sldMk cId="3953251028" sldId="312"/>
            <ac:spMk id="40" creationId="{BA4FFFA6-97E0-4A61-A4CE-42485C299F74}"/>
          </ac:spMkLst>
        </pc:spChg>
        <pc:spChg chg="mod">
          <ac:chgData name="Maleen Abeydeera" userId="c6ce28c11b823c74" providerId="LiveId" clId="{9C22E658-B4BC-4D27-B4FE-1E4BA5E25F82}" dt="2020-03-06T23:14:45.752" v="19571" actId="1076"/>
          <ac:spMkLst>
            <pc:docMk/>
            <pc:sldMk cId="3953251028" sldId="312"/>
            <ac:spMk id="41" creationId="{9CDD3C21-BD9D-45DB-85F6-2BAE393B437F}"/>
          </ac:spMkLst>
        </pc:spChg>
        <pc:spChg chg="mod">
          <ac:chgData name="Maleen Abeydeera" userId="c6ce28c11b823c74" providerId="LiveId" clId="{9C22E658-B4BC-4D27-B4FE-1E4BA5E25F82}" dt="2020-03-06T23:14:45.752" v="19571" actId="1076"/>
          <ac:spMkLst>
            <pc:docMk/>
            <pc:sldMk cId="3953251028" sldId="312"/>
            <ac:spMk id="42" creationId="{81A8C04A-E9B7-4406-B1D6-1260CCACF378}"/>
          </ac:spMkLst>
        </pc:spChg>
        <pc:spChg chg="mod">
          <ac:chgData name="Maleen Abeydeera" userId="c6ce28c11b823c74" providerId="LiveId" clId="{9C22E658-B4BC-4D27-B4FE-1E4BA5E25F82}" dt="2020-03-10T16:43:43.940" v="42497" actId="207"/>
          <ac:spMkLst>
            <pc:docMk/>
            <pc:sldMk cId="3953251028" sldId="312"/>
            <ac:spMk id="43" creationId="{DF296197-16C6-454F-99D7-FAC15E171B1B}"/>
          </ac:spMkLst>
        </pc:spChg>
        <pc:spChg chg="mod">
          <ac:chgData name="Maleen Abeydeera" userId="c6ce28c11b823c74" providerId="LiveId" clId="{9C22E658-B4BC-4D27-B4FE-1E4BA5E25F82}" dt="2020-03-11T14:04:12.595" v="45481" actId="20577"/>
          <ac:spMkLst>
            <pc:docMk/>
            <pc:sldMk cId="3953251028" sldId="312"/>
            <ac:spMk id="47" creationId="{34C6CA00-F6EB-455C-8F1E-601BDF7A828C}"/>
          </ac:spMkLst>
        </pc:spChg>
        <pc:spChg chg="mod">
          <ac:chgData name="Maleen Abeydeera" userId="c6ce28c11b823c74" providerId="LiveId" clId="{9C22E658-B4BC-4D27-B4FE-1E4BA5E25F82}" dt="2020-03-11T14:04:23.489" v="45492" actId="20577"/>
          <ac:spMkLst>
            <pc:docMk/>
            <pc:sldMk cId="3953251028" sldId="312"/>
            <ac:spMk id="49" creationId="{F7020EDC-30A2-4E24-96EB-8A448747F2AC}"/>
          </ac:spMkLst>
        </pc:spChg>
        <pc:spChg chg="add mod">
          <ac:chgData name="Maleen Abeydeera" userId="c6ce28c11b823c74" providerId="LiveId" clId="{9C22E658-B4BC-4D27-B4FE-1E4BA5E25F82}" dt="2020-03-10T16:44:26.206" v="42503" actId="1037"/>
          <ac:spMkLst>
            <pc:docMk/>
            <pc:sldMk cId="3953251028" sldId="312"/>
            <ac:spMk id="50" creationId="{2A8D576F-D057-4ED5-9A0B-BCE70949828E}"/>
          </ac:spMkLst>
        </pc:spChg>
        <pc:spChg chg="add mod">
          <ac:chgData name="Maleen Abeydeera" userId="c6ce28c11b823c74" providerId="LiveId" clId="{9C22E658-B4BC-4D27-B4FE-1E4BA5E25F82}" dt="2020-03-10T16:44:26.206" v="42503" actId="1037"/>
          <ac:spMkLst>
            <pc:docMk/>
            <pc:sldMk cId="3953251028" sldId="312"/>
            <ac:spMk id="52" creationId="{6B5A4BC1-1BCD-4D75-BD74-B8AB3F87A4D1}"/>
          </ac:spMkLst>
        </pc:spChg>
        <pc:spChg chg="mod">
          <ac:chgData name="Maleen Abeydeera" userId="c6ce28c11b823c74" providerId="LiveId" clId="{9C22E658-B4BC-4D27-B4FE-1E4BA5E25F82}" dt="2020-03-06T23:14:45.752" v="19571" actId="1076"/>
          <ac:spMkLst>
            <pc:docMk/>
            <pc:sldMk cId="3953251028" sldId="312"/>
            <ac:spMk id="55" creationId="{417972EA-8CFA-4A70-A91B-E3B7AC6B739C}"/>
          </ac:spMkLst>
        </pc:spChg>
        <pc:spChg chg="add del mod">
          <ac:chgData name="Maleen Abeydeera" userId="c6ce28c11b823c74" providerId="LiveId" clId="{9C22E658-B4BC-4D27-B4FE-1E4BA5E25F82}" dt="2020-03-06T23:15:04.278" v="19574" actId="478"/>
          <ac:spMkLst>
            <pc:docMk/>
            <pc:sldMk cId="3953251028" sldId="312"/>
            <ac:spMk id="62" creationId="{72E43542-758F-49CC-88D8-18529C38721D}"/>
          </ac:spMkLst>
        </pc:spChg>
        <pc:spChg chg="add del mod">
          <ac:chgData name="Maleen Abeydeera" userId="c6ce28c11b823c74" providerId="LiveId" clId="{9C22E658-B4BC-4D27-B4FE-1E4BA5E25F82}" dt="2020-03-06T23:17:17.377" v="19634" actId="478"/>
          <ac:spMkLst>
            <pc:docMk/>
            <pc:sldMk cId="3953251028" sldId="312"/>
            <ac:spMk id="66" creationId="{020EE36B-FEE2-4D93-8ADC-447C5E24CE1E}"/>
          </ac:spMkLst>
        </pc:spChg>
        <pc:spChg chg="add">
          <ac:chgData name="Maleen Abeydeera" userId="c6ce28c11b823c74" providerId="LiveId" clId="{9C22E658-B4BC-4D27-B4FE-1E4BA5E25F82}" dt="2020-03-09T22:07:33.522" v="36025"/>
          <ac:spMkLst>
            <pc:docMk/>
            <pc:sldMk cId="3953251028" sldId="312"/>
            <ac:spMk id="67" creationId="{11276629-45B2-451E-80A9-3B199E840E04}"/>
          </ac:spMkLst>
        </pc:spChg>
        <pc:spChg chg="mod">
          <ac:chgData name="Maleen Abeydeera" userId="c6ce28c11b823c74" providerId="LiveId" clId="{9C22E658-B4BC-4D27-B4FE-1E4BA5E25F82}" dt="2020-03-06T23:14:45.752" v="19571" actId="1076"/>
          <ac:spMkLst>
            <pc:docMk/>
            <pc:sldMk cId="3953251028" sldId="312"/>
            <ac:spMk id="74" creationId="{011F5D8F-FBD5-49F7-A7DF-AE627BB6603E}"/>
          </ac:spMkLst>
        </pc:spChg>
        <pc:spChg chg="mod">
          <ac:chgData name="Maleen Abeydeera" userId="c6ce28c11b823c74" providerId="LiveId" clId="{9C22E658-B4BC-4D27-B4FE-1E4BA5E25F82}" dt="2020-03-06T23:14:45.752" v="19571" actId="1076"/>
          <ac:spMkLst>
            <pc:docMk/>
            <pc:sldMk cId="3953251028" sldId="312"/>
            <ac:spMk id="75" creationId="{859A6C54-736A-46DE-8B5F-5290AE8A4D7B}"/>
          </ac:spMkLst>
        </pc:spChg>
        <pc:picChg chg="add del mod">
          <ac:chgData name="Maleen Abeydeera" userId="c6ce28c11b823c74" providerId="LiveId" clId="{9C22E658-B4BC-4D27-B4FE-1E4BA5E25F82}" dt="2020-03-10T18:29:18.784" v="44856"/>
          <ac:picMkLst>
            <pc:docMk/>
            <pc:sldMk cId="3953251028" sldId="312"/>
            <ac:picMk id="46" creationId="{ABFECFEF-C3A1-402E-96D8-664417681CEF}"/>
          </ac:picMkLst>
        </pc:picChg>
        <pc:picChg chg="add del mod">
          <ac:chgData name="Maleen Abeydeera" userId="c6ce28c11b823c74" providerId="LiveId" clId="{9C22E658-B4BC-4D27-B4FE-1E4BA5E25F82}" dt="2020-03-10T19:05:33.057" v="44900"/>
          <ac:picMkLst>
            <pc:docMk/>
            <pc:sldMk cId="3953251028" sldId="312"/>
            <ac:picMk id="54" creationId="{F5B5E570-CFF3-4EAD-A781-F0A46DED374B}"/>
          </ac:picMkLst>
        </pc:picChg>
        <pc:picChg chg="add del mod">
          <ac:chgData name="Maleen Abeydeera" userId="c6ce28c11b823c74" providerId="LiveId" clId="{9C22E658-B4BC-4D27-B4FE-1E4BA5E25F82}" dt="2020-03-11T13:55:27.417" v="45166"/>
          <ac:picMkLst>
            <pc:docMk/>
            <pc:sldMk cId="3953251028" sldId="312"/>
            <ac:picMk id="58" creationId="{7E2B5B4C-9195-4672-B2E7-9602B0668EC4}"/>
          </ac:picMkLst>
        </pc:picChg>
        <pc:cxnChg chg="del">
          <ac:chgData name="Maleen Abeydeera" userId="c6ce28c11b823c74" providerId="LiveId" clId="{9C22E658-B4BC-4D27-B4FE-1E4BA5E25F82}" dt="2020-03-06T23:09:41.983" v="19478" actId="478"/>
          <ac:cxnSpMkLst>
            <pc:docMk/>
            <pc:sldMk cId="3953251028" sldId="312"/>
            <ac:cxnSpMk id="10" creationId="{90B99B19-EBD8-4C43-9AFF-8288F321CEC4}"/>
          </ac:cxnSpMkLst>
        </pc:cxnChg>
        <pc:cxnChg chg="del">
          <ac:chgData name="Maleen Abeydeera" userId="c6ce28c11b823c74" providerId="LiveId" clId="{9C22E658-B4BC-4D27-B4FE-1E4BA5E25F82}" dt="2020-03-06T23:09:41.983" v="19478" actId="478"/>
          <ac:cxnSpMkLst>
            <pc:docMk/>
            <pc:sldMk cId="3953251028" sldId="312"/>
            <ac:cxnSpMk id="15" creationId="{C4EE2988-6734-4EEC-B2E6-5390207E818F}"/>
          </ac:cxnSpMkLst>
        </pc:cxnChg>
        <pc:cxnChg chg="del">
          <ac:chgData name="Maleen Abeydeera" userId="c6ce28c11b823c74" providerId="LiveId" clId="{9C22E658-B4BC-4D27-B4FE-1E4BA5E25F82}" dt="2020-03-06T23:09:41.983" v="19478" actId="478"/>
          <ac:cxnSpMkLst>
            <pc:docMk/>
            <pc:sldMk cId="3953251028" sldId="312"/>
            <ac:cxnSpMk id="17" creationId="{CA7C3715-FE95-4A91-BEE4-B8FBEBAC1BB6}"/>
          </ac:cxnSpMkLst>
        </pc:cxnChg>
        <pc:cxnChg chg="del mod">
          <ac:chgData name="Maleen Abeydeera" userId="c6ce28c11b823c74" providerId="LiveId" clId="{9C22E658-B4BC-4D27-B4FE-1E4BA5E25F82}" dt="2020-03-06T23:10:01.661" v="19499" actId="478"/>
          <ac:cxnSpMkLst>
            <pc:docMk/>
            <pc:sldMk cId="3953251028" sldId="312"/>
            <ac:cxnSpMk id="24" creationId="{DE518B17-5E00-45D6-9F9E-4052B8F0184D}"/>
          </ac:cxnSpMkLst>
        </pc:cxnChg>
        <pc:cxnChg chg="del">
          <ac:chgData name="Maleen Abeydeera" userId="c6ce28c11b823c74" providerId="LiveId" clId="{9C22E658-B4BC-4D27-B4FE-1E4BA5E25F82}" dt="2020-03-06T23:09:41.983" v="19478" actId="478"/>
          <ac:cxnSpMkLst>
            <pc:docMk/>
            <pc:sldMk cId="3953251028" sldId="312"/>
            <ac:cxnSpMk id="29" creationId="{5C12C180-3B89-48E7-9B77-1E9BDAC18D4A}"/>
          </ac:cxnSpMkLst>
        </pc:cxnChg>
        <pc:cxnChg chg="del">
          <ac:chgData name="Maleen Abeydeera" userId="c6ce28c11b823c74" providerId="LiveId" clId="{9C22E658-B4BC-4D27-B4FE-1E4BA5E25F82}" dt="2020-03-06T23:09:41.983" v="19478" actId="478"/>
          <ac:cxnSpMkLst>
            <pc:docMk/>
            <pc:sldMk cId="3953251028" sldId="312"/>
            <ac:cxnSpMk id="31" creationId="{BAB6F71F-D420-4382-ABF7-735A2616897C}"/>
          </ac:cxnSpMkLst>
        </pc:cxnChg>
        <pc:cxnChg chg="mod">
          <ac:chgData name="Maleen Abeydeera" userId="c6ce28c11b823c74" providerId="LiveId" clId="{9C22E658-B4BC-4D27-B4FE-1E4BA5E25F82}" dt="2020-03-06T23:14:45.752" v="19571" actId="1076"/>
          <ac:cxnSpMkLst>
            <pc:docMk/>
            <pc:sldMk cId="3953251028" sldId="312"/>
            <ac:cxnSpMk id="33" creationId="{78B95DE1-1F93-4191-842C-22BD51B44532}"/>
          </ac:cxnSpMkLst>
        </pc:cxnChg>
        <pc:cxnChg chg="del">
          <ac:chgData name="Maleen Abeydeera" userId="c6ce28c11b823c74" providerId="LiveId" clId="{9C22E658-B4BC-4D27-B4FE-1E4BA5E25F82}" dt="2020-03-06T23:09:41.983" v="19478" actId="478"/>
          <ac:cxnSpMkLst>
            <pc:docMk/>
            <pc:sldMk cId="3953251028" sldId="312"/>
            <ac:cxnSpMk id="44" creationId="{DBB6B920-7306-4341-8AE7-0DFFBB6970A2}"/>
          </ac:cxnSpMkLst>
        </pc:cxnChg>
        <pc:cxnChg chg="mod">
          <ac:chgData name="Maleen Abeydeera" userId="c6ce28c11b823c74" providerId="LiveId" clId="{9C22E658-B4BC-4D27-B4FE-1E4BA5E25F82}" dt="2020-03-06T23:14:45.752" v="19571" actId="1076"/>
          <ac:cxnSpMkLst>
            <pc:docMk/>
            <pc:sldMk cId="3953251028" sldId="312"/>
            <ac:cxnSpMk id="48" creationId="{9C3D1409-E3B5-4FC9-B6E2-47D104F41A74}"/>
          </ac:cxnSpMkLst>
        </pc:cxnChg>
        <pc:cxnChg chg="mod">
          <ac:chgData name="Maleen Abeydeera" userId="c6ce28c11b823c74" providerId="LiveId" clId="{9C22E658-B4BC-4D27-B4FE-1E4BA5E25F82}" dt="2020-03-06T23:14:45.752" v="19571" actId="1076"/>
          <ac:cxnSpMkLst>
            <pc:docMk/>
            <pc:sldMk cId="3953251028" sldId="312"/>
            <ac:cxnSpMk id="51" creationId="{F9838250-3AF6-4A31-B25D-6F0C9D5B96DA}"/>
          </ac:cxnSpMkLst>
        </pc:cxnChg>
        <pc:cxnChg chg="add mod">
          <ac:chgData name="Maleen Abeydeera" userId="c6ce28c11b823c74" providerId="LiveId" clId="{9C22E658-B4BC-4D27-B4FE-1E4BA5E25F82}" dt="2020-03-10T16:44:26.206" v="42503" actId="1037"/>
          <ac:cxnSpMkLst>
            <pc:docMk/>
            <pc:sldMk cId="3953251028" sldId="312"/>
            <ac:cxnSpMk id="53" creationId="{0D4D5445-292C-44BC-B741-A594EAC5FFD8}"/>
          </ac:cxnSpMkLst>
        </pc:cxnChg>
        <pc:cxnChg chg="add mod">
          <ac:chgData name="Maleen Abeydeera" userId="c6ce28c11b823c74" providerId="LiveId" clId="{9C22E658-B4BC-4D27-B4FE-1E4BA5E25F82}" dt="2020-03-10T16:44:26.206" v="42503" actId="1037"/>
          <ac:cxnSpMkLst>
            <pc:docMk/>
            <pc:sldMk cId="3953251028" sldId="312"/>
            <ac:cxnSpMk id="56" creationId="{13235EFD-54D8-48EC-93D1-C3401A86C547}"/>
          </ac:cxnSpMkLst>
        </pc:cxnChg>
        <pc:cxnChg chg="mod">
          <ac:chgData name="Maleen Abeydeera" userId="c6ce28c11b823c74" providerId="LiveId" clId="{9C22E658-B4BC-4D27-B4FE-1E4BA5E25F82}" dt="2020-03-06T23:14:45.752" v="19571" actId="1076"/>
          <ac:cxnSpMkLst>
            <pc:docMk/>
            <pc:sldMk cId="3953251028" sldId="312"/>
            <ac:cxnSpMk id="57" creationId="{F825C65A-5D84-4C94-BB6B-5DDFED36A7E5}"/>
          </ac:cxnSpMkLst>
        </pc:cxnChg>
        <pc:cxnChg chg="mod">
          <ac:chgData name="Maleen Abeydeera" userId="c6ce28c11b823c74" providerId="LiveId" clId="{9C22E658-B4BC-4D27-B4FE-1E4BA5E25F82}" dt="2020-03-06T23:14:45.752" v="19571" actId="1076"/>
          <ac:cxnSpMkLst>
            <pc:docMk/>
            <pc:sldMk cId="3953251028" sldId="312"/>
            <ac:cxnSpMk id="61" creationId="{CC2E0775-C782-45C0-B659-C4EEF728B09A}"/>
          </ac:cxnSpMkLst>
        </pc:cxnChg>
        <pc:cxnChg chg="mod">
          <ac:chgData name="Maleen Abeydeera" userId="c6ce28c11b823c74" providerId="LiveId" clId="{9C22E658-B4BC-4D27-B4FE-1E4BA5E25F82}" dt="2020-03-06T23:14:45.752" v="19571" actId="1076"/>
          <ac:cxnSpMkLst>
            <pc:docMk/>
            <pc:sldMk cId="3953251028" sldId="312"/>
            <ac:cxnSpMk id="63" creationId="{70004A48-958E-48B6-822B-EFA9CF5BF22C}"/>
          </ac:cxnSpMkLst>
        </pc:cxnChg>
        <pc:cxnChg chg="mod">
          <ac:chgData name="Maleen Abeydeera" userId="c6ce28c11b823c74" providerId="LiveId" clId="{9C22E658-B4BC-4D27-B4FE-1E4BA5E25F82}" dt="2020-03-06T23:14:45.752" v="19571" actId="1076"/>
          <ac:cxnSpMkLst>
            <pc:docMk/>
            <pc:sldMk cId="3953251028" sldId="312"/>
            <ac:cxnSpMk id="64" creationId="{B14402E1-7C4B-40E8-B1D0-CA1D939AF08D}"/>
          </ac:cxnSpMkLst>
        </pc:cxnChg>
        <pc:cxnChg chg="mod">
          <ac:chgData name="Maleen Abeydeera" userId="c6ce28c11b823c74" providerId="LiveId" clId="{9C22E658-B4BC-4D27-B4FE-1E4BA5E25F82}" dt="2020-03-06T23:14:45.752" v="19571" actId="1076"/>
          <ac:cxnSpMkLst>
            <pc:docMk/>
            <pc:sldMk cId="3953251028" sldId="312"/>
            <ac:cxnSpMk id="65" creationId="{0DD5D829-C0CF-4648-9156-CA4363EFB91D}"/>
          </ac:cxnSpMkLst>
        </pc:cxnChg>
        <pc:cxnChg chg="mod">
          <ac:chgData name="Maleen Abeydeera" userId="c6ce28c11b823c74" providerId="LiveId" clId="{9C22E658-B4BC-4D27-B4FE-1E4BA5E25F82}" dt="2020-03-06T23:14:45.752" v="19571" actId="1076"/>
          <ac:cxnSpMkLst>
            <pc:docMk/>
            <pc:sldMk cId="3953251028" sldId="312"/>
            <ac:cxnSpMk id="70" creationId="{A8714A9A-6A05-4E7C-A91A-FE6B11BE6391}"/>
          </ac:cxnSpMkLst>
        </pc:cxnChg>
        <pc:cxnChg chg="mod">
          <ac:chgData name="Maleen Abeydeera" userId="c6ce28c11b823c74" providerId="LiveId" clId="{9C22E658-B4BC-4D27-B4FE-1E4BA5E25F82}" dt="2020-03-06T23:14:45.752" v="19571" actId="1076"/>
          <ac:cxnSpMkLst>
            <pc:docMk/>
            <pc:sldMk cId="3953251028" sldId="312"/>
            <ac:cxnSpMk id="72" creationId="{908C0253-7BB8-45F5-A5B1-063E066E4BF3}"/>
          </ac:cxnSpMkLst>
        </pc:cxnChg>
      </pc:sldChg>
      <pc:sldChg chg="addSp delSp modSp mod ord modTransition delAnim modAnim modNotesTx">
        <pc:chgData name="Maleen Abeydeera" userId="c6ce28c11b823c74" providerId="LiveId" clId="{9C22E658-B4BC-4D27-B4FE-1E4BA5E25F82}" dt="2020-03-11T13:55:27.417" v="45166"/>
        <pc:sldMkLst>
          <pc:docMk/>
          <pc:sldMk cId="56081093" sldId="315"/>
        </pc:sldMkLst>
        <pc:spChg chg="mod">
          <ac:chgData name="Maleen Abeydeera" userId="c6ce28c11b823c74" providerId="LiveId" clId="{9C22E658-B4BC-4D27-B4FE-1E4BA5E25F82}" dt="2020-03-11T13:54:39.654" v="45164" actId="20577"/>
          <ac:spMkLst>
            <pc:docMk/>
            <pc:sldMk cId="56081093" sldId="315"/>
            <ac:spMk id="2" creationId="{9EA566BF-86FE-49BC-B937-B7303A7B6A2D}"/>
          </ac:spMkLst>
        </pc:spChg>
        <pc:spChg chg="add del mod">
          <ac:chgData name="Maleen Abeydeera" userId="c6ce28c11b823c74" providerId="LiveId" clId="{9C22E658-B4BC-4D27-B4FE-1E4BA5E25F82}" dt="2020-03-06T19:11:34.447" v="16593" actId="478"/>
          <ac:spMkLst>
            <pc:docMk/>
            <pc:sldMk cId="56081093" sldId="315"/>
            <ac:spMk id="6" creationId="{74865561-4381-48D3-B2CE-8EB9B3A8FA35}"/>
          </ac:spMkLst>
        </pc:spChg>
        <pc:spChg chg="add mod">
          <ac:chgData name="Maleen Abeydeera" userId="c6ce28c11b823c74" providerId="LiveId" clId="{9C22E658-B4BC-4D27-B4FE-1E4BA5E25F82}" dt="2020-03-06T19:18:55.571" v="16640" actId="1076"/>
          <ac:spMkLst>
            <pc:docMk/>
            <pc:sldMk cId="56081093" sldId="315"/>
            <ac:spMk id="9" creationId="{99F190FD-7468-4780-B51C-9509A3F31022}"/>
          </ac:spMkLst>
        </pc:spChg>
        <pc:spChg chg="del mod topLvl">
          <ac:chgData name="Maleen Abeydeera" userId="c6ce28c11b823c74" providerId="LiveId" clId="{9C22E658-B4BC-4D27-B4FE-1E4BA5E25F82}" dt="2020-03-06T19:20:28.627" v="16664" actId="478"/>
          <ac:spMkLst>
            <pc:docMk/>
            <pc:sldMk cId="56081093" sldId="315"/>
            <ac:spMk id="14" creationId="{5DA04CD0-58BF-47B9-92FB-AA9561D10238}"/>
          </ac:spMkLst>
        </pc:spChg>
        <pc:spChg chg="add mod">
          <ac:chgData name="Maleen Abeydeera" userId="c6ce28c11b823c74" providerId="LiveId" clId="{9C22E658-B4BC-4D27-B4FE-1E4BA5E25F82}" dt="2020-03-06T19:29:21.568" v="16692" actId="1076"/>
          <ac:spMkLst>
            <pc:docMk/>
            <pc:sldMk cId="56081093" sldId="315"/>
            <ac:spMk id="15" creationId="{B75674AA-F4EF-42A9-9B19-392BA34F0CC0}"/>
          </ac:spMkLst>
        </pc:spChg>
        <pc:spChg chg="del mod topLvl">
          <ac:chgData name="Maleen Abeydeera" userId="c6ce28c11b823c74" providerId="LiveId" clId="{9C22E658-B4BC-4D27-B4FE-1E4BA5E25F82}" dt="2020-03-06T19:20:35.907" v="16668" actId="478"/>
          <ac:spMkLst>
            <pc:docMk/>
            <pc:sldMk cId="56081093" sldId="315"/>
            <ac:spMk id="98" creationId="{7AC41A5D-04BA-4F8B-B173-2A169C1AE8BB}"/>
          </ac:spMkLst>
        </pc:spChg>
        <pc:spChg chg="del">
          <ac:chgData name="Maleen Abeydeera" userId="c6ce28c11b823c74" providerId="LiveId" clId="{9C22E658-B4BC-4D27-B4FE-1E4BA5E25F82}" dt="2020-03-06T16:03:25.496" v="16037" actId="478"/>
          <ac:spMkLst>
            <pc:docMk/>
            <pc:sldMk cId="56081093" sldId="315"/>
            <ac:spMk id="99" creationId="{009496E9-CA66-4467-8B49-6C4152462731}"/>
          </ac:spMkLst>
        </pc:spChg>
        <pc:spChg chg="del">
          <ac:chgData name="Maleen Abeydeera" userId="c6ce28c11b823c74" providerId="LiveId" clId="{9C22E658-B4BC-4D27-B4FE-1E4BA5E25F82}" dt="2020-03-06T16:05:03.707" v="16044" actId="478"/>
          <ac:spMkLst>
            <pc:docMk/>
            <pc:sldMk cId="56081093" sldId="315"/>
            <ac:spMk id="106" creationId="{89B92265-B594-4D86-AD26-E9EE977706DE}"/>
          </ac:spMkLst>
        </pc:spChg>
        <pc:spChg chg="del mod topLvl">
          <ac:chgData name="Maleen Abeydeera" userId="c6ce28c11b823c74" providerId="LiveId" clId="{9C22E658-B4BC-4D27-B4FE-1E4BA5E25F82}" dt="2020-03-06T19:20:33.131" v="16667" actId="478"/>
          <ac:spMkLst>
            <pc:docMk/>
            <pc:sldMk cId="56081093" sldId="315"/>
            <ac:spMk id="109" creationId="{95C4A8E6-5CA3-48D0-AACA-CB66EED79D1F}"/>
          </ac:spMkLst>
        </pc:spChg>
        <pc:spChg chg="del">
          <ac:chgData name="Maleen Abeydeera" userId="c6ce28c11b823c74" providerId="LiveId" clId="{9C22E658-B4BC-4D27-B4FE-1E4BA5E25F82}" dt="2020-03-05T22:25:23.457" v="13588" actId="478"/>
          <ac:spMkLst>
            <pc:docMk/>
            <pc:sldMk cId="56081093" sldId="315"/>
            <ac:spMk id="110" creationId="{D605E4F4-9321-4592-8D68-F9D4D32FD81A}"/>
          </ac:spMkLst>
        </pc:spChg>
        <pc:spChg chg="add del mod">
          <ac:chgData name="Maleen Abeydeera" userId="c6ce28c11b823c74" providerId="LiveId" clId="{9C22E658-B4BC-4D27-B4FE-1E4BA5E25F82}" dt="2020-03-06T19:20:31.697" v="16666" actId="478"/>
          <ac:spMkLst>
            <pc:docMk/>
            <pc:sldMk cId="56081093" sldId="315"/>
            <ac:spMk id="111" creationId="{F87A2681-E5A2-43C7-A522-ED6ADCF2C15B}"/>
          </ac:spMkLst>
        </pc:spChg>
        <pc:spChg chg="add del mod">
          <ac:chgData name="Maleen Abeydeera" userId="c6ce28c11b823c74" providerId="LiveId" clId="{9C22E658-B4BC-4D27-B4FE-1E4BA5E25F82}" dt="2020-03-06T19:20:25.905" v="16662" actId="478"/>
          <ac:spMkLst>
            <pc:docMk/>
            <pc:sldMk cId="56081093" sldId="315"/>
            <ac:spMk id="112" creationId="{EC2601C7-9014-4775-B003-AE7A0A9737CF}"/>
          </ac:spMkLst>
        </pc:spChg>
        <pc:spChg chg="add del mod">
          <ac:chgData name="Maleen Abeydeera" userId="c6ce28c11b823c74" providerId="LiveId" clId="{9C22E658-B4BC-4D27-B4FE-1E4BA5E25F82}" dt="2020-03-06T19:20:35.907" v="16668" actId="478"/>
          <ac:spMkLst>
            <pc:docMk/>
            <pc:sldMk cId="56081093" sldId="315"/>
            <ac:spMk id="113" creationId="{AA73E029-6A6F-45AB-8163-F502833200F1}"/>
          </ac:spMkLst>
        </pc:spChg>
        <pc:spChg chg="add del mod">
          <ac:chgData name="Maleen Abeydeera" userId="c6ce28c11b823c74" providerId="LiveId" clId="{9C22E658-B4BC-4D27-B4FE-1E4BA5E25F82}" dt="2020-03-06T19:20:35.907" v="16668" actId="478"/>
          <ac:spMkLst>
            <pc:docMk/>
            <pc:sldMk cId="56081093" sldId="315"/>
            <ac:spMk id="114" creationId="{59785829-6E00-4CEC-B179-EECBB7D7AAB6}"/>
          </ac:spMkLst>
        </pc:spChg>
        <pc:spChg chg="del mod topLvl">
          <ac:chgData name="Maleen Abeydeera" userId="c6ce28c11b823c74" providerId="LiveId" clId="{9C22E658-B4BC-4D27-B4FE-1E4BA5E25F82}" dt="2020-03-06T19:20:35.907" v="16668" actId="478"/>
          <ac:spMkLst>
            <pc:docMk/>
            <pc:sldMk cId="56081093" sldId="315"/>
            <ac:spMk id="115" creationId="{FD543908-3785-4904-BC91-13C8E79C4AE1}"/>
          </ac:spMkLst>
        </pc:spChg>
        <pc:spChg chg="add del">
          <ac:chgData name="Maleen Abeydeera" userId="c6ce28c11b823c74" providerId="LiveId" clId="{9C22E658-B4BC-4D27-B4FE-1E4BA5E25F82}" dt="2020-03-06T19:16:06.418" v="16616"/>
          <ac:spMkLst>
            <pc:docMk/>
            <pc:sldMk cId="56081093" sldId="315"/>
            <ac:spMk id="116" creationId="{902830FC-4497-4983-90CC-AA61E0B3938E}"/>
          </ac:spMkLst>
        </pc:spChg>
        <pc:spChg chg="add mod ord">
          <ac:chgData name="Maleen Abeydeera" userId="c6ce28c11b823c74" providerId="LiveId" clId="{9C22E658-B4BC-4D27-B4FE-1E4BA5E25F82}" dt="2020-03-06T19:19:29.021" v="16653" actId="1076"/>
          <ac:spMkLst>
            <pc:docMk/>
            <pc:sldMk cId="56081093" sldId="315"/>
            <ac:spMk id="117" creationId="{8125DB6F-A806-4516-B213-E90E0C1A6A97}"/>
          </ac:spMkLst>
        </pc:spChg>
        <pc:spChg chg="add mod ord">
          <ac:chgData name="Maleen Abeydeera" userId="c6ce28c11b823c74" providerId="LiveId" clId="{9C22E658-B4BC-4D27-B4FE-1E4BA5E25F82}" dt="2020-03-06T19:19:42.077" v="16657" actId="1076"/>
          <ac:spMkLst>
            <pc:docMk/>
            <pc:sldMk cId="56081093" sldId="315"/>
            <ac:spMk id="118" creationId="{991F07A8-5FFE-4504-BAAE-22BADF39E84A}"/>
          </ac:spMkLst>
        </pc:spChg>
        <pc:spChg chg="del mod">
          <ac:chgData name="Maleen Abeydeera" userId="c6ce28c11b823c74" providerId="LiveId" clId="{9C22E658-B4BC-4D27-B4FE-1E4BA5E25F82}" dt="2020-03-06T19:07:39.968" v="16590" actId="478"/>
          <ac:spMkLst>
            <pc:docMk/>
            <pc:sldMk cId="56081093" sldId="315"/>
            <ac:spMk id="121" creationId="{02AD9793-6FF7-4F25-BC9E-F8B7163F819C}"/>
          </ac:spMkLst>
        </pc:spChg>
        <pc:spChg chg="mod topLvl">
          <ac:chgData name="Maleen Abeydeera" userId="c6ce28c11b823c74" providerId="LiveId" clId="{9C22E658-B4BC-4D27-B4FE-1E4BA5E25F82}" dt="2020-03-06T19:18:46.977" v="16638" actId="165"/>
          <ac:spMkLst>
            <pc:docMk/>
            <pc:sldMk cId="56081093" sldId="315"/>
            <ac:spMk id="124" creationId="{0E2C8303-1F93-45B0-8F7C-E3000F5BD221}"/>
          </ac:spMkLst>
        </pc:spChg>
        <pc:spChg chg="mod topLvl">
          <ac:chgData name="Maleen Abeydeera" userId="c6ce28c11b823c74" providerId="LiveId" clId="{9C22E658-B4BC-4D27-B4FE-1E4BA5E25F82}" dt="2020-03-10T19:42:22.933" v="44906" actId="108"/>
          <ac:spMkLst>
            <pc:docMk/>
            <pc:sldMk cId="56081093" sldId="315"/>
            <ac:spMk id="128" creationId="{CE3EBE07-A412-42AD-81A2-FA23EBC963AD}"/>
          </ac:spMkLst>
        </pc:spChg>
        <pc:spChg chg="mod topLvl">
          <ac:chgData name="Maleen Abeydeera" userId="c6ce28c11b823c74" providerId="LiveId" clId="{9C22E658-B4BC-4D27-B4FE-1E4BA5E25F82}" dt="2020-03-06T19:18:51.657" v="16639" actId="165"/>
          <ac:spMkLst>
            <pc:docMk/>
            <pc:sldMk cId="56081093" sldId="315"/>
            <ac:spMk id="133" creationId="{4DE3270A-DD2B-41FE-8496-E5B8EA23708F}"/>
          </ac:spMkLst>
        </pc:spChg>
        <pc:spChg chg="mod topLvl">
          <ac:chgData name="Maleen Abeydeera" userId="c6ce28c11b823c74" providerId="LiveId" clId="{9C22E658-B4BC-4D27-B4FE-1E4BA5E25F82}" dt="2020-03-10T19:42:19.863" v="44905" actId="108"/>
          <ac:spMkLst>
            <pc:docMk/>
            <pc:sldMk cId="56081093" sldId="315"/>
            <ac:spMk id="134" creationId="{A33F45D2-2918-4D4A-B24F-18A9D47536C5}"/>
          </ac:spMkLst>
        </pc:spChg>
        <pc:spChg chg="mod topLvl">
          <ac:chgData name="Maleen Abeydeera" userId="c6ce28c11b823c74" providerId="LiveId" clId="{9C22E658-B4BC-4D27-B4FE-1E4BA5E25F82}" dt="2020-03-06T19:31:23.083" v="16695" actId="1076"/>
          <ac:spMkLst>
            <pc:docMk/>
            <pc:sldMk cId="56081093" sldId="315"/>
            <ac:spMk id="135" creationId="{EDC9A621-C30E-406C-A725-547FE488911B}"/>
          </ac:spMkLst>
        </pc:spChg>
        <pc:spChg chg="mod topLvl">
          <ac:chgData name="Maleen Abeydeera" userId="c6ce28c11b823c74" providerId="LiveId" clId="{9C22E658-B4BC-4D27-B4FE-1E4BA5E25F82}" dt="2020-03-06T19:31:26.446" v="16696" actId="1076"/>
          <ac:spMkLst>
            <pc:docMk/>
            <pc:sldMk cId="56081093" sldId="315"/>
            <ac:spMk id="136" creationId="{79F44193-B162-433E-90BE-1A1A7CA62977}"/>
          </ac:spMkLst>
        </pc:spChg>
        <pc:spChg chg="add mod">
          <ac:chgData name="Maleen Abeydeera" userId="c6ce28c11b823c74" providerId="LiveId" clId="{9C22E658-B4BC-4D27-B4FE-1E4BA5E25F82}" dt="2020-03-06T19:20:00.872" v="16659" actId="1076"/>
          <ac:spMkLst>
            <pc:docMk/>
            <pc:sldMk cId="56081093" sldId="315"/>
            <ac:spMk id="155" creationId="{069258DE-9674-436A-B82F-76187DE5581F}"/>
          </ac:spMkLst>
        </pc:spChg>
        <pc:spChg chg="add mod">
          <ac:chgData name="Maleen Abeydeera" userId="c6ce28c11b823c74" providerId="LiveId" clId="{9C22E658-B4BC-4D27-B4FE-1E4BA5E25F82}" dt="2020-03-06T19:20:10.638" v="16661" actId="1076"/>
          <ac:spMkLst>
            <pc:docMk/>
            <pc:sldMk cId="56081093" sldId="315"/>
            <ac:spMk id="156" creationId="{DCAC6D56-D04F-42FC-83CD-0A2377C54D27}"/>
          </ac:spMkLst>
        </pc:spChg>
        <pc:spChg chg="add mod">
          <ac:chgData name="Maleen Abeydeera" userId="c6ce28c11b823c74" providerId="LiveId" clId="{9C22E658-B4BC-4D27-B4FE-1E4BA5E25F82}" dt="2020-03-06T19:28:28.302" v="16682" actId="1076"/>
          <ac:spMkLst>
            <pc:docMk/>
            <pc:sldMk cId="56081093" sldId="315"/>
            <ac:spMk id="158" creationId="{60304D63-1BDE-41E8-A76D-7EF665F6B967}"/>
          </ac:spMkLst>
        </pc:spChg>
        <pc:spChg chg="del">
          <ac:chgData name="Maleen Abeydeera" userId="c6ce28c11b823c74" providerId="LiveId" clId="{9C22E658-B4BC-4D27-B4FE-1E4BA5E25F82}" dt="2020-03-05T22:25:19.485" v="13585" actId="478"/>
          <ac:spMkLst>
            <pc:docMk/>
            <pc:sldMk cId="56081093" sldId="315"/>
            <ac:spMk id="182" creationId="{093D36F4-941B-4DCC-8E3C-3334455B2D76}"/>
          </ac:spMkLst>
        </pc:spChg>
        <pc:spChg chg="del mod topLvl">
          <ac:chgData name="Maleen Abeydeera" userId="c6ce28c11b823c74" providerId="LiveId" clId="{9C22E658-B4BC-4D27-B4FE-1E4BA5E25F82}" dt="2020-03-06T19:20:35.907" v="16668" actId="478"/>
          <ac:spMkLst>
            <pc:docMk/>
            <pc:sldMk cId="56081093" sldId="315"/>
            <ac:spMk id="183" creationId="{085BC1AF-7D61-423A-9B16-4F6D894EDB6A}"/>
          </ac:spMkLst>
        </pc:spChg>
        <pc:spChg chg="del">
          <ac:chgData name="Maleen Abeydeera" userId="c6ce28c11b823c74" providerId="LiveId" clId="{9C22E658-B4BC-4D27-B4FE-1E4BA5E25F82}" dt="2020-03-05T22:25:34.022" v="13594" actId="478"/>
          <ac:spMkLst>
            <pc:docMk/>
            <pc:sldMk cId="56081093" sldId="315"/>
            <ac:spMk id="184" creationId="{DA7AA75D-C0AE-490B-A879-D917A56481B5}"/>
          </ac:spMkLst>
        </pc:spChg>
        <pc:spChg chg="mod">
          <ac:chgData name="Maleen Abeydeera" userId="c6ce28c11b823c74" providerId="LiveId" clId="{9C22E658-B4BC-4D27-B4FE-1E4BA5E25F82}" dt="2020-03-06T19:40:20.500" v="16743" actId="1076"/>
          <ac:spMkLst>
            <pc:docMk/>
            <pc:sldMk cId="56081093" sldId="315"/>
            <ac:spMk id="185" creationId="{EFFF1D3F-A4D4-43F4-8669-71E9C62BD972}"/>
          </ac:spMkLst>
        </pc:spChg>
        <pc:spChg chg="add mod">
          <ac:chgData name="Maleen Abeydeera" userId="c6ce28c11b823c74" providerId="LiveId" clId="{9C22E658-B4BC-4D27-B4FE-1E4BA5E25F82}" dt="2020-03-06T19:28:57.504" v="16689" actId="1076"/>
          <ac:spMkLst>
            <pc:docMk/>
            <pc:sldMk cId="56081093" sldId="315"/>
            <ac:spMk id="187" creationId="{45F9570D-ADB1-45E2-90C2-74223288E827}"/>
          </ac:spMkLst>
        </pc:spChg>
        <pc:spChg chg="add mod">
          <ac:chgData name="Maleen Abeydeera" userId="c6ce28c11b823c74" providerId="LiveId" clId="{9C22E658-B4BC-4D27-B4FE-1E4BA5E25F82}" dt="2020-03-06T19:29:26.218" v="16694" actId="1076"/>
          <ac:spMkLst>
            <pc:docMk/>
            <pc:sldMk cId="56081093" sldId="315"/>
            <ac:spMk id="188" creationId="{035EE8FA-82D6-42A7-9960-4226876CDF9F}"/>
          </ac:spMkLst>
        </pc:spChg>
        <pc:spChg chg="add mod">
          <ac:chgData name="Maleen Abeydeera" userId="c6ce28c11b823c74" providerId="LiveId" clId="{9C22E658-B4BC-4D27-B4FE-1E4BA5E25F82}" dt="2020-03-06T19:39:13.052" v="16731" actId="1076"/>
          <ac:spMkLst>
            <pc:docMk/>
            <pc:sldMk cId="56081093" sldId="315"/>
            <ac:spMk id="189" creationId="{B8D8CFB2-1501-45C3-B1BE-A36333B6C988}"/>
          </ac:spMkLst>
        </pc:spChg>
        <pc:spChg chg="add del mod">
          <ac:chgData name="Maleen Abeydeera" userId="c6ce28c11b823c74" providerId="LiveId" clId="{9C22E658-B4BC-4D27-B4FE-1E4BA5E25F82}" dt="2020-03-09T20:40:58.357" v="28315" actId="21"/>
          <ac:spMkLst>
            <pc:docMk/>
            <pc:sldMk cId="56081093" sldId="315"/>
            <ac:spMk id="191" creationId="{A0FA7972-071E-4B0A-B1B0-625920FAE159}"/>
          </ac:spMkLst>
        </pc:spChg>
        <pc:spChg chg="add mod">
          <ac:chgData name="Maleen Abeydeera" userId="c6ce28c11b823c74" providerId="LiveId" clId="{9C22E658-B4BC-4D27-B4FE-1E4BA5E25F82}" dt="2020-03-09T20:41:15.803" v="28324" actId="1038"/>
          <ac:spMkLst>
            <pc:docMk/>
            <pc:sldMk cId="56081093" sldId="315"/>
            <ac:spMk id="192" creationId="{2CD93897-AFE8-4E70-8F44-44EDC51B90C1}"/>
          </ac:spMkLst>
        </pc:spChg>
        <pc:spChg chg="add mod">
          <ac:chgData name="Maleen Abeydeera" userId="c6ce28c11b823c74" providerId="LiveId" clId="{9C22E658-B4BC-4D27-B4FE-1E4BA5E25F82}" dt="2020-03-09T20:41:31.201" v="28336" actId="1037"/>
          <ac:spMkLst>
            <pc:docMk/>
            <pc:sldMk cId="56081093" sldId="315"/>
            <ac:spMk id="193" creationId="{71DE410F-166D-448B-B4A3-B03932A05055}"/>
          </ac:spMkLst>
        </pc:spChg>
        <pc:spChg chg="add mod">
          <ac:chgData name="Maleen Abeydeera" userId="c6ce28c11b823c74" providerId="LiveId" clId="{9C22E658-B4BC-4D27-B4FE-1E4BA5E25F82}" dt="2020-03-10T15:39:55.386" v="40652" actId="403"/>
          <ac:spMkLst>
            <pc:docMk/>
            <pc:sldMk cId="56081093" sldId="315"/>
            <ac:spMk id="194" creationId="{F4770FF0-24A6-4E71-9876-DF5E2AB3732A}"/>
          </ac:spMkLst>
        </pc:spChg>
        <pc:spChg chg="del mod topLvl">
          <ac:chgData name="Maleen Abeydeera" userId="c6ce28c11b823c74" providerId="LiveId" clId="{9C22E658-B4BC-4D27-B4FE-1E4BA5E25F82}" dt="2020-03-06T19:20:35.907" v="16668" actId="478"/>
          <ac:spMkLst>
            <pc:docMk/>
            <pc:sldMk cId="56081093" sldId="315"/>
            <ac:spMk id="206" creationId="{CA7E164C-BB70-4A5F-9D50-5AE8334F371C}"/>
          </ac:spMkLst>
        </pc:spChg>
        <pc:spChg chg="del">
          <ac:chgData name="Maleen Abeydeera" userId="c6ce28c11b823c74" providerId="LiveId" clId="{9C22E658-B4BC-4D27-B4FE-1E4BA5E25F82}" dt="2020-03-05T22:25:36.714" v="13595" actId="478"/>
          <ac:spMkLst>
            <pc:docMk/>
            <pc:sldMk cId="56081093" sldId="315"/>
            <ac:spMk id="217" creationId="{53C25516-635B-4935-9E1D-3AAAB584A317}"/>
          </ac:spMkLst>
        </pc:spChg>
        <pc:spChg chg="mod">
          <ac:chgData name="Maleen Abeydeera" userId="c6ce28c11b823c74" providerId="LiveId" clId="{9C22E658-B4BC-4D27-B4FE-1E4BA5E25F82}" dt="2020-03-06T19:20:41.650" v="16669" actId="1076"/>
          <ac:spMkLst>
            <pc:docMk/>
            <pc:sldMk cId="56081093" sldId="315"/>
            <ac:spMk id="237" creationId="{85714D34-2523-4BA9-B6D2-A9792D23AEC5}"/>
          </ac:spMkLst>
        </pc:spChg>
        <pc:spChg chg="mod">
          <ac:chgData name="Maleen Abeydeera" userId="c6ce28c11b823c74" providerId="LiveId" clId="{9C22E658-B4BC-4D27-B4FE-1E4BA5E25F82}" dt="2020-03-06T19:20:41.650" v="16669" actId="1076"/>
          <ac:spMkLst>
            <pc:docMk/>
            <pc:sldMk cId="56081093" sldId="315"/>
            <ac:spMk id="238" creationId="{62796D7D-5EC2-45C1-9826-A7AF56EB9C28}"/>
          </ac:spMkLst>
        </pc:spChg>
        <pc:spChg chg="mod">
          <ac:chgData name="Maleen Abeydeera" userId="c6ce28c11b823c74" providerId="LiveId" clId="{9C22E658-B4BC-4D27-B4FE-1E4BA5E25F82}" dt="2020-03-06T19:20:41.650" v="16669" actId="1076"/>
          <ac:spMkLst>
            <pc:docMk/>
            <pc:sldMk cId="56081093" sldId="315"/>
            <ac:spMk id="239" creationId="{DC889808-2535-446D-950A-C3692A22D941}"/>
          </ac:spMkLst>
        </pc:spChg>
        <pc:spChg chg="mod">
          <ac:chgData name="Maleen Abeydeera" userId="c6ce28c11b823c74" providerId="LiveId" clId="{9C22E658-B4BC-4D27-B4FE-1E4BA5E25F82}" dt="2020-03-06T19:20:41.650" v="16669" actId="1076"/>
          <ac:spMkLst>
            <pc:docMk/>
            <pc:sldMk cId="56081093" sldId="315"/>
            <ac:spMk id="240" creationId="{9D4C6643-E25C-40CD-9CE8-A98E8153FEA5}"/>
          </ac:spMkLst>
        </pc:spChg>
        <pc:spChg chg="del">
          <ac:chgData name="Maleen Abeydeera" userId="c6ce28c11b823c74" providerId="LiveId" clId="{9C22E658-B4BC-4D27-B4FE-1E4BA5E25F82}" dt="2020-03-05T22:25:21.478" v="13587" actId="478"/>
          <ac:spMkLst>
            <pc:docMk/>
            <pc:sldMk cId="56081093" sldId="315"/>
            <ac:spMk id="241" creationId="{DFD4F034-CE62-425F-AA8C-612E1351B7AD}"/>
          </ac:spMkLst>
        </pc:spChg>
        <pc:spChg chg="del">
          <ac:chgData name="Maleen Abeydeera" userId="c6ce28c11b823c74" providerId="LiveId" clId="{9C22E658-B4BC-4D27-B4FE-1E4BA5E25F82}" dt="2020-03-05T22:25:20.705" v="13586" actId="478"/>
          <ac:spMkLst>
            <pc:docMk/>
            <pc:sldMk cId="56081093" sldId="315"/>
            <ac:spMk id="242" creationId="{44720F29-D7B2-4115-8F2A-FEE0EAC7DF4E}"/>
          </ac:spMkLst>
        </pc:spChg>
        <pc:spChg chg="mod">
          <ac:chgData name="Maleen Abeydeera" userId="c6ce28c11b823c74" providerId="LiveId" clId="{9C22E658-B4BC-4D27-B4FE-1E4BA5E25F82}" dt="2020-03-06T19:20:41.650" v="16669" actId="1076"/>
          <ac:spMkLst>
            <pc:docMk/>
            <pc:sldMk cId="56081093" sldId="315"/>
            <ac:spMk id="243" creationId="{24017404-E4E8-44CB-B0FE-5CE357251AD4}"/>
          </ac:spMkLst>
        </pc:spChg>
        <pc:spChg chg="mod">
          <ac:chgData name="Maleen Abeydeera" userId="c6ce28c11b823c74" providerId="LiveId" clId="{9C22E658-B4BC-4D27-B4FE-1E4BA5E25F82}" dt="2020-03-06T19:20:41.650" v="16669" actId="1076"/>
          <ac:spMkLst>
            <pc:docMk/>
            <pc:sldMk cId="56081093" sldId="315"/>
            <ac:spMk id="245" creationId="{BA9FED88-19FD-4677-9238-C8B88A6E1ABB}"/>
          </ac:spMkLst>
        </pc:spChg>
        <pc:spChg chg="del">
          <ac:chgData name="Maleen Abeydeera" userId="c6ce28c11b823c74" providerId="LiveId" clId="{9C22E658-B4BC-4D27-B4FE-1E4BA5E25F82}" dt="2020-03-06T16:05:00.822" v="16043" actId="478"/>
          <ac:spMkLst>
            <pc:docMk/>
            <pc:sldMk cId="56081093" sldId="315"/>
            <ac:spMk id="246" creationId="{4D7EDABF-3077-4966-86C3-6E715E74F81A}"/>
          </ac:spMkLst>
        </pc:spChg>
        <pc:spChg chg="mod">
          <ac:chgData name="Maleen Abeydeera" userId="c6ce28c11b823c74" providerId="LiveId" clId="{9C22E658-B4BC-4D27-B4FE-1E4BA5E25F82}" dt="2020-03-09T20:50:50.449" v="28988" actId="1076"/>
          <ac:spMkLst>
            <pc:docMk/>
            <pc:sldMk cId="56081093" sldId="315"/>
            <ac:spMk id="271" creationId="{411D519B-631F-446F-8FD5-FDDB07E2CED4}"/>
          </ac:spMkLst>
        </pc:spChg>
        <pc:spChg chg="del mod">
          <ac:chgData name="Maleen Abeydeera" userId="c6ce28c11b823c74" providerId="LiveId" clId="{9C22E658-B4BC-4D27-B4FE-1E4BA5E25F82}" dt="2020-03-06T19:11:30.064" v="16591" actId="478"/>
          <ac:spMkLst>
            <pc:docMk/>
            <pc:sldMk cId="56081093" sldId="315"/>
            <ac:spMk id="272" creationId="{14F204D8-A96D-43B8-8301-1C74E8177BA4}"/>
          </ac:spMkLst>
        </pc:spChg>
        <pc:grpChg chg="del mod topLvl">
          <ac:chgData name="Maleen Abeydeera" userId="c6ce28c11b823c74" providerId="LiveId" clId="{9C22E658-B4BC-4D27-B4FE-1E4BA5E25F82}" dt="2020-03-06T19:12:05.554" v="16597" actId="165"/>
          <ac:grpSpMkLst>
            <pc:docMk/>
            <pc:sldMk cId="56081093" sldId="315"/>
            <ac:grpSpMk id="4" creationId="{D998F589-C872-46C8-B9C6-62E0A260BC99}"/>
          </ac:grpSpMkLst>
        </pc:grpChg>
        <pc:grpChg chg="del mod">
          <ac:chgData name="Maleen Abeydeera" userId="c6ce28c11b823c74" providerId="LiveId" clId="{9C22E658-B4BC-4D27-B4FE-1E4BA5E25F82}" dt="2020-03-06T19:11:55.560" v="16596" actId="165"/>
          <ac:grpSpMkLst>
            <pc:docMk/>
            <pc:sldMk cId="56081093" sldId="315"/>
            <ac:grpSpMk id="7" creationId="{AFE62775-9146-4C35-80FE-51D01035D3F8}"/>
          </ac:grpSpMkLst>
        </pc:grpChg>
        <pc:grpChg chg="add del mod">
          <ac:chgData name="Maleen Abeydeera" userId="c6ce28c11b823c74" providerId="LiveId" clId="{9C22E658-B4BC-4D27-B4FE-1E4BA5E25F82}" dt="2020-03-06T19:20:28.627" v="16664" actId="478"/>
          <ac:grpSpMkLst>
            <pc:docMk/>
            <pc:sldMk cId="56081093" sldId="315"/>
            <ac:grpSpMk id="8" creationId="{2DACD71C-12E5-45C7-916A-A31C91080AE7}"/>
          </ac:grpSpMkLst>
        </pc:grpChg>
        <pc:grpChg chg="del">
          <ac:chgData name="Maleen Abeydeera" userId="c6ce28c11b823c74" providerId="LiveId" clId="{9C22E658-B4BC-4D27-B4FE-1E4BA5E25F82}" dt="2020-03-05T22:25:26.881" v="13590" actId="478"/>
          <ac:grpSpMkLst>
            <pc:docMk/>
            <pc:sldMk cId="56081093" sldId="315"/>
            <ac:grpSpMk id="94" creationId="{F7222DC4-8962-447D-A9DC-CC89F33161B1}"/>
          </ac:grpSpMkLst>
        </pc:grpChg>
        <pc:grpChg chg="del mod topLvl">
          <ac:chgData name="Maleen Abeydeera" userId="c6ce28c11b823c74" providerId="LiveId" clId="{9C22E658-B4BC-4D27-B4FE-1E4BA5E25F82}" dt="2020-03-06T19:20:35.907" v="16668" actId="478"/>
          <ac:grpSpMkLst>
            <pc:docMk/>
            <pc:sldMk cId="56081093" sldId="315"/>
            <ac:grpSpMk id="95" creationId="{8290C490-E72C-48DC-B6FA-EB838E4585FE}"/>
          </ac:grpSpMkLst>
        </pc:grpChg>
        <pc:grpChg chg="del mod topLvl">
          <ac:chgData name="Maleen Abeydeera" userId="c6ce28c11b823c74" providerId="LiveId" clId="{9C22E658-B4BC-4D27-B4FE-1E4BA5E25F82}" dt="2020-03-06T19:20:26.552" v="16663" actId="478"/>
          <ac:grpSpMkLst>
            <pc:docMk/>
            <pc:sldMk cId="56081093" sldId="315"/>
            <ac:grpSpMk id="96" creationId="{21B3A51C-6DDA-41B3-AFD5-1296DF2BC8D5}"/>
          </ac:grpSpMkLst>
        </pc:grpChg>
        <pc:grpChg chg="del mod topLvl">
          <ac:chgData name="Maleen Abeydeera" userId="c6ce28c11b823c74" providerId="LiveId" clId="{9C22E658-B4BC-4D27-B4FE-1E4BA5E25F82}" dt="2020-03-06T19:20:35.907" v="16668" actId="478"/>
          <ac:grpSpMkLst>
            <pc:docMk/>
            <pc:sldMk cId="56081093" sldId="315"/>
            <ac:grpSpMk id="97" creationId="{59792CDB-81BE-4C63-915B-8FE8185853B1}"/>
          </ac:grpSpMkLst>
        </pc:grpChg>
        <pc:grpChg chg="add del mod">
          <ac:chgData name="Maleen Abeydeera" userId="c6ce28c11b823c74" providerId="LiveId" clId="{9C22E658-B4BC-4D27-B4FE-1E4BA5E25F82}" dt="2020-03-06T19:18:46.977" v="16638" actId="165"/>
          <ac:grpSpMkLst>
            <pc:docMk/>
            <pc:sldMk cId="56081093" sldId="315"/>
            <ac:grpSpMk id="122" creationId="{BF703989-902A-40A8-83A5-67862D4505E2}"/>
          </ac:grpSpMkLst>
        </pc:grpChg>
        <pc:grpChg chg="del mod topLvl">
          <ac:chgData name="Maleen Abeydeera" userId="c6ce28c11b823c74" providerId="LiveId" clId="{9C22E658-B4BC-4D27-B4FE-1E4BA5E25F82}" dt="2020-03-06T19:18:51.657" v="16639" actId="165"/>
          <ac:grpSpMkLst>
            <pc:docMk/>
            <pc:sldMk cId="56081093" sldId="315"/>
            <ac:grpSpMk id="123" creationId="{6A3D0ACD-53A1-4A0D-B7DB-53DA9CF8EF19}"/>
          </ac:grpSpMkLst>
        </pc:grpChg>
        <pc:grpChg chg="mod ord topLvl">
          <ac:chgData name="Maleen Abeydeera" userId="c6ce28c11b823c74" providerId="LiveId" clId="{9C22E658-B4BC-4D27-B4FE-1E4BA5E25F82}" dt="2020-03-06T19:19:14.164" v="16649" actId="166"/>
          <ac:grpSpMkLst>
            <pc:docMk/>
            <pc:sldMk cId="56081093" sldId="315"/>
            <ac:grpSpMk id="125" creationId="{4DFF3A5E-A02E-416D-9A8B-47D1F4303025}"/>
          </ac:grpSpMkLst>
        </pc:grpChg>
        <pc:grpChg chg="mod topLvl">
          <ac:chgData name="Maleen Abeydeera" userId="c6ce28c11b823c74" providerId="LiveId" clId="{9C22E658-B4BC-4D27-B4FE-1E4BA5E25F82}" dt="2020-03-06T19:18:51.657" v="16639" actId="165"/>
          <ac:grpSpMkLst>
            <pc:docMk/>
            <pc:sldMk cId="56081093" sldId="315"/>
            <ac:grpSpMk id="126" creationId="{66628A4C-7A14-4CAC-B806-CE0F929C9579}"/>
          </ac:grpSpMkLst>
        </pc:grpChg>
        <pc:grpChg chg="mod topLvl">
          <ac:chgData name="Maleen Abeydeera" userId="c6ce28c11b823c74" providerId="LiveId" clId="{9C22E658-B4BC-4D27-B4FE-1E4BA5E25F82}" dt="2020-03-06T19:18:51.657" v="16639" actId="165"/>
          <ac:grpSpMkLst>
            <pc:docMk/>
            <pc:sldMk cId="56081093" sldId="315"/>
            <ac:grpSpMk id="127" creationId="{38EBC2C3-5536-44D2-9E57-B8266B8A1227}"/>
          </ac:grpSpMkLst>
        </pc:grpChg>
        <pc:grpChg chg="del">
          <ac:chgData name="Maleen Abeydeera" userId="c6ce28c11b823c74" providerId="LiveId" clId="{9C22E658-B4BC-4D27-B4FE-1E4BA5E25F82}" dt="2020-03-05T22:25:28.146" v="13591" actId="478"/>
          <ac:grpSpMkLst>
            <pc:docMk/>
            <pc:sldMk cId="56081093" sldId="315"/>
            <ac:grpSpMk id="177" creationId="{A568714A-1048-400F-B3C3-BD70E8D3016F}"/>
          </ac:grpSpMkLst>
        </pc:grpChg>
        <pc:grpChg chg="mod">
          <ac:chgData name="Maleen Abeydeera" userId="c6ce28c11b823c74" providerId="LiveId" clId="{9C22E658-B4BC-4D27-B4FE-1E4BA5E25F82}" dt="2020-03-06T19:20:41.650" v="16669" actId="1076"/>
          <ac:grpSpMkLst>
            <pc:docMk/>
            <pc:sldMk cId="56081093" sldId="315"/>
            <ac:grpSpMk id="207" creationId="{3A68430A-0556-4230-B7DA-C1830831DB00}"/>
          </ac:grpSpMkLst>
        </pc:grpChg>
        <pc:grpChg chg="del">
          <ac:chgData name="Maleen Abeydeera" userId="c6ce28c11b823c74" providerId="LiveId" clId="{9C22E658-B4BC-4D27-B4FE-1E4BA5E25F82}" dt="2020-03-06T16:04:33.173" v="16041" actId="478"/>
          <ac:grpSpMkLst>
            <pc:docMk/>
            <pc:sldMk cId="56081093" sldId="315"/>
            <ac:grpSpMk id="211" creationId="{CE1B3984-8EAC-41B6-9A3B-8E2362A3A092}"/>
          </ac:grpSpMkLst>
        </pc:grpChg>
        <pc:grpChg chg="del">
          <ac:chgData name="Maleen Abeydeera" userId="c6ce28c11b823c74" providerId="LiveId" clId="{9C22E658-B4BC-4D27-B4FE-1E4BA5E25F82}" dt="2020-03-06T16:04:30.316" v="16040" actId="478"/>
          <ac:grpSpMkLst>
            <pc:docMk/>
            <pc:sldMk cId="56081093" sldId="315"/>
            <ac:grpSpMk id="212" creationId="{275D679D-70A9-4B65-BBD3-45355AC2366E}"/>
          </ac:grpSpMkLst>
        </pc:grpChg>
        <pc:grpChg chg="mod">
          <ac:chgData name="Maleen Abeydeera" userId="c6ce28c11b823c74" providerId="LiveId" clId="{9C22E658-B4BC-4D27-B4FE-1E4BA5E25F82}" dt="2020-03-06T19:20:41.650" v="16669" actId="1076"/>
          <ac:grpSpMkLst>
            <pc:docMk/>
            <pc:sldMk cId="56081093" sldId="315"/>
            <ac:grpSpMk id="252" creationId="{36F2B3D4-7F1B-458D-B2A0-03AF96FCF2B6}"/>
          </ac:grpSpMkLst>
        </pc:grpChg>
        <pc:picChg chg="add del mod">
          <ac:chgData name="Maleen Abeydeera" userId="c6ce28c11b823c74" providerId="LiveId" clId="{9C22E658-B4BC-4D27-B4FE-1E4BA5E25F82}" dt="2020-03-10T18:12:43.413" v="44756"/>
          <ac:picMkLst>
            <pc:docMk/>
            <pc:sldMk cId="56081093" sldId="315"/>
            <ac:picMk id="21" creationId="{56132221-1F49-42BE-B972-A12E5C745142}"/>
          </ac:picMkLst>
        </pc:picChg>
        <pc:picChg chg="add del mod">
          <ac:chgData name="Maleen Abeydeera" userId="c6ce28c11b823c74" providerId="LiveId" clId="{9C22E658-B4BC-4D27-B4FE-1E4BA5E25F82}" dt="2020-03-10T18:12:48.259" v="44757"/>
          <ac:picMkLst>
            <pc:docMk/>
            <pc:sldMk cId="56081093" sldId="315"/>
            <ac:picMk id="22" creationId="{36AAF4F4-FCDA-4DEA-85EC-9FCA7B2BA3BA}"/>
          </ac:picMkLst>
        </pc:picChg>
        <pc:picChg chg="add del mod">
          <ac:chgData name="Maleen Abeydeera" userId="c6ce28c11b823c74" providerId="LiveId" clId="{9C22E658-B4BC-4D27-B4FE-1E4BA5E25F82}" dt="2020-03-10T19:05:33.057" v="44900"/>
          <ac:picMkLst>
            <pc:docMk/>
            <pc:sldMk cId="56081093" sldId="315"/>
            <ac:picMk id="23" creationId="{22555443-10F4-417E-8408-C241D403D110}"/>
          </ac:picMkLst>
        </pc:picChg>
        <pc:picChg chg="add del mod">
          <ac:chgData name="Maleen Abeydeera" userId="c6ce28c11b823c74" providerId="LiveId" clId="{9C22E658-B4BC-4D27-B4FE-1E4BA5E25F82}" dt="2020-03-11T13:55:27.417" v="45166"/>
          <ac:picMkLst>
            <pc:docMk/>
            <pc:sldMk cId="56081093" sldId="315"/>
            <ac:picMk id="24" creationId="{43A6F68F-0A7C-4743-A312-0F035C9FCE80}"/>
          </ac:picMkLst>
        </pc:picChg>
        <pc:cxnChg chg="del mod topLvl">
          <ac:chgData name="Maleen Abeydeera" userId="c6ce28c11b823c74" providerId="LiveId" clId="{9C22E658-B4BC-4D27-B4FE-1E4BA5E25F82}" dt="2020-03-06T19:20:35.907" v="16668" actId="478"/>
          <ac:cxnSpMkLst>
            <pc:docMk/>
            <pc:sldMk cId="56081093" sldId="315"/>
            <ac:cxnSpMk id="102" creationId="{A079F2F0-BCCD-4FE2-A52B-2E99333DAF77}"/>
          </ac:cxnSpMkLst>
        </pc:cxnChg>
        <pc:cxnChg chg="del mod topLvl">
          <ac:chgData name="Maleen Abeydeera" userId="c6ce28c11b823c74" providerId="LiveId" clId="{9C22E658-B4BC-4D27-B4FE-1E4BA5E25F82}" dt="2020-03-06T19:20:35.907" v="16668" actId="478"/>
          <ac:cxnSpMkLst>
            <pc:docMk/>
            <pc:sldMk cId="56081093" sldId="315"/>
            <ac:cxnSpMk id="103" creationId="{3ABD93A4-155A-41D9-A358-81B7A706F721}"/>
          </ac:cxnSpMkLst>
        </pc:cxnChg>
        <pc:cxnChg chg="del">
          <ac:chgData name="Maleen Abeydeera" userId="c6ce28c11b823c74" providerId="LiveId" clId="{9C22E658-B4BC-4D27-B4FE-1E4BA5E25F82}" dt="2020-03-06T16:03:22.700" v="16036" actId="478"/>
          <ac:cxnSpMkLst>
            <pc:docMk/>
            <pc:sldMk cId="56081093" sldId="315"/>
            <ac:cxnSpMk id="104" creationId="{E0C5ECAF-2981-4454-8E2E-3F095C0F4E60}"/>
          </ac:cxnSpMkLst>
        </pc:cxnChg>
        <pc:cxnChg chg="del">
          <ac:chgData name="Maleen Abeydeera" userId="c6ce28c11b823c74" providerId="LiveId" clId="{9C22E658-B4BC-4D27-B4FE-1E4BA5E25F82}" dt="2020-03-05T22:25:29.601" v="13592" actId="478"/>
          <ac:cxnSpMkLst>
            <pc:docMk/>
            <pc:sldMk cId="56081093" sldId="315"/>
            <ac:cxnSpMk id="105" creationId="{DBA7815D-D411-4001-8B1F-2FC8CF315C9D}"/>
          </ac:cxnSpMkLst>
        </pc:cxnChg>
        <pc:cxnChg chg="del mod topLvl">
          <ac:chgData name="Maleen Abeydeera" userId="c6ce28c11b823c74" providerId="LiveId" clId="{9C22E658-B4BC-4D27-B4FE-1E4BA5E25F82}" dt="2020-03-06T19:20:35.907" v="16668" actId="478"/>
          <ac:cxnSpMkLst>
            <pc:docMk/>
            <pc:sldMk cId="56081093" sldId="315"/>
            <ac:cxnSpMk id="107" creationId="{D6C7FE4B-141E-4D50-A37B-C776BF92CE1E}"/>
          </ac:cxnSpMkLst>
        </pc:cxnChg>
        <pc:cxnChg chg="del mod topLvl">
          <ac:chgData name="Maleen Abeydeera" userId="c6ce28c11b823c74" providerId="LiveId" clId="{9C22E658-B4BC-4D27-B4FE-1E4BA5E25F82}" dt="2020-03-06T19:20:29.372" v="16665" actId="478"/>
          <ac:cxnSpMkLst>
            <pc:docMk/>
            <pc:sldMk cId="56081093" sldId="315"/>
            <ac:cxnSpMk id="108" creationId="{4AE23298-A8D1-4AB3-8FE5-66796013FB8E}"/>
          </ac:cxnSpMkLst>
        </pc:cxnChg>
        <pc:cxnChg chg="mod topLvl">
          <ac:chgData name="Maleen Abeydeera" userId="c6ce28c11b823c74" providerId="LiveId" clId="{9C22E658-B4BC-4D27-B4FE-1E4BA5E25F82}" dt="2020-03-06T19:18:51.657" v="16639" actId="165"/>
          <ac:cxnSpMkLst>
            <pc:docMk/>
            <pc:sldMk cId="56081093" sldId="315"/>
            <ac:cxnSpMk id="129" creationId="{87380884-A395-46DD-A74E-2F2A997C4248}"/>
          </ac:cxnSpMkLst>
        </pc:cxnChg>
        <pc:cxnChg chg="mod topLvl">
          <ac:chgData name="Maleen Abeydeera" userId="c6ce28c11b823c74" providerId="LiveId" clId="{9C22E658-B4BC-4D27-B4FE-1E4BA5E25F82}" dt="2020-03-06T19:18:51.657" v="16639" actId="165"/>
          <ac:cxnSpMkLst>
            <pc:docMk/>
            <pc:sldMk cId="56081093" sldId="315"/>
            <ac:cxnSpMk id="130" creationId="{31B2C693-AE7D-42D5-9065-C90FD53A35D1}"/>
          </ac:cxnSpMkLst>
        </pc:cxnChg>
        <pc:cxnChg chg="mod topLvl">
          <ac:chgData name="Maleen Abeydeera" userId="c6ce28c11b823c74" providerId="LiveId" clId="{9C22E658-B4BC-4D27-B4FE-1E4BA5E25F82}" dt="2020-03-06T19:18:51.657" v="16639" actId="165"/>
          <ac:cxnSpMkLst>
            <pc:docMk/>
            <pc:sldMk cId="56081093" sldId="315"/>
            <ac:cxnSpMk id="131" creationId="{64657CCA-B401-46E9-B262-ECA1C1202718}"/>
          </ac:cxnSpMkLst>
        </pc:cxnChg>
        <pc:cxnChg chg="mod topLvl">
          <ac:chgData name="Maleen Abeydeera" userId="c6ce28c11b823c74" providerId="LiveId" clId="{9C22E658-B4BC-4D27-B4FE-1E4BA5E25F82}" dt="2020-03-06T19:18:51.657" v="16639" actId="165"/>
          <ac:cxnSpMkLst>
            <pc:docMk/>
            <pc:sldMk cId="56081093" sldId="315"/>
            <ac:cxnSpMk id="132" creationId="{7B579100-B82B-49D9-9E6D-6BEA61AAFAB4}"/>
          </ac:cxnSpMkLst>
        </pc:cxnChg>
        <pc:cxnChg chg="add mod">
          <ac:chgData name="Maleen Abeydeera" userId="c6ce28c11b823c74" providerId="LiveId" clId="{9C22E658-B4BC-4D27-B4FE-1E4BA5E25F82}" dt="2020-03-06T19:28:16.491" v="16678" actId="1038"/>
          <ac:cxnSpMkLst>
            <pc:docMk/>
            <pc:sldMk cId="56081093" sldId="315"/>
            <ac:cxnSpMk id="157" creationId="{FEF9D081-DDBF-4F8A-8569-22F7CEAC1989}"/>
          </ac:cxnSpMkLst>
        </pc:cxnChg>
        <pc:cxnChg chg="mod">
          <ac:chgData name="Maleen Abeydeera" userId="c6ce28c11b823c74" providerId="LiveId" clId="{9C22E658-B4BC-4D27-B4FE-1E4BA5E25F82}" dt="2020-03-06T16:03:31.436" v="16038" actId="14100"/>
          <ac:cxnSpMkLst>
            <pc:docMk/>
            <pc:sldMk cId="56081093" sldId="315"/>
            <ac:cxnSpMk id="166" creationId="{8F1F3F54-35B4-46D4-8920-46277DB83984}"/>
          </ac:cxnSpMkLst>
        </pc:cxnChg>
        <pc:cxnChg chg="del">
          <ac:chgData name="Maleen Abeydeera" userId="c6ce28c11b823c74" providerId="LiveId" clId="{9C22E658-B4BC-4D27-B4FE-1E4BA5E25F82}" dt="2020-03-05T22:25:26.881" v="13590" actId="478"/>
          <ac:cxnSpMkLst>
            <pc:docMk/>
            <pc:sldMk cId="56081093" sldId="315"/>
            <ac:cxnSpMk id="178" creationId="{4603AC79-6993-4E63-820A-F16BF3A1234F}"/>
          </ac:cxnSpMkLst>
        </pc:cxnChg>
        <pc:cxnChg chg="del">
          <ac:chgData name="Maleen Abeydeera" userId="c6ce28c11b823c74" providerId="LiveId" clId="{9C22E658-B4BC-4D27-B4FE-1E4BA5E25F82}" dt="2020-03-05T22:25:25.633" v="13589" actId="478"/>
          <ac:cxnSpMkLst>
            <pc:docMk/>
            <pc:sldMk cId="56081093" sldId="315"/>
            <ac:cxnSpMk id="179" creationId="{1006E948-BC1E-4BC4-95B6-A857FF3831B1}"/>
          </ac:cxnSpMkLst>
        </pc:cxnChg>
        <pc:cxnChg chg="del">
          <ac:chgData name="Maleen Abeydeera" userId="c6ce28c11b823c74" providerId="LiveId" clId="{9C22E658-B4BC-4D27-B4FE-1E4BA5E25F82}" dt="2020-03-05T22:25:31.625" v="13593" actId="478"/>
          <ac:cxnSpMkLst>
            <pc:docMk/>
            <pc:sldMk cId="56081093" sldId="315"/>
            <ac:cxnSpMk id="180" creationId="{F416552E-241F-43C9-8E1A-E682BFD4DDE8}"/>
          </ac:cxnSpMkLst>
        </pc:cxnChg>
        <pc:cxnChg chg="del">
          <ac:chgData name="Maleen Abeydeera" userId="c6ce28c11b823c74" providerId="LiveId" clId="{9C22E658-B4BC-4D27-B4FE-1E4BA5E25F82}" dt="2020-03-05T22:25:28.146" v="13591" actId="478"/>
          <ac:cxnSpMkLst>
            <pc:docMk/>
            <pc:sldMk cId="56081093" sldId="315"/>
            <ac:cxnSpMk id="181" creationId="{BD1D96D1-3178-4254-B75C-13357F2E3F2F}"/>
          </ac:cxnSpMkLst>
        </pc:cxnChg>
        <pc:cxnChg chg="add mod">
          <ac:chgData name="Maleen Abeydeera" userId="c6ce28c11b823c74" providerId="LiveId" clId="{9C22E658-B4BC-4D27-B4FE-1E4BA5E25F82}" dt="2020-03-06T19:28:45.942" v="16687" actId="1076"/>
          <ac:cxnSpMkLst>
            <pc:docMk/>
            <pc:sldMk cId="56081093" sldId="315"/>
            <ac:cxnSpMk id="186" creationId="{4CBEEAAA-67B1-4C08-A54D-61974B765730}"/>
          </ac:cxnSpMkLst>
        </pc:cxnChg>
        <pc:cxnChg chg="add mod">
          <ac:chgData name="Maleen Abeydeera" userId="c6ce28c11b823c74" providerId="LiveId" clId="{9C22E658-B4BC-4D27-B4FE-1E4BA5E25F82}" dt="2020-03-06T19:39:52.772" v="16737" actId="14100"/>
          <ac:cxnSpMkLst>
            <pc:docMk/>
            <pc:sldMk cId="56081093" sldId="315"/>
            <ac:cxnSpMk id="190" creationId="{87E1C49C-C0EA-40AE-AD29-BC1D98631A9B}"/>
          </ac:cxnSpMkLst>
        </pc:cxnChg>
        <pc:cxnChg chg="del">
          <ac:chgData name="Maleen Abeydeera" userId="c6ce28c11b823c74" providerId="LiveId" clId="{9C22E658-B4BC-4D27-B4FE-1E4BA5E25F82}" dt="2020-03-06T16:04:33.173" v="16041" actId="478"/>
          <ac:cxnSpMkLst>
            <pc:docMk/>
            <pc:sldMk cId="56081093" sldId="315"/>
            <ac:cxnSpMk id="213" creationId="{509875A9-E17E-4E13-92E8-5CD0F79CB657}"/>
          </ac:cxnSpMkLst>
        </pc:cxnChg>
        <pc:cxnChg chg="del">
          <ac:chgData name="Maleen Abeydeera" userId="c6ce28c11b823c74" providerId="LiveId" clId="{9C22E658-B4BC-4D27-B4FE-1E4BA5E25F82}" dt="2020-03-06T16:04:36.517" v="16042" actId="478"/>
          <ac:cxnSpMkLst>
            <pc:docMk/>
            <pc:sldMk cId="56081093" sldId="315"/>
            <ac:cxnSpMk id="214" creationId="{49D10848-AD97-4762-9EC4-A68CFCFCE8D4}"/>
          </ac:cxnSpMkLst>
        </pc:cxnChg>
        <pc:cxnChg chg="del">
          <ac:chgData name="Maleen Abeydeera" userId="c6ce28c11b823c74" providerId="LiveId" clId="{9C22E658-B4BC-4D27-B4FE-1E4BA5E25F82}" dt="2020-03-06T16:04:30.316" v="16040" actId="478"/>
          <ac:cxnSpMkLst>
            <pc:docMk/>
            <pc:sldMk cId="56081093" sldId="315"/>
            <ac:cxnSpMk id="215" creationId="{AB3157AF-9EA6-4C94-B3BA-44832A0C6579}"/>
          </ac:cxnSpMkLst>
        </pc:cxnChg>
        <pc:cxnChg chg="del">
          <ac:chgData name="Maleen Abeydeera" userId="c6ce28c11b823c74" providerId="LiveId" clId="{9C22E658-B4BC-4D27-B4FE-1E4BA5E25F82}" dt="2020-03-06T16:04:26.396" v="16039" actId="478"/>
          <ac:cxnSpMkLst>
            <pc:docMk/>
            <pc:sldMk cId="56081093" sldId="315"/>
            <ac:cxnSpMk id="216" creationId="{EFA0232C-9676-469A-AE8A-AF759BFEF120}"/>
          </ac:cxnSpMkLst>
        </pc:cxnChg>
        <pc:cxnChg chg="mod">
          <ac:chgData name="Maleen Abeydeera" userId="c6ce28c11b823c74" providerId="LiveId" clId="{9C22E658-B4BC-4D27-B4FE-1E4BA5E25F82}" dt="2020-03-06T19:20:41.650" v="16669" actId="1076"/>
          <ac:cxnSpMkLst>
            <pc:docMk/>
            <pc:sldMk cId="56081093" sldId="315"/>
            <ac:cxnSpMk id="236" creationId="{EEEC5507-B955-4061-8E3A-6579978C9346}"/>
          </ac:cxnSpMkLst>
        </pc:cxnChg>
      </pc:sldChg>
      <pc:sldChg chg="addSp delSp modSp mod ord modTransition delAnim modAnim modNotesTx">
        <pc:chgData name="Maleen Abeydeera" userId="c6ce28c11b823c74" providerId="LiveId" clId="{9C22E658-B4BC-4D27-B4FE-1E4BA5E25F82}" dt="2020-03-11T14:35:43.158" v="45882" actId="1037"/>
        <pc:sldMkLst>
          <pc:docMk/>
          <pc:sldMk cId="2937529921" sldId="319"/>
        </pc:sldMkLst>
        <pc:spChg chg="mod">
          <ac:chgData name="Maleen Abeydeera" userId="c6ce28c11b823c74" providerId="LiveId" clId="{9C22E658-B4BC-4D27-B4FE-1E4BA5E25F82}" dt="2020-03-10T14:50:39.398" v="39345" actId="27636"/>
          <ac:spMkLst>
            <pc:docMk/>
            <pc:sldMk cId="2937529921" sldId="319"/>
            <ac:spMk id="2" creationId="{098DC6CC-C593-4EB2-A46B-FFC4D843E13B}"/>
          </ac:spMkLst>
        </pc:spChg>
        <pc:spChg chg="del">
          <ac:chgData name="Maleen Abeydeera" userId="c6ce28c11b823c74" providerId="LiveId" clId="{9C22E658-B4BC-4D27-B4FE-1E4BA5E25F82}" dt="2020-03-06T19:43:53.353" v="16762" actId="478"/>
          <ac:spMkLst>
            <pc:docMk/>
            <pc:sldMk cId="2937529921" sldId="319"/>
            <ac:spMk id="6" creationId="{8DF57375-26B8-4554-AE63-EB7A0190D885}"/>
          </ac:spMkLst>
        </pc:spChg>
        <pc:spChg chg="del">
          <ac:chgData name="Maleen Abeydeera" userId="c6ce28c11b823c74" providerId="LiveId" clId="{9C22E658-B4BC-4D27-B4FE-1E4BA5E25F82}" dt="2020-03-06T19:43:55.597" v="16764" actId="478"/>
          <ac:spMkLst>
            <pc:docMk/>
            <pc:sldMk cId="2937529921" sldId="319"/>
            <ac:spMk id="8" creationId="{899BB5D2-7E0A-4286-AE48-09CD93A83643}"/>
          </ac:spMkLst>
        </pc:spChg>
        <pc:spChg chg="del">
          <ac:chgData name="Maleen Abeydeera" userId="c6ce28c11b823c74" providerId="LiveId" clId="{9C22E658-B4BC-4D27-B4FE-1E4BA5E25F82}" dt="2020-03-06T19:43:47.639" v="16757" actId="478"/>
          <ac:spMkLst>
            <pc:docMk/>
            <pc:sldMk cId="2937529921" sldId="319"/>
            <ac:spMk id="19" creationId="{1F20A3C0-2A2D-4ECE-B0AE-BBEAFFAD6D07}"/>
          </ac:spMkLst>
        </pc:spChg>
        <pc:spChg chg="del mod">
          <ac:chgData name="Maleen Abeydeera" userId="c6ce28c11b823c74" providerId="LiveId" clId="{9C22E658-B4BC-4D27-B4FE-1E4BA5E25F82}" dt="2020-03-06T19:43:41.014" v="16754" actId="478"/>
          <ac:spMkLst>
            <pc:docMk/>
            <pc:sldMk cId="2937529921" sldId="319"/>
            <ac:spMk id="22" creationId="{AE0C0F6F-F5BA-4A34-B7CE-0F7554AC7D27}"/>
          </ac:spMkLst>
        </pc:spChg>
        <pc:spChg chg="del mod">
          <ac:chgData name="Maleen Abeydeera" userId="c6ce28c11b823c74" providerId="LiveId" clId="{9C22E658-B4BC-4D27-B4FE-1E4BA5E25F82}" dt="2020-03-06T19:43:44.305" v="16755" actId="478"/>
          <ac:spMkLst>
            <pc:docMk/>
            <pc:sldMk cId="2937529921" sldId="319"/>
            <ac:spMk id="35" creationId="{FB4A33CB-22F6-4745-801B-FACDDB0075C4}"/>
          </ac:spMkLst>
        </pc:spChg>
        <pc:spChg chg="del mod">
          <ac:chgData name="Maleen Abeydeera" userId="c6ce28c11b823c74" providerId="LiveId" clId="{9C22E658-B4BC-4D27-B4FE-1E4BA5E25F82}" dt="2020-03-06T19:43:15.256" v="16746" actId="478"/>
          <ac:spMkLst>
            <pc:docMk/>
            <pc:sldMk cId="2937529921" sldId="319"/>
            <ac:spMk id="36" creationId="{6781E64B-F2FE-4506-8D5F-C45AE8191D70}"/>
          </ac:spMkLst>
        </pc:spChg>
        <pc:spChg chg="del mod">
          <ac:chgData name="Maleen Abeydeera" userId="c6ce28c11b823c74" providerId="LiveId" clId="{9C22E658-B4BC-4D27-B4FE-1E4BA5E25F82}" dt="2020-03-06T19:43:48.401" v="16758" actId="478"/>
          <ac:spMkLst>
            <pc:docMk/>
            <pc:sldMk cId="2937529921" sldId="319"/>
            <ac:spMk id="37" creationId="{BF8E37AD-6B68-4894-9491-EFF3287ADA01}"/>
          </ac:spMkLst>
        </pc:spChg>
        <pc:spChg chg="del">
          <ac:chgData name="Maleen Abeydeera" userId="c6ce28c11b823c74" providerId="LiveId" clId="{9C22E658-B4BC-4D27-B4FE-1E4BA5E25F82}" dt="2020-03-06T19:43:52.447" v="16761" actId="478"/>
          <ac:spMkLst>
            <pc:docMk/>
            <pc:sldMk cId="2937529921" sldId="319"/>
            <ac:spMk id="38" creationId="{0107A200-7455-458B-BA09-5394A4ED2C7C}"/>
          </ac:spMkLst>
        </pc:spChg>
        <pc:spChg chg="del">
          <ac:chgData name="Maleen Abeydeera" userId="c6ce28c11b823c74" providerId="LiveId" clId="{9C22E658-B4BC-4D27-B4FE-1E4BA5E25F82}" dt="2020-03-06T19:43:49.351" v="16759" actId="478"/>
          <ac:spMkLst>
            <pc:docMk/>
            <pc:sldMk cId="2937529921" sldId="319"/>
            <ac:spMk id="39" creationId="{A993E81A-D651-4E9E-A0A3-53FD600437A6}"/>
          </ac:spMkLst>
        </pc:spChg>
        <pc:spChg chg="mod">
          <ac:chgData name="Maleen Abeydeera" userId="c6ce28c11b823c74" providerId="LiveId" clId="{9C22E658-B4BC-4D27-B4FE-1E4BA5E25F82}" dt="2020-03-11T13:54:57.505" v="45165" actId="20577"/>
          <ac:spMkLst>
            <pc:docMk/>
            <pc:sldMk cId="2937529921" sldId="319"/>
            <ac:spMk id="40" creationId="{72B160BF-5329-479F-B2A5-3D0ED006C366}"/>
          </ac:spMkLst>
        </pc:spChg>
        <pc:spChg chg="del">
          <ac:chgData name="Maleen Abeydeera" userId="c6ce28c11b823c74" providerId="LiveId" clId="{9C22E658-B4BC-4D27-B4FE-1E4BA5E25F82}" dt="2020-03-06T19:43:57.106" v="16765" actId="478"/>
          <ac:spMkLst>
            <pc:docMk/>
            <pc:sldMk cId="2937529921" sldId="319"/>
            <ac:spMk id="41" creationId="{DAA4492A-FF7E-4A4E-B222-79A72DBAEFF3}"/>
          </ac:spMkLst>
        </pc:spChg>
        <pc:spChg chg="del">
          <ac:chgData name="Maleen Abeydeera" userId="c6ce28c11b823c74" providerId="LiveId" clId="{9C22E658-B4BC-4D27-B4FE-1E4BA5E25F82}" dt="2020-03-06T19:43:51.103" v="16760" actId="478"/>
          <ac:spMkLst>
            <pc:docMk/>
            <pc:sldMk cId="2937529921" sldId="319"/>
            <ac:spMk id="42" creationId="{D44C32B5-65D5-4B1B-A5B1-C5D373C81CEE}"/>
          </ac:spMkLst>
        </pc:spChg>
        <pc:spChg chg="del mod">
          <ac:chgData name="Maleen Abeydeera" userId="c6ce28c11b823c74" providerId="LiveId" clId="{9C22E658-B4BC-4D27-B4FE-1E4BA5E25F82}" dt="2020-03-06T20:07:40.321" v="16973" actId="478"/>
          <ac:spMkLst>
            <pc:docMk/>
            <pc:sldMk cId="2937529921" sldId="319"/>
            <ac:spMk id="43" creationId="{012E2669-70DF-4EAD-9420-988DA162E665}"/>
          </ac:spMkLst>
        </pc:spChg>
        <pc:spChg chg="del">
          <ac:chgData name="Maleen Abeydeera" userId="c6ce28c11b823c74" providerId="LiveId" clId="{9C22E658-B4BC-4D27-B4FE-1E4BA5E25F82}" dt="2020-03-06T19:43:59.055" v="16766" actId="478"/>
          <ac:spMkLst>
            <pc:docMk/>
            <pc:sldMk cId="2937529921" sldId="319"/>
            <ac:spMk id="53" creationId="{F63FB670-B4A7-425F-9FF7-9F1255DD9C21}"/>
          </ac:spMkLst>
        </pc:spChg>
        <pc:spChg chg="add mod">
          <ac:chgData name="Maleen Abeydeera" userId="c6ce28c11b823c74" providerId="LiveId" clId="{9C22E658-B4BC-4D27-B4FE-1E4BA5E25F82}" dt="2020-03-10T14:50:54.894" v="39362" actId="1038"/>
          <ac:spMkLst>
            <pc:docMk/>
            <pc:sldMk cId="2937529921" sldId="319"/>
            <ac:spMk id="56" creationId="{5C2B981C-656A-43C6-82D3-FC5889B85A6B}"/>
          </ac:spMkLst>
        </pc:spChg>
        <pc:spChg chg="add mod">
          <ac:chgData name="Maleen Abeydeera" userId="c6ce28c11b823c74" providerId="LiveId" clId="{9C22E658-B4BC-4D27-B4FE-1E4BA5E25F82}" dt="2020-03-10T14:50:54.894" v="39362" actId="1038"/>
          <ac:spMkLst>
            <pc:docMk/>
            <pc:sldMk cId="2937529921" sldId="319"/>
            <ac:spMk id="57" creationId="{2D08A50C-3D35-4DA8-9B23-5A023B006822}"/>
          </ac:spMkLst>
        </pc:spChg>
        <pc:spChg chg="add mod">
          <ac:chgData name="Maleen Abeydeera" userId="c6ce28c11b823c74" providerId="LiveId" clId="{9C22E658-B4BC-4D27-B4FE-1E4BA5E25F82}" dt="2020-03-10T14:50:54.894" v="39362" actId="1038"/>
          <ac:spMkLst>
            <pc:docMk/>
            <pc:sldMk cId="2937529921" sldId="319"/>
            <ac:spMk id="58" creationId="{03EA0946-0DF0-4196-A0D3-9DA2CBD9871C}"/>
          </ac:spMkLst>
        </pc:spChg>
        <pc:spChg chg="add mod">
          <ac:chgData name="Maleen Abeydeera" userId="c6ce28c11b823c74" providerId="LiveId" clId="{9C22E658-B4BC-4D27-B4FE-1E4BA5E25F82}" dt="2020-03-10T14:50:54.894" v="39362" actId="1038"/>
          <ac:spMkLst>
            <pc:docMk/>
            <pc:sldMk cId="2937529921" sldId="319"/>
            <ac:spMk id="59" creationId="{DACD1445-F28E-432D-BF4C-CB1590AD982B}"/>
          </ac:spMkLst>
        </pc:spChg>
        <pc:spChg chg="add mod">
          <ac:chgData name="Maleen Abeydeera" userId="c6ce28c11b823c74" providerId="LiveId" clId="{9C22E658-B4BC-4D27-B4FE-1E4BA5E25F82}" dt="2020-03-10T14:50:54.894" v="39362" actId="1038"/>
          <ac:spMkLst>
            <pc:docMk/>
            <pc:sldMk cId="2937529921" sldId="319"/>
            <ac:spMk id="60" creationId="{2DC055DE-FE5C-4D3E-A650-5E6BA8885259}"/>
          </ac:spMkLst>
        </pc:spChg>
        <pc:spChg chg="add mod">
          <ac:chgData name="Maleen Abeydeera" userId="c6ce28c11b823c74" providerId="LiveId" clId="{9C22E658-B4BC-4D27-B4FE-1E4BA5E25F82}" dt="2020-03-10T14:50:54.894" v="39362" actId="1038"/>
          <ac:spMkLst>
            <pc:docMk/>
            <pc:sldMk cId="2937529921" sldId="319"/>
            <ac:spMk id="61" creationId="{BEB0FC77-ED3B-40B1-B6A0-1E18E82B1FA8}"/>
          </ac:spMkLst>
        </pc:spChg>
        <pc:spChg chg="add mod">
          <ac:chgData name="Maleen Abeydeera" userId="c6ce28c11b823c74" providerId="LiveId" clId="{9C22E658-B4BC-4D27-B4FE-1E4BA5E25F82}" dt="2020-03-06T20:08:16.490" v="16974" actId="164"/>
          <ac:spMkLst>
            <pc:docMk/>
            <pc:sldMk cId="2937529921" sldId="319"/>
            <ac:spMk id="75" creationId="{94A1A92F-CAB3-4F81-B258-A0F9B44D7C16}"/>
          </ac:spMkLst>
        </pc:spChg>
        <pc:spChg chg="add mod ord">
          <ac:chgData name="Maleen Abeydeera" userId="c6ce28c11b823c74" providerId="LiveId" clId="{9C22E658-B4BC-4D27-B4FE-1E4BA5E25F82}" dt="2020-03-11T14:35:43.158" v="45882" actId="1037"/>
          <ac:spMkLst>
            <pc:docMk/>
            <pc:sldMk cId="2937529921" sldId="319"/>
            <ac:spMk id="76" creationId="{4D594F78-8A1B-4E20-88C8-A5D1B15F2A0D}"/>
          </ac:spMkLst>
        </pc:spChg>
        <pc:spChg chg="add mod">
          <ac:chgData name="Maleen Abeydeera" userId="c6ce28c11b823c74" providerId="LiveId" clId="{9C22E658-B4BC-4D27-B4FE-1E4BA5E25F82}" dt="2020-03-10T15:44:48.391" v="40691" actId="1076"/>
          <ac:spMkLst>
            <pc:docMk/>
            <pc:sldMk cId="2937529921" sldId="319"/>
            <ac:spMk id="78" creationId="{FC281594-F8E7-4EF6-9932-41A669E6E3F8}"/>
          </ac:spMkLst>
        </pc:spChg>
        <pc:spChg chg="add mod">
          <ac:chgData name="Maleen Abeydeera" userId="c6ce28c11b823c74" providerId="LiveId" clId="{9C22E658-B4BC-4D27-B4FE-1E4BA5E25F82}" dt="2020-03-06T19:54:54.323" v="16876" actId="207"/>
          <ac:spMkLst>
            <pc:docMk/>
            <pc:sldMk cId="2937529921" sldId="319"/>
            <ac:spMk id="79" creationId="{1C6A6CCA-BD75-411E-95C9-8016B5DD2FBD}"/>
          </ac:spMkLst>
        </pc:spChg>
        <pc:spChg chg="add del mod">
          <ac:chgData name="Maleen Abeydeera" userId="c6ce28c11b823c74" providerId="LiveId" clId="{9C22E658-B4BC-4D27-B4FE-1E4BA5E25F82}" dt="2020-03-06T19:54:58.779" v="16877" actId="478"/>
          <ac:spMkLst>
            <pc:docMk/>
            <pc:sldMk cId="2937529921" sldId="319"/>
            <ac:spMk id="80" creationId="{E7B0E814-7CCC-4E57-889C-B1B8A712F88C}"/>
          </ac:spMkLst>
        </pc:spChg>
        <pc:spChg chg="add mod">
          <ac:chgData name="Maleen Abeydeera" userId="c6ce28c11b823c74" providerId="LiveId" clId="{9C22E658-B4BC-4D27-B4FE-1E4BA5E25F82}" dt="2020-03-11T13:57:55.749" v="45336" actId="554"/>
          <ac:spMkLst>
            <pc:docMk/>
            <pc:sldMk cId="2937529921" sldId="319"/>
            <ac:spMk id="81" creationId="{C47055E5-9FCC-473B-878C-C36064B7CCAA}"/>
          </ac:spMkLst>
        </pc:spChg>
        <pc:spChg chg="add mod">
          <ac:chgData name="Maleen Abeydeera" userId="c6ce28c11b823c74" providerId="LiveId" clId="{9C22E658-B4BC-4D27-B4FE-1E4BA5E25F82}" dt="2020-03-11T13:57:55.749" v="45336" actId="554"/>
          <ac:spMkLst>
            <pc:docMk/>
            <pc:sldMk cId="2937529921" sldId="319"/>
            <ac:spMk id="82" creationId="{8BF30727-9222-41FF-80A3-342B7B08C311}"/>
          </ac:spMkLst>
        </pc:spChg>
        <pc:spChg chg="add mod">
          <ac:chgData name="Maleen Abeydeera" userId="c6ce28c11b823c74" providerId="LiveId" clId="{9C22E658-B4BC-4D27-B4FE-1E4BA5E25F82}" dt="2020-03-06T19:55:02.982" v="16879" actId="1076"/>
          <ac:spMkLst>
            <pc:docMk/>
            <pc:sldMk cId="2937529921" sldId="319"/>
            <ac:spMk id="83" creationId="{FD92C0D0-3E3C-4E2B-926C-9D04C39E6A4E}"/>
          </ac:spMkLst>
        </pc:spChg>
        <pc:spChg chg="add mod">
          <ac:chgData name="Maleen Abeydeera" userId="c6ce28c11b823c74" providerId="LiveId" clId="{9C22E658-B4BC-4D27-B4FE-1E4BA5E25F82}" dt="2020-03-06T19:55:12.802" v="16881" actId="1076"/>
          <ac:spMkLst>
            <pc:docMk/>
            <pc:sldMk cId="2937529921" sldId="319"/>
            <ac:spMk id="84" creationId="{0E9193B8-0BD2-4617-BFFA-B7DA8723BA65}"/>
          </ac:spMkLst>
        </pc:spChg>
        <pc:spChg chg="add mod">
          <ac:chgData name="Maleen Abeydeera" userId="c6ce28c11b823c74" providerId="LiveId" clId="{9C22E658-B4BC-4D27-B4FE-1E4BA5E25F82}" dt="2020-03-06T19:55:17.262" v="16884" actId="20577"/>
          <ac:spMkLst>
            <pc:docMk/>
            <pc:sldMk cId="2937529921" sldId="319"/>
            <ac:spMk id="85" creationId="{4EC0C036-1404-4D77-8CCA-73ED354CF4A7}"/>
          </ac:spMkLst>
        </pc:spChg>
        <pc:spChg chg="add mod">
          <ac:chgData name="Maleen Abeydeera" userId="c6ce28c11b823c74" providerId="LiveId" clId="{9C22E658-B4BC-4D27-B4FE-1E4BA5E25F82}" dt="2020-03-06T19:55:29.452" v="16886" actId="1076"/>
          <ac:spMkLst>
            <pc:docMk/>
            <pc:sldMk cId="2937529921" sldId="319"/>
            <ac:spMk id="86" creationId="{D496F89D-78C7-42C9-A2A8-6DC76118AE5F}"/>
          </ac:spMkLst>
        </pc:spChg>
        <pc:spChg chg="add mod">
          <ac:chgData name="Maleen Abeydeera" userId="c6ce28c11b823c74" providerId="LiveId" clId="{9C22E658-B4BC-4D27-B4FE-1E4BA5E25F82}" dt="2020-03-06T19:55:43.217" v="16888" actId="1076"/>
          <ac:spMkLst>
            <pc:docMk/>
            <pc:sldMk cId="2937529921" sldId="319"/>
            <ac:spMk id="87" creationId="{EC09B6DF-D245-44B8-8B05-9772190B2414}"/>
          </ac:spMkLst>
        </pc:spChg>
        <pc:spChg chg="add mod">
          <ac:chgData name="Maleen Abeydeera" userId="c6ce28c11b823c74" providerId="LiveId" clId="{9C22E658-B4BC-4D27-B4FE-1E4BA5E25F82}" dt="2020-03-06T20:10:57.239" v="16980" actId="1076"/>
          <ac:spMkLst>
            <pc:docMk/>
            <pc:sldMk cId="2937529921" sldId="319"/>
            <ac:spMk id="88" creationId="{05189D62-D229-4799-A2E1-B8A07D132946}"/>
          </ac:spMkLst>
        </pc:spChg>
        <pc:spChg chg="add mod">
          <ac:chgData name="Maleen Abeydeera" userId="c6ce28c11b823c74" providerId="LiveId" clId="{9C22E658-B4BC-4D27-B4FE-1E4BA5E25F82}" dt="2020-03-06T19:55:55.491" v="16892" actId="1076"/>
          <ac:spMkLst>
            <pc:docMk/>
            <pc:sldMk cId="2937529921" sldId="319"/>
            <ac:spMk id="89" creationId="{E4F3B07B-DC17-4996-B331-609AEEBD9392}"/>
          </ac:spMkLst>
        </pc:spChg>
        <pc:spChg chg="add mod">
          <ac:chgData name="Maleen Abeydeera" userId="c6ce28c11b823c74" providerId="LiveId" clId="{9C22E658-B4BC-4D27-B4FE-1E4BA5E25F82}" dt="2020-03-10T14:50:54.894" v="39362" actId="1038"/>
          <ac:spMkLst>
            <pc:docMk/>
            <pc:sldMk cId="2937529921" sldId="319"/>
            <ac:spMk id="94" creationId="{899122B3-AC72-4F31-9DF6-530F4AFF6277}"/>
          </ac:spMkLst>
        </pc:spChg>
        <pc:spChg chg="add mod">
          <ac:chgData name="Maleen Abeydeera" userId="c6ce28c11b823c74" providerId="LiveId" clId="{9C22E658-B4BC-4D27-B4FE-1E4BA5E25F82}" dt="2020-03-10T14:51:01.033" v="39363" actId="1076"/>
          <ac:spMkLst>
            <pc:docMk/>
            <pc:sldMk cId="2937529921" sldId="319"/>
            <ac:spMk id="95" creationId="{CACD4880-0F4D-4410-B0E8-C82AD5912DA0}"/>
          </ac:spMkLst>
        </pc:spChg>
        <pc:grpChg chg="add mod">
          <ac:chgData name="Maleen Abeydeera" userId="c6ce28c11b823c74" providerId="LiveId" clId="{9C22E658-B4BC-4D27-B4FE-1E4BA5E25F82}" dt="2020-03-10T14:50:54.894" v="39362" actId="1038"/>
          <ac:grpSpMkLst>
            <pc:docMk/>
            <pc:sldMk cId="2937529921" sldId="319"/>
            <ac:grpSpMk id="13" creationId="{582D9C2A-06D6-44D3-AE0E-924C7A1571A6}"/>
          </ac:grpSpMkLst>
        </pc:grpChg>
        <pc:grpChg chg="add mod">
          <ac:chgData name="Maleen Abeydeera" userId="c6ce28c11b823c74" providerId="LiveId" clId="{9C22E658-B4BC-4D27-B4FE-1E4BA5E25F82}" dt="2020-03-10T14:50:54.894" v="39362" actId="1038"/>
          <ac:grpSpMkLst>
            <pc:docMk/>
            <pc:sldMk cId="2937529921" sldId="319"/>
            <ac:grpSpMk id="20" creationId="{0F7A76AF-C21D-48FB-8FB6-E570F8F6AB21}"/>
          </ac:grpSpMkLst>
        </pc:grpChg>
        <pc:grpChg chg="add mod">
          <ac:chgData name="Maleen Abeydeera" userId="c6ce28c11b823c74" providerId="LiveId" clId="{9C22E658-B4BC-4D27-B4FE-1E4BA5E25F82}" dt="2020-03-06T20:08:16.490" v="16974" actId="164"/>
          <ac:grpSpMkLst>
            <pc:docMk/>
            <pc:sldMk cId="2937529921" sldId="319"/>
            <ac:grpSpMk id="62" creationId="{09479B8E-903C-49C9-B976-B4A23C0A2E0D}"/>
          </ac:grpSpMkLst>
        </pc:grpChg>
        <pc:picChg chg="add del mod">
          <ac:chgData name="Maleen Abeydeera" userId="c6ce28c11b823c74" providerId="LiveId" clId="{9C22E658-B4BC-4D27-B4FE-1E4BA5E25F82}" dt="2020-03-10T19:05:33.057" v="44900"/>
          <ac:picMkLst>
            <pc:docMk/>
            <pc:sldMk cId="2937529921" sldId="319"/>
            <ac:picMk id="14" creationId="{4D5BC839-E326-430B-A2E2-9B7FE899F0B9}"/>
          </ac:picMkLst>
        </pc:picChg>
        <pc:picChg chg="add del mod">
          <ac:chgData name="Maleen Abeydeera" userId="c6ce28c11b823c74" providerId="LiveId" clId="{9C22E658-B4BC-4D27-B4FE-1E4BA5E25F82}" dt="2020-03-11T13:55:27.417" v="45166"/>
          <ac:picMkLst>
            <pc:docMk/>
            <pc:sldMk cId="2937529921" sldId="319"/>
            <ac:picMk id="15" creationId="{72BA01F0-4592-462A-8F9A-E0431C97BB37}"/>
          </ac:picMkLst>
        </pc:picChg>
        <pc:cxnChg chg="del">
          <ac:chgData name="Maleen Abeydeera" userId="c6ce28c11b823c74" providerId="LiveId" clId="{9C22E658-B4BC-4D27-B4FE-1E4BA5E25F82}" dt="2020-03-06T19:43:54.294" v="16763" actId="478"/>
          <ac:cxnSpMkLst>
            <pc:docMk/>
            <pc:sldMk cId="2937529921" sldId="319"/>
            <ac:cxnSpMk id="44" creationId="{4467EF99-0CF2-469E-8B6F-B39ADB1A71BB}"/>
          </ac:cxnSpMkLst>
        </pc:cxnChg>
        <pc:cxnChg chg="del mod">
          <ac:chgData name="Maleen Abeydeera" userId="c6ce28c11b823c74" providerId="LiveId" clId="{9C22E658-B4BC-4D27-B4FE-1E4BA5E25F82}" dt="2020-03-06T19:47:36.056" v="16818" actId="478"/>
          <ac:cxnSpMkLst>
            <pc:docMk/>
            <pc:sldMk cId="2937529921" sldId="319"/>
            <ac:cxnSpMk id="48" creationId="{E705AE47-47A7-439E-9FF5-4DADCC73213D}"/>
          </ac:cxnSpMkLst>
        </pc:cxnChg>
        <pc:cxnChg chg="add mod">
          <ac:chgData name="Maleen Abeydeera" userId="c6ce28c11b823c74" providerId="LiveId" clId="{9C22E658-B4BC-4D27-B4FE-1E4BA5E25F82}" dt="2020-03-06T20:08:16.490" v="16974" actId="164"/>
          <ac:cxnSpMkLst>
            <pc:docMk/>
            <pc:sldMk cId="2937529921" sldId="319"/>
            <ac:cxnSpMk id="55" creationId="{D019B12E-F428-487F-92FF-9E329DFDA9D5}"/>
          </ac:cxnSpMkLst>
        </pc:cxnChg>
        <pc:cxnChg chg="add mod">
          <ac:chgData name="Maleen Abeydeera" userId="c6ce28c11b823c74" providerId="LiveId" clId="{9C22E658-B4BC-4D27-B4FE-1E4BA5E25F82}" dt="2020-03-10T14:50:54.894" v="39362" actId="1038"/>
          <ac:cxnSpMkLst>
            <pc:docMk/>
            <pc:sldMk cId="2937529921" sldId="319"/>
            <ac:cxnSpMk id="77" creationId="{364B8CDA-5B8B-4F5B-AF9A-98C40CADF3B7}"/>
          </ac:cxnSpMkLst>
        </pc:cxnChg>
        <pc:cxnChg chg="add mod">
          <ac:chgData name="Maleen Abeydeera" userId="c6ce28c11b823c74" providerId="LiveId" clId="{9C22E658-B4BC-4D27-B4FE-1E4BA5E25F82}" dt="2020-03-11T13:57:24.302" v="45317" actId="14100"/>
          <ac:cxnSpMkLst>
            <pc:docMk/>
            <pc:sldMk cId="2937529921" sldId="319"/>
            <ac:cxnSpMk id="90" creationId="{D026591C-5292-4C01-A63B-9E404B9CC7E7}"/>
          </ac:cxnSpMkLst>
        </pc:cxnChg>
        <pc:cxnChg chg="add mod">
          <ac:chgData name="Maleen Abeydeera" userId="c6ce28c11b823c74" providerId="LiveId" clId="{9C22E658-B4BC-4D27-B4FE-1E4BA5E25F82}" dt="2020-03-11T13:57:26.238" v="45318" actId="14100"/>
          <ac:cxnSpMkLst>
            <pc:docMk/>
            <pc:sldMk cId="2937529921" sldId="319"/>
            <ac:cxnSpMk id="91" creationId="{9204FBD5-0A03-4858-813D-05C99A324AA9}"/>
          </ac:cxnSpMkLst>
        </pc:cxnChg>
        <pc:cxnChg chg="add mod">
          <ac:chgData name="Maleen Abeydeera" userId="c6ce28c11b823c74" providerId="LiveId" clId="{9C22E658-B4BC-4D27-B4FE-1E4BA5E25F82}" dt="2020-03-11T13:57:39.530" v="45333" actId="14100"/>
          <ac:cxnSpMkLst>
            <pc:docMk/>
            <pc:sldMk cId="2937529921" sldId="319"/>
            <ac:cxnSpMk id="92" creationId="{C3633FCC-61A1-4D97-BF26-44B2A6987BC7}"/>
          </ac:cxnSpMkLst>
        </pc:cxnChg>
        <pc:cxnChg chg="add mod">
          <ac:chgData name="Maleen Abeydeera" userId="c6ce28c11b823c74" providerId="LiveId" clId="{9C22E658-B4BC-4D27-B4FE-1E4BA5E25F82}" dt="2020-03-11T13:57:47.404" v="45335" actId="14100"/>
          <ac:cxnSpMkLst>
            <pc:docMk/>
            <pc:sldMk cId="2937529921" sldId="319"/>
            <ac:cxnSpMk id="93" creationId="{B053E36B-F6FB-4F8B-B2B2-9C3D219017CC}"/>
          </ac:cxnSpMkLst>
        </pc:cxnChg>
        <pc:cxnChg chg="add del mod">
          <ac:chgData name="Maleen Abeydeera" userId="c6ce28c11b823c74" providerId="LiveId" clId="{9C22E658-B4BC-4D27-B4FE-1E4BA5E25F82}" dt="2020-03-10T14:52:26.606" v="39414" actId="478"/>
          <ac:cxnSpMkLst>
            <pc:docMk/>
            <pc:sldMk cId="2937529921" sldId="319"/>
            <ac:cxnSpMk id="96" creationId="{95304F28-384F-4041-BE0F-8270463CDD23}"/>
          </ac:cxnSpMkLst>
        </pc:cxnChg>
      </pc:sldChg>
      <pc:sldChg chg="modSp del mod ord modTransition modNotesTx">
        <pc:chgData name="Maleen Abeydeera" userId="c6ce28c11b823c74" providerId="LiveId" clId="{9C22E658-B4BC-4D27-B4FE-1E4BA5E25F82}" dt="2020-03-10T17:23:44.038" v="44676" actId="47"/>
        <pc:sldMkLst>
          <pc:docMk/>
          <pc:sldMk cId="509193798" sldId="321"/>
        </pc:sldMkLst>
        <pc:spChg chg="mod">
          <ac:chgData name="Maleen Abeydeera" userId="c6ce28c11b823c74" providerId="LiveId" clId="{9C22E658-B4BC-4D27-B4FE-1E4BA5E25F82}" dt="2020-03-04T20:55:16.161" v="12139" actId="1076"/>
          <ac:spMkLst>
            <pc:docMk/>
            <pc:sldMk cId="509193798" sldId="321"/>
            <ac:spMk id="2" creationId="{4A201AFC-715D-4716-AE73-4931AB9B8A90}"/>
          </ac:spMkLst>
        </pc:spChg>
      </pc:sldChg>
      <pc:sldChg chg="modSp del mod ord modTransition modNotesTx">
        <pc:chgData name="Maleen Abeydeera" userId="c6ce28c11b823c74" providerId="LiveId" clId="{9C22E658-B4BC-4D27-B4FE-1E4BA5E25F82}" dt="2020-03-10T17:23:44.038" v="44676" actId="47"/>
        <pc:sldMkLst>
          <pc:docMk/>
          <pc:sldMk cId="756580849" sldId="322"/>
        </pc:sldMkLst>
        <pc:spChg chg="mod">
          <ac:chgData name="Maleen Abeydeera" userId="c6ce28c11b823c74" providerId="LiveId" clId="{9C22E658-B4BC-4D27-B4FE-1E4BA5E25F82}" dt="2020-03-05T22:37:17.573" v="13797" actId="20577"/>
          <ac:spMkLst>
            <pc:docMk/>
            <pc:sldMk cId="756580849" sldId="322"/>
            <ac:spMk id="2" creationId="{ED90DE80-45C8-41BF-928D-87206E4A84C1}"/>
          </ac:spMkLst>
        </pc:spChg>
      </pc:sldChg>
      <pc:sldChg chg="modSp del mod ord modTransition modAnim modNotesTx">
        <pc:chgData name="Maleen Abeydeera" userId="c6ce28c11b823c74" providerId="LiveId" clId="{9C22E658-B4BC-4D27-B4FE-1E4BA5E25F82}" dt="2020-03-10T17:23:44.038" v="44676" actId="47"/>
        <pc:sldMkLst>
          <pc:docMk/>
          <pc:sldMk cId="3729053615" sldId="323"/>
        </pc:sldMkLst>
        <pc:spChg chg="mod">
          <ac:chgData name="Maleen Abeydeera" userId="c6ce28c11b823c74" providerId="LiveId" clId="{9C22E658-B4BC-4D27-B4FE-1E4BA5E25F82}" dt="2020-03-02T16:52:31.277" v="854" actId="1076"/>
          <ac:spMkLst>
            <pc:docMk/>
            <pc:sldMk cId="3729053615" sldId="323"/>
            <ac:spMk id="3" creationId="{7A1BED26-4B44-4C64-8FE4-5ED956CD3D11}"/>
          </ac:spMkLst>
        </pc:spChg>
        <pc:spChg chg="mod">
          <ac:chgData name="Maleen Abeydeera" userId="c6ce28c11b823c74" providerId="LiveId" clId="{9C22E658-B4BC-4D27-B4FE-1E4BA5E25F82}" dt="2020-03-02T16:29:31.914" v="474"/>
          <ac:spMkLst>
            <pc:docMk/>
            <pc:sldMk cId="3729053615" sldId="323"/>
            <ac:spMk id="5" creationId="{F0E202F6-A3DE-4808-A37D-A7C0A78E43D1}"/>
          </ac:spMkLst>
        </pc:spChg>
        <pc:spChg chg="mod">
          <ac:chgData name="Maleen Abeydeera" userId="c6ce28c11b823c74" providerId="LiveId" clId="{9C22E658-B4BC-4D27-B4FE-1E4BA5E25F82}" dt="2020-03-02T16:30:47.140" v="584" actId="20577"/>
          <ac:spMkLst>
            <pc:docMk/>
            <pc:sldMk cId="3729053615" sldId="323"/>
            <ac:spMk id="6" creationId="{279BC7D4-79D7-401A-8275-E8C5BE13EF84}"/>
          </ac:spMkLst>
        </pc:spChg>
        <pc:spChg chg="mod">
          <ac:chgData name="Maleen Abeydeera" userId="c6ce28c11b823c74" providerId="LiveId" clId="{9C22E658-B4BC-4D27-B4FE-1E4BA5E25F82}" dt="2020-03-02T16:29:55.244" v="528" actId="20577"/>
          <ac:spMkLst>
            <pc:docMk/>
            <pc:sldMk cId="3729053615" sldId="323"/>
            <ac:spMk id="7" creationId="{3A6371DD-67B2-4456-9A00-72918E8CF53A}"/>
          </ac:spMkLst>
        </pc:spChg>
        <pc:spChg chg="mod">
          <ac:chgData name="Maleen Abeydeera" userId="c6ce28c11b823c74" providerId="LiveId" clId="{9C22E658-B4BC-4D27-B4FE-1E4BA5E25F82}" dt="2020-03-03T20:04:50.933" v="5991" actId="20577"/>
          <ac:spMkLst>
            <pc:docMk/>
            <pc:sldMk cId="3729053615" sldId="323"/>
            <ac:spMk id="8" creationId="{C88CEA17-5FF7-4A6B-B76A-5E0383C5E097}"/>
          </ac:spMkLst>
        </pc:spChg>
        <pc:spChg chg="mod">
          <ac:chgData name="Maleen Abeydeera" userId="c6ce28c11b823c74" providerId="LiveId" clId="{9C22E658-B4BC-4D27-B4FE-1E4BA5E25F82}" dt="2020-03-02T16:52:30.891" v="853" actId="1076"/>
          <ac:spMkLst>
            <pc:docMk/>
            <pc:sldMk cId="3729053615" sldId="323"/>
            <ac:spMk id="9" creationId="{10E60972-10D3-4A97-BFB6-E950EB190E87}"/>
          </ac:spMkLst>
        </pc:spChg>
        <pc:spChg chg="mod">
          <ac:chgData name="Maleen Abeydeera" userId="c6ce28c11b823c74" providerId="LiveId" clId="{9C22E658-B4BC-4D27-B4FE-1E4BA5E25F82}" dt="2020-03-02T16:29:05.511" v="434" actId="20577"/>
          <ac:spMkLst>
            <pc:docMk/>
            <pc:sldMk cId="3729053615" sldId="323"/>
            <ac:spMk id="10" creationId="{62B91DA5-0668-495B-9ECD-6731F2F64298}"/>
          </ac:spMkLst>
        </pc:spChg>
        <pc:spChg chg="mod">
          <ac:chgData name="Maleen Abeydeera" userId="c6ce28c11b823c74" providerId="LiveId" clId="{9C22E658-B4BC-4D27-B4FE-1E4BA5E25F82}" dt="2020-03-02T16:51:46.026" v="847" actId="1076"/>
          <ac:spMkLst>
            <pc:docMk/>
            <pc:sldMk cId="3729053615" sldId="323"/>
            <ac:spMk id="15" creationId="{D3871C39-71F4-4A30-8F4B-EF2C4AB0C62B}"/>
          </ac:spMkLst>
        </pc:spChg>
        <pc:spChg chg="mod">
          <ac:chgData name="Maleen Abeydeera" userId="c6ce28c11b823c74" providerId="LiveId" clId="{9C22E658-B4BC-4D27-B4FE-1E4BA5E25F82}" dt="2020-03-02T16:52:36.674" v="856" actId="1076"/>
          <ac:spMkLst>
            <pc:docMk/>
            <pc:sldMk cId="3729053615" sldId="323"/>
            <ac:spMk id="16" creationId="{9AB5FA76-EDA2-4E54-9F0F-8940D8D37BDA}"/>
          </ac:spMkLst>
        </pc:spChg>
        <pc:spChg chg="mod">
          <ac:chgData name="Maleen Abeydeera" userId="c6ce28c11b823c74" providerId="LiveId" clId="{9C22E658-B4BC-4D27-B4FE-1E4BA5E25F82}" dt="2020-03-03T20:12:33.187" v="6235" actId="1076"/>
          <ac:spMkLst>
            <pc:docMk/>
            <pc:sldMk cId="3729053615" sldId="323"/>
            <ac:spMk id="22" creationId="{911380E3-2486-4B53-AFBB-030198C28B11}"/>
          </ac:spMkLst>
        </pc:spChg>
        <pc:spChg chg="mod">
          <ac:chgData name="Maleen Abeydeera" userId="c6ce28c11b823c74" providerId="LiveId" clId="{9C22E658-B4BC-4D27-B4FE-1E4BA5E25F82}" dt="2020-03-02T16:30:16.692" v="535" actId="1076"/>
          <ac:spMkLst>
            <pc:docMk/>
            <pc:sldMk cId="3729053615" sldId="323"/>
            <ac:spMk id="34" creationId="{34D85068-845A-4798-8D72-5AF4CA15CB1B}"/>
          </ac:spMkLst>
        </pc:spChg>
        <pc:cxnChg chg="mod">
          <ac:chgData name="Maleen Abeydeera" userId="c6ce28c11b823c74" providerId="LiveId" clId="{9C22E658-B4BC-4D27-B4FE-1E4BA5E25F82}" dt="2020-03-02T16:30:29.380" v="540" actId="14100"/>
          <ac:cxnSpMkLst>
            <pc:docMk/>
            <pc:sldMk cId="3729053615" sldId="323"/>
            <ac:cxnSpMk id="21" creationId="{1ACB998C-0D39-497F-9FE5-C2C4562CA132}"/>
          </ac:cxnSpMkLst>
        </pc:cxnChg>
        <pc:cxnChg chg="mod">
          <ac:chgData name="Maleen Abeydeera" userId="c6ce28c11b823c74" providerId="LiveId" clId="{9C22E658-B4BC-4D27-B4FE-1E4BA5E25F82}" dt="2020-03-02T16:30:27.507" v="539" actId="1076"/>
          <ac:cxnSpMkLst>
            <pc:docMk/>
            <pc:sldMk cId="3729053615" sldId="323"/>
            <ac:cxnSpMk id="30" creationId="{FF6BE8FC-91A8-4C3C-8FF4-88061AACA4E5}"/>
          </ac:cxnSpMkLst>
        </pc:cxnChg>
      </pc:sldChg>
      <pc:sldChg chg="addSp delSp modSp del mod ord modTransition delAnim modNotesTx">
        <pc:chgData name="Maleen Abeydeera" userId="c6ce28c11b823c74" providerId="LiveId" clId="{9C22E658-B4BC-4D27-B4FE-1E4BA5E25F82}" dt="2020-03-10T17:23:44.038" v="44676" actId="47"/>
        <pc:sldMkLst>
          <pc:docMk/>
          <pc:sldMk cId="680812418" sldId="324"/>
        </pc:sldMkLst>
        <pc:spChg chg="mod">
          <ac:chgData name="Maleen Abeydeera" userId="c6ce28c11b823c74" providerId="LiveId" clId="{9C22E658-B4BC-4D27-B4FE-1E4BA5E25F82}" dt="2020-03-02T22:47:45.842" v="3038"/>
          <ac:spMkLst>
            <pc:docMk/>
            <pc:sldMk cId="680812418" sldId="324"/>
            <ac:spMk id="3" creationId="{B9FC70F1-1CF4-40E8-9568-AAE2AB7B11D0}"/>
          </ac:spMkLst>
        </pc:spChg>
        <pc:spChg chg="add mod">
          <ac:chgData name="Maleen Abeydeera" userId="c6ce28c11b823c74" providerId="LiveId" clId="{9C22E658-B4BC-4D27-B4FE-1E4BA5E25F82}" dt="2020-03-02T22:48:30.159" v="3045" actId="1076"/>
          <ac:spMkLst>
            <pc:docMk/>
            <pc:sldMk cId="680812418" sldId="324"/>
            <ac:spMk id="5" creationId="{54F1A584-79F7-4DEF-A19D-25A615163AAD}"/>
          </ac:spMkLst>
        </pc:spChg>
        <pc:picChg chg="add del mod">
          <ac:chgData name="Maleen Abeydeera" userId="c6ce28c11b823c74" providerId="LiveId" clId="{9C22E658-B4BC-4D27-B4FE-1E4BA5E25F82}" dt="2020-03-04T18:50:11.777" v="12136"/>
          <ac:picMkLst>
            <pc:docMk/>
            <pc:sldMk cId="680812418" sldId="324"/>
            <ac:picMk id="6" creationId="{9CF88857-B849-4233-8F74-9481FFC50A58}"/>
          </ac:picMkLst>
        </pc:picChg>
        <pc:picChg chg="add del mod">
          <ac:chgData name="Maleen Abeydeera" userId="c6ce28c11b823c74" providerId="LiveId" clId="{9C22E658-B4BC-4D27-B4FE-1E4BA5E25F82}" dt="2020-03-04T20:09:29.802" v="12138" actId="478"/>
          <ac:picMkLst>
            <pc:docMk/>
            <pc:sldMk cId="680812418" sldId="324"/>
            <ac:picMk id="7" creationId="{A1D5295A-B593-42DD-8179-C91FC8F7107B}"/>
          </ac:picMkLst>
        </pc:picChg>
      </pc:sldChg>
      <pc:sldChg chg="del ord modTransition">
        <pc:chgData name="Maleen Abeydeera" userId="c6ce28c11b823c74" providerId="LiveId" clId="{9C22E658-B4BC-4D27-B4FE-1E4BA5E25F82}" dt="2020-03-04T18:52:37.602" v="12137" actId="47"/>
        <pc:sldMkLst>
          <pc:docMk/>
          <pc:sldMk cId="1923726194" sldId="325"/>
        </pc:sldMkLst>
      </pc:sldChg>
      <pc:sldChg chg="addSp delSp modSp mod modTransition addAnim delAnim modAnim modNotesTx">
        <pc:chgData name="Maleen Abeydeera" userId="c6ce28c11b823c74" providerId="LiveId" clId="{9C22E658-B4BC-4D27-B4FE-1E4BA5E25F82}" dt="2020-03-11T14:31:41.670" v="45644" actId="20577"/>
        <pc:sldMkLst>
          <pc:docMk/>
          <pc:sldMk cId="2223046493" sldId="327"/>
        </pc:sldMkLst>
        <pc:spChg chg="mod">
          <ac:chgData name="Maleen Abeydeera" userId="c6ce28c11b823c74" providerId="LiveId" clId="{9C22E658-B4BC-4D27-B4FE-1E4BA5E25F82}" dt="2020-03-07T13:53:37.797" v="19800" actId="20577"/>
          <ac:spMkLst>
            <pc:docMk/>
            <pc:sldMk cId="2223046493" sldId="327"/>
            <ac:spMk id="2" creationId="{DA2E91E0-BD4A-4021-84E6-D6BD08225EE1}"/>
          </ac:spMkLst>
        </pc:spChg>
        <pc:spChg chg="mod">
          <ac:chgData name="Maleen Abeydeera" userId="c6ce28c11b823c74" providerId="LiveId" clId="{9C22E658-B4BC-4D27-B4FE-1E4BA5E25F82}" dt="2020-03-09T18:06:25.462" v="24623" actId="1036"/>
          <ac:spMkLst>
            <pc:docMk/>
            <pc:sldMk cId="2223046493" sldId="327"/>
            <ac:spMk id="50" creationId="{37A349AA-5284-44A9-9097-E0219A495AA0}"/>
          </ac:spMkLst>
        </pc:spChg>
        <pc:spChg chg="mod">
          <ac:chgData name="Maleen Abeydeera" userId="c6ce28c11b823c74" providerId="LiveId" clId="{9C22E658-B4BC-4D27-B4FE-1E4BA5E25F82}" dt="2020-03-07T14:42:15.854" v="20065" actId="207"/>
          <ac:spMkLst>
            <pc:docMk/>
            <pc:sldMk cId="2223046493" sldId="327"/>
            <ac:spMk id="51" creationId="{C87B45AF-E7C5-42BE-8E99-55444B124773}"/>
          </ac:spMkLst>
        </pc:spChg>
        <pc:spChg chg="mod">
          <ac:chgData name="Maleen Abeydeera" userId="c6ce28c11b823c74" providerId="LiveId" clId="{9C22E658-B4BC-4D27-B4FE-1E4BA5E25F82}" dt="2020-03-07T14:42:15.854" v="20065" actId="207"/>
          <ac:spMkLst>
            <pc:docMk/>
            <pc:sldMk cId="2223046493" sldId="327"/>
            <ac:spMk id="52" creationId="{6852A08A-7877-430E-9724-4796DDDC4609}"/>
          </ac:spMkLst>
        </pc:spChg>
        <pc:spChg chg="mod">
          <ac:chgData name="Maleen Abeydeera" userId="c6ce28c11b823c74" providerId="LiveId" clId="{9C22E658-B4BC-4D27-B4FE-1E4BA5E25F82}" dt="2020-03-07T14:42:15.854" v="20065" actId="207"/>
          <ac:spMkLst>
            <pc:docMk/>
            <pc:sldMk cId="2223046493" sldId="327"/>
            <ac:spMk id="72" creationId="{CFDA3D41-7048-4AB5-8385-94531D9F1F45}"/>
          </ac:spMkLst>
        </pc:spChg>
        <pc:spChg chg="del">
          <ac:chgData name="Maleen Abeydeera" userId="c6ce28c11b823c74" providerId="LiveId" clId="{9C22E658-B4BC-4D27-B4FE-1E4BA5E25F82}" dt="2020-03-07T13:53:48.728" v="19801" actId="478"/>
          <ac:spMkLst>
            <pc:docMk/>
            <pc:sldMk cId="2223046493" sldId="327"/>
            <ac:spMk id="76" creationId="{AAACA9F2-DB96-4B52-BEC9-C84BCDBEED27}"/>
          </ac:spMkLst>
        </pc:spChg>
        <pc:spChg chg="del">
          <ac:chgData name="Maleen Abeydeera" userId="c6ce28c11b823c74" providerId="LiveId" clId="{9C22E658-B4BC-4D27-B4FE-1E4BA5E25F82}" dt="2020-03-07T13:53:48.728" v="19801" actId="478"/>
          <ac:spMkLst>
            <pc:docMk/>
            <pc:sldMk cId="2223046493" sldId="327"/>
            <ac:spMk id="78" creationId="{0FF38080-F843-449F-A872-D6CC18ECAD2C}"/>
          </ac:spMkLst>
        </pc:spChg>
        <pc:spChg chg="del">
          <ac:chgData name="Maleen Abeydeera" userId="c6ce28c11b823c74" providerId="LiveId" clId="{9C22E658-B4BC-4D27-B4FE-1E4BA5E25F82}" dt="2020-03-07T13:53:48.728" v="19801" actId="478"/>
          <ac:spMkLst>
            <pc:docMk/>
            <pc:sldMk cId="2223046493" sldId="327"/>
            <ac:spMk id="80" creationId="{07FB728A-16C0-4A50-ACB7-0BA8AB0F4F1D}"/>
          </ac:spMkLst>
        </pc:spChg>
        <pc:spChg chg="del">
          <ac:chgData name="Maleen Abeydeera" userId="c6ce28c11b823c74" providerId="LiveId" clId="{9C22E658-B4BC-4D27-B4FE-1E4BA5E25F82}" dt="2020-03-07T13:53:48.728" v="19801" actId="478"/>
          <ac:spMkLst>
            <pc:docMk/>
            <pc:sldMk cId="2223046493" sldId="327"/>
            <ac:spMk id="82" creationId="{A3C3B74C-7869-401E-BDA6-E0F2BDB4155F}"/>
          </ac:spMkLst>
        </pc:spChg>
        <pc:spChg chg="del">
          <ac:chgData name="Maleen Abeydeera" userId="c6ce28c11b823c74" providerId="LiveId" clId="{9C22E658-B4BC-4D27-B4FE-1E4BA5E25F82}" dt="2020-03-07T13:53:48.728" v="19801" actId="478"/>
          <ac:spMkLst>
            <pc:docMk/>
            <pc:sldMk cId="2223046493" sldId="327"/>
            <ac:spMk id="84" creationId="{2FCAD593-8C65-4E6F-8675-571BCA60AF72}"/>
          </ac:spMkLst>
        </pc:spChg>
        <pc:spChg chg="del mod">
          <ac:chgData name="Maleen Abeydeera" userId="c6ce28c11b823c74" providerId="LiveId" clId="{9C22E658-B4BC-4D27-B4FE-1E4BA5E25F82}" dt="2020-03-07T13:54:04.398" v="19811" actId="478"/>
          <ac:spMkLst>
            <pc:docMk/>
            <pc:sldMk cId="2223046493" sldId="327"/>
            <ac:spMk id="92" creationId="{FA6F1C1C-54B4-432C-BA94-926632E66869}"/>
          </ac:spMkLst>
        </pc:spChg>
        <pc:spChg chg="add mod topLvl">
          <ac:chgData name="Maleen Abeydeera" userId="c6ce28c11b823c74" providerId="LiveId" clId="{9C22E658-B4BC-4D27-B4FE-1E4BA5E25F82}" dt="2020-03-07T14:26:28.862" v="19968" actId="164"/>
          <ac:spMkLst>
            <pc:docMk/>
            <pc:sldMk cId="2223046493" sldId="327"/>
            <ac:spMk id="97" creationId="{A65220BC-E1E1-4731-A861-5BC6A6A9BF1B}"/>
          </ac:spMkLst>
        </pc:spChg>
        <pc:spChg chg="add mod topLvl">
          <ac:chgData name="Maleen Abeydeera" userId="c6ce28c11b823c74" providerId="LiveId" clId="{9C22E658-B4BC-4D27-B4FE-1E4BA5E25F82}" dt="2020-03-07T14:26:19.712" v="19966" actId="164"/>
          <ac:spMkLst>
            <pc:docMk/>
            <pc:sldMk cId="2223046493" sldId="327"/>
            <ac:spMk id="98" creationId="{FF1A83E4-337F-4BBA-AD28-E44670A0A208}"/>
          </ac:spMkLst>
        </pc:spChg>
        <pc:spChg chg="mod">
          <ac:chgData name="Maleen Abeydeera" userId="c6ce28c11b823c74" providerId="LiveId" clId="{9C22E658-B4BC-4D27-B4FE-1E4BA5E25F82}" dt="2020-03-07T14:42:15.854" v="20065" actId="207"/>
          <ac:spMkLst>
            <pc:docMk/>
            <pc:sldMk cId="2223046493" sldId="327"/>
            <ac:spMk id="114" creationId="{EDF8E81A-C4B1-4B40-8DD4-069A7E1738DD}"/>
          </ac:spMkLst>
        </pc:spChg>
        <pc:spChg chg="mod">
          <ac:chgData name="Maleen Abeydeera" userId="c6ce28c11b823c74" providerId="LiveId" clId="{9C22E658-B4BC-4D27-B4FE-1E4BA5E25F82}" dt="2020-03-07T14:42:15.854" v="20065" actId="207"/>
          <ac:spMkLst>
            <pc:docMk/>
            <pc:sldMk cId="2223046493" sldId="327"/>
            <ac:spMk id="115" creationId="{F4A87C0C-FE1A-4911-B61B-EB2BE5A9C1BB}"/>
          </ac:spMkLst>
        </pc:spChg>
        <pc:spChg chg="mod">
          <ac:chgData name="Maleen Abeydeera" userId="c6ce28c11b823c74" providerId="LiveId" clId="{9C22E658-B4BC-4D27-B4FE-1E4BA5E25F82}" dt="2020-03-09T17:49:13.330" v="24499" actId="1076"/>
          <ac:spMkLst>
            <pc:docMk/>
            <pc:sldMk cId="2223046493" sldId="327"/>
            <ac:spMk id="117" creationId="{89BD8AA4-304C-46BB-B6A8-7F8BA96C2334}"/>
          </ac:spMkLst>
        </pc:spChg>
        <pc:spChg chg="del">
          <ac:chgData name="Maleen Abeydeera" userId="c6ce28c11b823c74" providerId="LiveId" clId="{9C22E658-B4BC-4D27-B4FE-1E4BA5E25F82}" dt="2020-03-07T13:54:14.490" v="19819" actId="478"/>
          <ac:spMkLst>
            <pc:docMk/>
            <pc:sldMk cId="2223046493" sldId="327"/>
            <ac:spMk id="118" creationId="{3AC4DC61-EAC3-41E3-8FB4-70975E00A524}"/>
          </ac:spMkLst>
        </pc:spChg>
        <pc:spChg chg="add mod topLvl">
          <ac:chgData name="Maleen Abeydeera" userId="c6ce28c11b823c74" providerId="LiveId" clId="{9C22E658-B4BC-4D27-B4FE-1E4BA5E25F82}" dt="2020-03-10T16:41:50.476" v="42484" actId="1038"/>
          <ac:spMkLst>
            <pc:docMk/>
            <pc:sldMk cId="2223046493" sldId="327"/>
            <ac:spMk id="128" creationId="{29E05B02-DC34-4447-996B-97ABE8C52728}"/>
          </ac:spMkLst>
        </pc:spChg>
        <pc:spChg chg="add mod topLvl">
          <ac:chgData name="Maleen Abeydeera" userId="c6ce28c11b823c74" providerId="LiveId" clId="{9C22E658-B4BC-4D27-B4FE-1E4BA5E25F82}" dt="2020-03-10T16:41:50.476" v="42484" actId="1038"/>
          <ac:spMkLst>
            <pc:docMk/>
            <pc:sldMk cId="2223046493" sldId="327"/>
            <ac:spMk id="129" creationId="{DFE21285-EA75-46D7-A61A-5F75CC23B78E}"/>
          </ac:spMkLst>
        </pc:spChg>
        <pc:spChg chg="add mod topLvl">
          <ac:chgData name="Maleen Abeydeera" userId="c6ce28c11b823c74" providerId="LiveId" clId="{9C22E658-B4BC-4D27-B4FE-1E4BA5E25F82}" dt="2020-03-10T16:41:50.476" v="42484" actId="1038"/>
          <ac:spMkLst>
            <pc:docMk/>
            <pc:sldMk cId="2223046493" sldId="327"/>
            <ac:spMk id="130" creationId="{4473D302-242D-40C1-9C64-B4ED115BFCDF}"/>
          </ac:spMkLst>
        </pc:spChg>
        <pc:spChg chg="add mod topLvl">
          <ac:chgData name="Maleen Abeydeera" userId="c6ce28c11b823c74" providerId="LiveId" clId="{9C22E658-B4BC-4D27-B4FE-1E4BA5E25F82}" dt="2020-03-10T16:41:50.476" v="42484" actId="1038"/>
          <ac:spMkLst>
            <pc:docMk/>
            <pc:sldMk cId="2223046493" sldId="327"/>
            <ac:spMk id="131" creationId="{F4E5252D-1695-420D-B3F5-D972468987F5}"/>
          </ac:spMkLst>
        </pc:spChg>
        <pc:spChg chg="add mod topLvl">
          <ac:chgData name="Maleen Abeydeera" userId="c6ce28c11b823c74" providerId="LiveId" clId="{9C22E658-B4BC-4D27-B4FE-1E4BA5E25F82}" dt="2020-03-10T16:41:50.476" v="42484" actId="1038"/>
          <ac:spMkLst>
            <pc:docMk/>
            <pc:sldMk cId="2223046493" sldId="327"/>
            <ac:spMk id="132" creationId="{A8DA44E2-E04B-4DB4-AAF7-41A8264EB310}"/>
          </ac:spMkLst>
        </pc:spChg>
        <pc:spChg chg="add mod topLvl">
          <ac:chgData name="Maleen Abeydeera" userId="c6ce28c11b823c74" providerId="LiveId" clId="{9C22E658-B4BC-4D27-B4FE-1E4BA5E25F82}" dt="2020-03-10T16:41:50.476" v="42484" actId="1038"/>
          <ac:spMkLst>
            <pc:docMk/>
            <pc:sldMk cId="2223046493" sldId="327"/>
            <ac:spMk id="133" creationId="{CA39A80F-5CA2-4698-B737-FFE267D32C3A}"/>
          </ac:spMkLst>
        </pc:spChg>
        <pc:spChg chg="mod">
          <ac:chgData name="Maleen Abeydeera" userId="c6ce28c11b823c74" providerId="LiveId" clId="{9C22E658-B4BC-4D27-B4FE-1E4BA5E25F82}" dt="2020-03-07T13:55:40.332" v="19835" actId="404"/>
          <ac:spMkLst>
            <pc:docMk/>
            <pc:sldMk cId="2223046493" sldId="327"/>
            <ac:spMk id="137" creationId="{7C48C114-6BA7-46A1-9165-5503090B9C30}"/>
          </ac:spMkLst>
        </pc:spChg>
        <pc:spChg chg="del mod">
          <ac:chgData name="Maleen Abeydeera" userId="c6ce28c11b823c74" providerId="LiveId" clId="{9C22E658-B4BC-4D27-B4FE-1E4BA5E25F82}" dt="2020-03-07T13:55:14.725" v="19827" actId="478"/>
          <ac:spMkLst>
            <pc:docMk/>
            <pc:sldMk cId="2223046493" sldId="327"/>
            <ac:spMk id="138" creationId="{A2418737-B5BB-4B03-9A3A-3078A33A844B}"/>
          </ac:spMkLst>
        </pc:spChg>
        <pc:spChg chg="del mod">
          <ac:chgData name="Maleen Abeydeera" userId="c6ce28c11b823c74" providerId="LiveId" clId="{9C22E658-B4BC-4D27-B4FE-1E4BA5E25F82}" dt="2020-03-07T13:55:14.725" v="19827" actId="478"/>
          <ac:spMkLst>
            <pc:docMk/>
            <pc:sldMk cId="2223046493" sldId="327"/>
            <ac:spMk id="139" creationId="{C350A81E-E4B4-45CB-B665-09C6235ABBF1}"/>
          </ac:spMkLst>
        </pc:spChg>
        <pc:spChg chg="del mod">
          <ac:chgData name="Maleen Abeydeera" userId="c6ce28c11b823c74" providerId="LiveId" clId="{9C22E658-B4BC-4D27-B4FE-1E4BA5E25F82}" dt="2020-03-07T13:55:14.725" v="19827" actId="478"/>
          <ac:spMkLst>
            <pc:docMk/>
            <pc:sldMk cId="2223046493" sldId="327"/>
            <ac:spMk id="140" creationId="{0200A9E5-F57C-42ED-A2A3-2486C6CFA309}"/>
          </ac:spMkLst>
        </pc:spChg>
        <pc:spChg chg="del mod">
          <ac:chgData name="Maleen Abeydeera" userId="c6ce28c11b823c74" providerId="LiveId" clId="{9C22E658-B4BC-4D27-B4FE-1E4BA5E25F82}" dt="2020-03-07T13:55:14.725" v="19827" actId="478"/>
          <ac:spMkLst>
            <pc:docMk/>
            <pc:sldMk cId="2223046493" sldId="327"/>
            <ac:spMk id="141" creationId="{F340BFF5-6708-4858-B8D5-6E24D72E827F}"/>
          </ac:spMkLst>
        </pc:spChg>
        <pc:spChg chg="del">
          <ac:chgData name="Maleen Abeydeera" userId="c6ce28c11b823c74" providerId="LiveId" clId="{9C22E658-B4BC-4D27-B4FE-1E4BA5E25F82}" dt="2020-03-07T13:55:14.725" v="19827" actId="478"/>
          <ac:spMkLst>
            <pc:docMk/>
            <pc:sldMk cId="2223046493" sldId="327"/>
            <ac:spMk id="142" creationId="{E95DDB22-6959-4724-B3E7-62576220FE89}"/>
          </ac:spMkLst>
        </pc:spChg>
        <pc:spChg chg="del">
          <ac:chgData name="Maleen Abeydeera" userId="c6ce28c11b823c74" providerId="LiveId" clId="{9C22E658-B4BC-4D27-B4FE-1E4BA5E25F82}" dt="2020-03-07T13:55:14.725" v="19827" actId="478"/>
          <ac:spMkLst>
            <pc:docMk/>
            <pc:sldMk cId="2223046493" sldId="327"/>
            <ac:spMk id="143" creationId="{D50764ED-3627-4D5B-A1C1-8E9AF0D59059}"/>
          </ac:spMkLst>
        </pc:spChg>
        <pc:spChg chg="del">
          <ac:chgData name="Maleen Abeydeera" userId="c6ce28c11b823c74" providerId="LiveId" clId="{9C22E658-B4BC-4D27-B4FE-1E4BA5E25F82}" dt="2020-03-07T13:55:14.725" v="19827" actId="478"/>
          <ac:spMkLst>
            <pc:docMk/>
            <pc:sldMk cId="2223046493" sldId="327"/>
            <ac:spMk id="144" creationId="{D0E39545-E0D1-4824-8C27-421128B2A43A}"/>
          </ac:spMkLst>
        </pc:spChg>
        <pc:spChg chg="del">
          <ac:chgData name="Maleen Abeydeera" userId="c6ce28c11b823c74" providerId="LiveId" clId="{9C22E658-B4BC-4D27-B4FE-1E4BA5E25F82}" dt="2020-03-07T13:55:14.725" v="19827" actId="478"/>
          <ac:spMkLst>
            <pc:docMk/>
            <pc:sldMk cId="2223046493" sldId="327"/>
            <ac:spMk id="145" creationId="{B9665080-E7F6-4AB4-8765-E995C0335767}"/>
          </ac:spMkLst>
        </pc:spChg>
        <pc:spChg chg="del">
          <ac:chgData name="Maleen Abeydeera" userId="c6ce28c11b823c74" providerId="LiveId" clId="{9C22E658-B4BC-4D27-B4FE-1E4BA5E25F82}" dt="2020-03-07T13:55:14.725" v="19827" actId="478"/>
          <ac:spMkLst>
            <pc:docMk/>
            <pc:sldMk cId="2223046493" sldId="327"/>
            <ac:spMk id="146" creationId="{B5B289D7-B7E7-4EB8-8010-2B80433A1E24}"/>
          </ac:spMkLst>
        </pc:spChg>
        <pc:spChg chg="del">
          <ac:chgData name="Maleen Abeydeera" userId="c6ce28c11b823c74" providerId="LiveId" clId="{9C22E658-B4BC-4D27-B4FE-1E4BA5E25F82}" dt="2020-03-07T13:55:14.725" v="19827" actId="478"/>
          <ac:spMkLst>
            <pc:docMk/>
            <pc:sldMk cId="2223046493" sldId="327"/>
            <ac:spMk id="150" creationId="{8C742A78-EACF-4B6D-AFFF-D897B80E143E}"/>
          </ac:spMkLst>
        </pc:spChg>
        <pc:spChg chg="del">
          <ac:chgData name="Maleen Abeydeera" userId="c6ce28c11b823c74" providerId="LiveId" clId="{9C22E658-B4BC-4D27-B4FE-1E4BA5E25F82}" dt="2020-03-07T13:55:14.725" v="19827" actId="478"/>
          <ac:spMkLst>
            <pc:docMk/>
            <pc:sldMk cId="2223046493" sldId="327"/>
            <ac:spMk id="152" creationId="{A1AC3B7A-4A52-42B0-8693-54F8F9B71CDE}"/>
          </ac:spMkLst>
        </pc:spChg>
        <pc:spChg chg="del">
          <ac:chgData name="Maleen Abeydeera" userId="c6ce28c11b823c74" providerId="LiveId" clId="{9C22E658-B4BC-4D27-B4FE-1E4BA5E25F82}" dt="2020-03-07T13:55:14.725" v="19827" actId="478"/>
          <ac:spMkLst>
            <pc:docMk/>
            <pc:sldMk cId="2223046493" sldId="327"/>
            <ac:spMk id="153" creationId="{75FDFEFF-1934-42CA-A876-7EBADC3C30FA}"/>
          </ac:spMkLst>
        </pc:spChg>
        <pc:spChg chg="del">
          <ac:chgData name="Maleen Abeydeera" userId="c6ce28c11b823c74" providerId="LiveId" clId="{9C22E658-B4BC-4D27-B4FE-1E4BA5E25F82}" dt="2020-03-07T13:55:14.725" v="19827" actId="478"/>
          <ac:spMkLst>
            <pc:docMk/>
            <pc:sldMk cId="2223046493" sldId="327"/>
            <ac:spMk id="154" creationId="{584ADD4B-E22A-4204-ADB2-F673D9A75098}"/>
          </ac:spMkLst>
        </pc:spChg>
        <pc:spChg chg="del">
          <ac:chgData name="Maleen Abeydeera" userId="c6ce28c11b823c74" providerId="LiveId" clId="{9C22E658-B4BC-4D27-B4FE-1E4BA5E25F82}" dt="2020-03-07T13:55:14.725" v="19827" actId="478"/>
          <ac:spMkLst>
            <pc:docMk/>
            <pc:sldMk cId="2223046493" sldId="327"/>
            <ac:spMk id="155" creationId="{85DBDAC6-0230-4CC6-A2FF-72E1B236EA0E}"/>
          </ac:spMkLst>
        </pc:spChg>
        <pc:spChg chg="del">
          <ac:chgData name="Maleen Abeydeera" userId="c6ce28c11b823c74" providerId="LiveId" clId="{9C22E658-B4BC-4D27-B4FE-1E4BA5E25F82}" dt="2020-03-07T13:55:14.725" v="19827" actId="478"/>
          <ac:spMkLst>
            <pc:docMk/>
            <pc:sldMk cId="2223046493" sldId="327"/>
            <ac:spMk id="157" creationId="{47D5A635-85EC-493C-B08E-4920C2AF8D66}"/>
          </ac:spMkLst>
        </pc:spChg>
        <pc:spChg chg="mod">
          <ac:chgData name="Maleen Abeydeera" userId="c6ce28c11b823c74" providerId="LiveId" clId="{9C22E658-B4BC-4D27-B4FE-1E4BA5E25F82}" dt="2020-03-10T16:16:40.922" v="41629" actId="20577"/>
          <ac:spMkLst>
            <pc:docMk/>
            <pc:sldMk cId="2223046493" sldId="327"/>
            <ac:spMk id="158" creationId="{B8D906D4-5324-4A94-B705-A02737766F97}"/>
          </ac:spMkLst>
        </pc:spChg>
        <pc:spChg chg="mod">
          <ac:chgData name="Maleen Abeydeera" userId="c6ce28c11b823c74" providerId="LiveId" clId="{9C22E658-B4BC-4D27-B4FE-1E4BA5E25F82}" dt="2020-03-09T18:46:50.994" v="25062" actId="14100"/>
          <ac:spMkLst>
            <pc:docMk/>
            <pc:sldMk cId="2223046493" sldId="327"/>
            <ac:spMk id="161" creationId="{5B73EAE1-E17F-4105-938C-9044A480FD49}"/>
          </ac:spMkLst>
        </pc:spChg>
        <pc:spChg chg="mod">
          <ac:chgData name="Maleen Abeydeera" userId="c6ce28c11b823c74" providerId="LiveId" clId="{9C22E658-B4BC-4D27-B4FE-1E4BA5E25F82}" dt="2020-03-09T19:09:29.021" v="25209" actId="1076"/>
          <ac:spMkLst>
            <pc:docMk/>
            <pc:sldMk cId="2223046493" sldId="327"/>
            <ac:spMk id="162" creationId="{F40B7DCF-37CC-45AC-84E5-22CB55E50326}"/>
          </ac:spMkLst>
        </pc:spChg>
        <pc:spChg chg="mod">
          <ac:chgData name="Maleen Abeydeera" userId="c6ce28c11b823c74" providerId="LiveId" clId="{9C22E658-B4BC-4D27-B4FE-1E4BA5E25F82}" dt="2020-03-07T14:42:15.854" v="20065" actId="207"/>
          <ac:spMkLst>
            <pc:docMk/>
            <pc:sldMk cId="2223046493" sldId="327"/>
            <ac:spMk id="163" creationId="{B66CDB68-9812-461E-8B4A-BAC1321B11B7}"/>
          </ac:spMkLst>
        </pc:spChg>
        <pc:spChg chg="mod">
          <ac:chgData name="Maleen Abeydeera" userId="c6ce28c11b823c74" providerId="LiveId" clId="{9C22E658-B4BC-4D27-B4FE-1E4BA5E25F82}" dt="2020-03-10T16:16:43.473" v="41630" actId="20577"/>
          <ac:spMkLst>
            <pc:docMk/>
            <pc:sldMk cId="2223046493" sldId="327"/>
            <ac:spMk id="177" creationId="{894C87B1-8238-4416-BB5C-0BAD9DBC2FAA}"/>
          </ac:spMkLst>
        </pc:spChg>
        <pc:spChg chg="del">
          <ac:chgData name="Maleen Abeydeera" userId="c6ce28c11b823c74" providerId="LiveId" clId="{9C22E658-B4BC-4D27-B4FE-1E4BA5E25F82}" dt="2020-03-07T13:56:51.552" v="19859" actId="478"/>
          <ac:spMkLst>
            <pc:docMk/>
            <pc:sldMk cId="2223046493" sldId="327"/>
            <ac:spMk id="186" creationId="{E1A02126-F95A-4DF8-A067-A62B17400E2D}"/>
          </ac:spMkLst>
        </pc:spChg>
        <pc:spChg chg="del">
          <ac:chgData name="Maleen Abeydeera" userId="c6ce28c11b823c74" providerId="LiveId" clId="{9C22E658-B4BC-4D27-B4FE-1E4BA5E25F82}" dt="2020-03-07T13:56:48.606" v="19856" actId="478"/>
          <ac:spMkLst>
            <pc:docMk/>
            <pc:sldMk cId="2223046493" sldId="327"/>
            <ac:spMk id="187" creationId="{DBD44EC3-3BEA-49BB-9165-F1AA88B42BB8}"/>
          </ac:spMkLst>
        </pc:spChg>
        <pc:spChg chg="del">
          <ac:chgData name="Maleen Abeydeera" userId="c6ce28c11b823c74" providerId="LiveId" clId="{9C22E658-B4BC-4D27-B4FE-1E4BA5E25F82}" dt="2020-03-07T13:56:50.396" v="19858" actId="478"/>
          <ac:spMkLst>
            <pc:docMk/>
            <pc:sldMk cId="2223046493" sldId="327"/>
            <ac:spMk id="188" creationId="{AAE9FBA9-3BAF-4359-ABBE-816AE5B80F20}"/>
          </ac:spMkLst>
        </pc:spChg>
        <pc:spChg chg="del">
          <ac:chgData name="Maleen Abeydeera" userId="c6ce28c11b823c74" providerId="LiveId" clId="{9C22E658-B4BC-4D27-B4FE-1E4BA5E25F82}" dt="2020-03-07T13:56:49.451" v="19857" actId="478"/>
          <ac:spMkLst>
            <pc:docMk/>
            <pc:sldMk cId="2223046493" sldId="327"/>
            <ac:spMk id="189" creationId="{E39EFA7E-0370-4F0A-8B4D-B7419D257C15}"/>
          </ac:spMkLst>
        </pc:spChg>
        <pc:spChg chg="del">
          <ac:chgData name="Maleen Abeydeera" userId="c6ce28c11b823c74" providerId="LiveId" clId="{9C22E658-B4BC-4D27-B4FE-1E4BA5E25F82}" dt="2020-03-07T13:54:07.817" v="19815" actId="478"/>
          <ac:spMkLst>
            <pc:docMk/>
            <pc:sldMk cId="2223046493" sldId="327"/>
            <ac:spMk id="190" creationId="{7F8FAB60-94EA-43AA-9648-98883891FE63}"/>
          </ac:spMkLst>
        </pc:spChg>
        <pc:spChg chg="del mod">
          <ac:chgData name="Maleen Abeydeera" userId="c6ce28c11b823c74" providerId="LiveId" clId="{9C22E658-B4BC-4D27-B4FE-1E4BA5E25F82}" dt="2020-03-07T13:53:59.375" v="19808" actId="478"/>
          <ac:spMkLst>
            <pc:docMk/>
            <pc:sldMk cId="2223046493" sldId="327"/>
            <ac:spMk id="192" creationId="{86D30480-6E82-461B-8282-946157741B05}"/>
          </ac:spMkLst>
        </pc:spChg>
        <pc:spChg chg="del mod">
          <ac:chgData name="Maleen Abeydeera" userId="c6ce28c11b823c74" providerId="LiveId" clId="{9C22E658-B4BC-4D27-B4FE-1E4BA5E25F82}" dt="2020-03-07T13:54:09.694" v="19817" actId="478"/>
          <ac:spMkLst>
            <pc:docMk/>
            <pc:sldMk cId="2223046493" sldId="327"/>
            <ac:spMk id="193" creationId="{D7C336DB-896B-46D5-9941-29924E5C11F1}"/>
          </ac:spMkLst>
        </pc:spChg>
        <pc:spChg chg="del mod">
          <ac:chgData name="Maleen Abeydeera" userId="c6ce28c11b823c74" providerId="LiveId" clId="{9C22E658-B4BC-4D27-B4FE-1E4BA5E25F82}" dt="2020-03-07T13:54:11.709" v="19818" actId="478"/>
          <ac:spMkLst>
            <pc:docMk/>
            <pc:sldMk cId="2223046493" sldId="327"/>
            <ac:spMk id="195" creationId="{E372F44A-B36E-4B0B-A9FC-1D6B45188A82}"/>
          </ac:spMkLst>
        </pc:spChg>
        <pc:spChg chg="del">
          <ac:chgData name="Maleen Abeydeera" userId="c6ce28c11b823c74" providerId="LiveId" clId="{9C22E658-B4BC-4D27-B4FE-1E4BA5E25F82}" dt="2020-03-07T13:54:02.067" v="19810" actId="478"/>
          <ac:spMkLst>
            <pc:docMk/>
            <pc:sldMk cId="2223046493" sldId="327"/>
            <ac:spMk id="196" creationId="{65BF9578-BC08-4B32-8DFB-0B18D5A0B2E7}"/>
          </ac:spMkLst>
        </pc:spChg>
        <pc:spChg chg="del">
          <ac:chgData name="Maleen Abeydeera" userId="c6ce28c11b823c74" providerId="LiveId" clId="{9C22E658-B4BC-4D27-B4FE-1E4BA5E25F82}" dt="2020-03-07T13:56:53.040" v="19860" actId="478"/>
          <ac:spMkLst>
            <pc:docMk/>
            <pc:sldMk cId="2223046493" sldId="327"/>
            <ac:spMk id="198" creationId="{B7E1CE7D-753F-4888-8092-1B20D52224EF}"/>
          </ac:spMkLst>
        </pc:spChg>
        <pc:spChg chg="del">
          <ac:chgData name="Maleen Abeydeera" userId="c6ce28c11b823c74" providerId="LiveId" clId="{9C22E658-B4BC-4D27-B4FE-1E4BA5E25F82}" dt="2020-03-07T13:54:17.937" v="19821" actId="478"/>
          <ac:spMkLst>
            <pc:docMk/>
            <pc:sldMk cId="2223046493" sldId="327"/>
            <ac:spMk id="199" creationId="{E5294802-4E4D-4F87-ABC3-0CBBBAA2E91E}"/>
          </ac:spMkLst>
        </pc:spChg>
        <pc:spChg chg="del">
          <ac:chgData name="Maleen Abeydeera" userId="c6ce28c11b823c74" providerId="LiveId" clId="{9C22E658-B4BC-4D27-B4FE-1E4BA5E25F82}" dt="2020-03-07T13:55:14.725" v="19827" actId="478"/>
          <ac:spMkLst>
            <pc:docMk/>
            <pc:sldMk cId="2223046493" sldId="327"/>
            <ac:spMk id="200" creationId="{B1E9C5BA-AC03-461F-BAE2-3567283141FA}"/>
          </ac:spMkLst>
        </pc:spChg>
        <pc:spChg chg="del">
          <ac:chgData name="Maleen Abeydeera" userId="c6ce28c11b823c74" providerId="LiveId" clId="{9C22E658-B4BC-4D27-B4FE-1E4BA5E25F82}" dt="2020-03-07T13:53:55.904" v="19805" actId="478"/>
          <ac:spMkLst>
            <pc:docMk/>
            <pc:sldMk cId="2223046493" sldId="327"/>
            <ac:spMk id="201" creationId="{B7A49F8F-8B26-4D33-A598-A35AE4367D15}"/>
          </ac:spMkLst>
        </pc:spChg>
        <pc:spChg chg="del">
          <ac:chgData name="Maleen Abeydeera" userId="c6ce28c11b823c74" providerId="LiveId" clId="{9C22E658-B4BC-4D27-B4FE-1E4BA5E25F82}" dt="2020-03-07T13:54:00.432" v="19809" actId="478"/>
          <ac:spMkLst>
            <pc:docMk/>
            <pc:sldMk cId="2223046493" sldId="327"/>
            <ac:spMk id="202" creationId="{ECC508FA-9B85-4414-8EF0-ACD9821E84EF}"/>
          </ac:spMkLst>
        </pc:spChg>
        <pc:spChg chg="del mod">
          <ac:chgData name="Maleen Abeydeera" userId="c6ce28c11b823c74" providerId="LiveId" clId="{9C22E658-B4BC-4D27-B4FE-1E4BA5E25F82}" dt="2020-03-07T13:53:54.392" v="19803" actId="478"/>
          <ac:spMkLst>
            <pc:docMk/>
            <pc:sldMk cId="2223046493" sldId="327"/>
            <ac:spMk id="203" creationId="{02BD8A7F-A367-4E09-9346-CC3107416483}"/>
          </ac:spMkLst>
        </pc:spChg>
        <pc:spChg chg="del">
          <ac:chgData name="Maleen Abeydeera" userId="c6ce28c11b823c74" providerId="LiveId" clId="{9C22E658-B4BC-4D27-B4FE-1E4BA5E25F82}" dt="2020-03-07T13:53:55.212" v="19804" actId="478"/>
          <ac:spMkLst>
            <pc:docMk/>
            <pc:sldMk cId="2223046493" sldId="327"/>
            <ac:spMk id="204" creationId="{D6219A26-A631-426F-B07E-74A7BA7AAFFD}"/>
          </ac:spMkLst>
        </pc:spChg>
        <pc:spChg chg="add mod ord topLvl">
          <ac:chgData name="Maleen Abeydeera" userId="c6ce28c11b823c74" providerId="LiveId" clId="{9C22E658-B4BC-4D27-B4FE-1E4BA5E25F82}" dt="2020-03-09T18:45:09.965" v="25051" actId="1076"/>
          <ac:spMkLst>
            <pc:docMk/>
            <pc:sldMk cId="2223046493" sldId="327"/>
            <ac:spMk id="207" creationId="{D5D39A1B-A267-4B24-9FA2-D6FD32341D72}"/>
          </ac:spMkLst>
        </pc:spChg>
        <pc:spChg chg="add mod topLvl">
          <ac:chgData name="Maleen Abeydeera" userId="c6ce28c11b823c74" providerId="LiveId" clId="{9C22E658-B4BC-4D27-B4FE-1E4BA5E25F82}" dt="2020-03-10T16:21:56.461" v="41874" actId="20577"/>
          <ac:spMkLst>
            <pc:docMk/>
            <pc:sldMk cId="2223046493" sldId="327"/>
            <ac:spMk id="208" creationId="{69F52657-FC30-4FDF-BF24-6D79A3198ECB}"/>
          </ac:spMkLst>
        </pc:spChg>
        <pc:spChg chg="add mod topLvl">
          <ac:chgData name="Maleen Abeydeera" userId="c6ce28c11b823c74" providerId="LiveId" clId="{9C22E658-B4BC-4D27-B4FE-1E4BA5E25F82}" dt="2020-03-10T16:21:58.749" v="41875" actId="20577"/>
          <ac:spMkLst>
            <pc:docMk/>
            <pc:sldMk cId="2223046493" sldId="327"/>
            <ac:spMk id="209" creationId="{5B5B575D-C0F6-4188-9CB1-0AD280B292B3}"/>
          </ac:spMkLst>
        </pc:spChg>
        <pc:spChg chg="add del mod">
          <ac:chgData name="Maleen Abeydeera" userId="c6ce28c11b823c74" providerId="LiveId" clId="{9C22E658-B4BC-4D27-B4FE-1E4BA5E25F82}" dt="2020-03-09T18:03:18.527" v="24581" actId="1076"/>
          <ac:spMkLst>
            <pc:docMk/>
            <pc:sldMk cId="2223046493" sldId="327"/>
            <ac:spMk id="210" creationId="{F8913C62-970D-4406-821C-1B4AF3403759}"/>
          </ac:spMkLst>
        </pc:spChg>
        <pc:spChg chg="add mod">
          <ac:chgData name="Maleen Abeydeera" userId="c6ce28c11b823c74" providerId="LiveId" clId="{9C22E658-B4BC-4D27-B4FE-1E4BA5E25F82}" dt="2020-03-09T18:01:02.300" v="24552" actId="20577"/>
          <ac:spMkLst>
            <pc:docMk/>
            <pc:sldMk cId="2223046493" sldId="327"/>
            <ac:spMk id="211" creationId="{D107DBDF-ECC5-4646-886A-872C3A1DD2CF}"/>
          </ac:spMkLst>
        </pc:spChg>
        <pc:spChg chg="add mod">
          <ac:chgData name="Maleen Abeydeera" userId="c6ce28c11b823c74" providerId="LiveId" clId="{9C22E658-B4BC-4D27-B4FE-1E4BA5E25F82}" dt="2020-03-09T18:01:51.409" v="24569" actId="20577"/>
          <ac:spMkLst>
            <pc:docMk/>
            <pc:sldMk cId="2223046493" sldId="327"/>
            <ac:spMk id="212" creationId="{27664D23-6B66-42DF-85C4-8175A361746B}"/>
          </ac:spMkLst>
        </pc:spChg>
        <pc:spChg chg="add mod">
          <ac:chgData name="Maleen Abeydeera" userId="c6ce28c11b823c74" providerId="LiveId" clId="{9C22E658-B4BC-4D27-B4FE-1E4BA5E25F82}" dt="2020-03-10T16:42:17.451" v="42486" actId="552"/>
          <ac:spMkLst>
            <pc:docMk/>
            <pc:sldMk cId="2223046493" sldId="327"/>
            <ac:spMk id="213" creationId="{BDF2583B-2932-446B-839B-2DD6DE1CE4A5}"/>
          </ac:spMkLst>
        </pc:spChg>
        <pc:spChg chg="add mod">
          <ac:chgData name="Maleen Abeydeera" userId="c6ce28c11b823c74" providerId="LiveId" clId="{9C22E658-B4BC-4D27-B4FE-1E4BA5E25F82}" dt="2020-03-10T16:41:50.476" v="42484" actId="1038"/>
          <ac:spMkLst>
            <pc:docMk/>
            <pc:sldMk cId="2223046493" sldId="327"/>
            <ac:spMk id="215" creationId="{29DA4F5F-A6A9-4DED-A746-F642D10FA9F2}"/>
          </ac:spMkLst>
        </pc:spChg>
        <pc:spChg chg="add mod">
          <ac:chgData name="Maleen Abeydeera" userId="c6ce28c11b823c74" providerId="LiveId" clId="{9C22E658-B4BC-4D27-B4FE-1E4BA5E25F82}" dt="2020-03-09T18:08:12.144" v="24645" actId="20577"/>
          <ac:spMkLst>
            <pc:docMk/>
            <pc:sldMk cId="2223046493" sldId="327"/>
            <ac:spMk id="216" creationId="{5751172F-70BF-47A7-A664-2D5FB013CB50}"/>
          </ac:spMkLst>
        </pc:spChg>
        <pc:spChg chg="add mod">
          <ac:chgData name="Maleen Abeydeera" userId="c6ce28c11b823c74" providerId="LiveId" clId="{9C22E658-B4BC-4D27-B4FE-1E4BA5E25F82}" dt="2020-03-09T19:10:07.528" v="25217" actId="1076"/>
          <ac:spMkLst>
            <pc:docMk/>
            <pc:sldMk cId="2223046493" sldId="327"/>
            <ac:spMk id="217" creationId="{979B1386-3B4E-4842-A7CE-A3E627522FFA}"/>
          </ac:spMkLst>
        </pc:spChg>
        <pc:spChg chg="add del mod">
          <ac:chgData name="Maleen Abeydeera" userId="c6ce28c11b823c74" providerId="LiveId" clId="{9C22E658-B4BC-4D27-B4FE-1E4BA5E25F82}" dt="2020-03-09T18:01:24.976" v="24561" actId="478"/>
          <ac:spMkLst>
            <pc:docMk/>
            <pc:sldMk cId="2223046493" sldId="327"/>
            <ac:spMk id="218" creationId="{F83906BE-28FB-4D66-92DE-E1B1076C1066}"/>
          </ac:spMkLst>
        </pc:spChg>
        <pc:spChg chg="add mod">
          <ac:chgData name="Maleen Abeydeera" userId="c6ce28c11b823c74" providerId="LiveId" clId="{9C22E658-B4BC-4D27-B4FE-1E4BA5E25F82}" dt="2020-03-07T15:08:50.166" v="20251" actId="1076"/>
          <ac:spMkLst>
            <pc:docMk/>
            <pc:sldMk cId="2223046493" sldId="327"/>
            <ac:spMk id="219" creationId="{AEC184C8-15BB-47BF-91FA-30B405E116DA}"/>
          </ac:spMkLst>
        </pc:spChg>
        <pc:spChg chg="add mod">
          <ac:chgData name="Maleen Abeydeera" userId="c6ce28c11b823c74" providerId="LiveId" clId="{9C22E658-B4BC-4D27-B4FE-1E4BA5E25F82}" dt="2020-03-10T16:42:17.451" v="42486" actId="552"/>
          <ac:spMkLst>
            <pc:docMk/>
            <pc:sldMk cId="2223046493" sldId="327"/>
            <ac:spMk id="221" creationId="{02597904-2BA5-4DCD-9E0A-F6E4B3642E65}"/>
          </ac:spMkLst>
        </pc:spChg>
        <pc:spChg chg="mod">
          <ac:chgData name="Maleen Abeydeera" userId="c6ce28c11b823c74" providerId="LiveId" clId="{9C22E658-B4BC-4D27-B4FE-1E4BA5E25F82}" dt="2020-03-09T17:49:09.067" v="24498" actId="404"/>
          <ac:spMkLst>
            <pc:docMk/>
            <pc:sldMk cId="2223046493" sldId="327"/>
            <ac:spMk id="223" creationId="{7A8400D8-573E-46B6-9860-37A30ED3139C}"/>
          </ac:spMkLst>
        </pc:spChg>
        <pc:spChg chg="mod">
          <ac:chgData name="Maleen Abeydeera" userId="c6ce28c11b823c74" providerId="LiveId" clId="{9C22E658-B4BC-4D27-B4FE-1E4BA5E25F82}" dt="2020-03-09T17:49:09.067" v="24498" actId="404"/>
          <ac:spMkLst>
            <pc:docMk/>
            <pc:sldMk cId="2223046493" sldId="327"/>
            <ac:spMk id="227" creationId="{D3EFC5DB-20F4-4C2C-9FB8-24B461C68B3F}"/>
          </ac:spMkLst>
        </pc:spChg>
        <pc:spChg chg="mod">
          <ac:chgData name="Maleen Abeydeera" userId="c6ce28c11b823c74" providerId="LiveId" clId="{9C22E658-B4BC-4D27-B4FE-1E4BA5E25F82}" dt="2020-03-09T17:49:09.067" v="24498" actId="404"/>
          <ac:spMkLst>
            <pc:docMk/>
            <pc:sldMk cId="2223046493" sldId="327"/>
            <ac:spMk id="232" creationId="{35CC1D59-0FBF-4DB1-B143-3B51969EA772}"/>
          </ac:spMkLst>
        </pc:spChg>
        <pc:spChg chg="mod">
          <ac:chgData name="Maleen Abeydeera" userId="c6ce28c11b823c74" providerId="LiveId" clId="{9C22E658-B4BC-4D27-B4FE-1E4BA5E25F82}" dt="2020-03-09T17:49:09.067" v="24498" actId="404"/>
          <ac:spMkLst>
            <pc:docMk/>
            <pc:sldMk cId="2223046493" sldId="327"/>
            <ac:spMk id="233" creationId="{1F2D98F3-D115-4C54-A4A0-C7A49D1D5687}"/>
          </ac:spMkLst>
        </pc:spChg>
        <pc:spChg chg="mod">
          <ac:chgData name="Maleen Abeydeera" userId="c6ce28c11b823c74" providerId="LiveId" clId="{9C22E658-B4BC-4D27-B4FE-1E4BA5E25F82}" dt="2020-03-09T17:49:09.067" v="24498" actId="404"/>
          <ac:spMkLst>
            <pc:docMk/>
            <pc:sldMk cId="2223046493" sldId="327"/>
            <ac:spMk id="234" creationId="{0B4D5E2E-7B41-4726-9CA2-A47016A4BA61}"/>
          </ac:spMkLst>
        </pc:spChg>
        <pc:spChg chg="mod">
          <ac:chgData name="Maleen Abeydeera" userId="c6ce28c11b823c74" providerId="LiveId" clId="{9C22E658-B4BC-4D27-B4FE-1E4BA5E25F82}" dt="2020-03-09T17:49:09.067" v="24498" actId="404"/>
          <ac:spMkLst>
            <pc:docMk/>
            <pc:sldMk cId="2223046493" sldId="327"/>
            <ac:spMk id="235" creationId="{D1A248E1-50A5-48B0-8FD8-9D8D843FD806}"/>
          </ac:spMkLst>
        </pc:spChg>
        <pc:spChg chg="mod">
          <ac:chgData name="Maleen Abeydeera" userId="c6ce28c11b823c74" providerId="LiveId" clId="{9C22E658-B4BC-4D27-B4FE-1E4BA5E25F82}" dt="2020-03-09T17:49:09.067" v="24498" actId="404"/>
          <ac:spMkLst>
            <pc:docMk/>
            <pc:sldMk cId="2223046493" sldId="327"/>
            <ac:spMk id="236" creationId="{58D96943-6356-455E-9FB7-1848233094EF}"/>
          </ac:spMkLst>
        </pc:spChg>
        <pc:spChg chg="mod">
          <ac:chgData name="Maleen Abeydeera" userId="c6ce28c11b823c74" providerId="LiveId" clId="{9C22E658-B4BC-4D27-B4FE-1E4BA5E25F82}" dt="2020-03-09T17:49:09.067" v="24498" actId="404"/>
          <ac:spMkLst>
            <pc:docMk/>
            <pc:sldMk cId="2223046493" sldId="327"/>
            <ac:spMk id="237" creationId="{85B991A9-B503-47D1-913E-4E7C0E178F09}"/>
          </ac:spMkLst>
        </pc:spChg>
        <pc:spChg chg="mod">
          <ac:chgData name="Maleen Abeydeera" userId="c6ce28c11b823c74" providerId="LiveId" clId="{9C22E658-B4BC-4D27-B4FE-1E4BA5E25F82}" dt="2020-03-09T17:49:09.067" v="24498" actId="404"/>
          <ac:spMkLst>
            <pc:docMk/>
            <pc:sldMk cId="2223046493" sldId="327"/>
            <ac:spMk id="238" creationId="{B857052E-3AAF-484D-9D08-1A988CB7BF00}"/>
          </ac:spMkLst>
        </pc:spChg>
        <pc:spChg chg="del mod">
          <ac:chgData name="Maleen Abeydeera" userId="c6ce28c11b823c74" providerId="LiveId" clId="{9C22E658-B4BC-4D27-B4FE-1E4BA5E25F82}" dt="2020-03-09T17:48:00.352" v="24470" actId="478"/>
          <ac:spMkLst>
            <pc:docMk/>
            <pc:sldMk cId="2223046493" sldId="327"/>
            <ac:spMk id="239" creationId="{EB4FECD4-5DA6-4FD1-8C28-DF36B4A4AA0C}"/>
          </ac:spMkLst>
        </pc:spChg>
        <pc:spChg chg="del mod">
          <ac:chgData name="Maleen Abeydeera" userId="c6ce28c11b823c74" providerId="LiveId" clId="{9C22E658-B4BC-4D27-B4FE-1E4BA5E25F82}" dt="2020-03-09T17:48:02.773" v="24471" actId="478"/>
          <ac:spMkLst>
            <pc:docMk/>
            <pc:sldMk cId="2223046493" sldId="327"/>
            <ac:spMk id="240" creationId="{F315B12F-42D5-4A5A-B69F-8B4D823D6E2B}"/>
          </ac:spMkLst>
        </pc:spChg>
        <pc:spChg chg="mod">
          <ac:chgData name="Maleen Abeydeera" userId="c6ce28c11b823c74" providerId="LiveId" clId="{9C22E658-B4BC-4D27-B4FE-1E4BA5E25F82}" dt="2020-03-09T17:49:09.067" v="24498" actId="404"/>
          <ac:spMkLst>
            <pc:docMk/>
            <pc:sldMk cId="2223046493" sldId="327"/>
            <ac:spMk id="244" creationId="{C66F64EC-4CD5-41C9-A49C-0E2EB7A8C16B}"/>
          </ac:spMkLst>
        </pc:spChg>
        <pc:spChg chg="mod">
          <ac:chgData name="Maleen Abeydeera" userId="c6ce28c11b823c74" providerId="LiveId" clId="{9C22E658-B4BC-4D27-B4FE-1E4BA5E25F82}" dt="2020-03-09T17:49:09.067" v="24498" actId="404"/>
          <ac:spMkLst>
            <pc:docMk/>
            <pc:sldMk cId="2223046493" sldId="327"/>
            <ac:spMk id="245" creationId="{435F203D-204D-4358-9249-DAC936D0C895}"/>
          </ac:spMkLst>
        </pc:spChg>
        <pc:spChg chg="mod">
          <ac:chgData name="Maleen Abeydeera" userId="c6ce28c11b823c74" providerId="LiveId" clId="{9C22E658-B4BC-4D27-B4FE-1E4BA5E25F82}" dt="2020-03-09T17:49:09.067" v="24498" actId="404"/>
          <ac:spMkLst>
            <pc:docMk/>
            <pc:sldMk cId="2223046493" sldId="327"/>
            <ac:spMk id="246" creationId="{557D6111-25DA-4CE8-84C8-B70A8C055C79}"/>
          </ac:spMkLst>
        </pc:spChg>
        <pc:spChg chg="mod">
          <ac:chgData name="Maleen Abeydeera" userId="c6ce28c11b823c74" providerId="LiveId" clId="{9C22E658-B4BC-4D27-B4FE-1E4BA5E25F82}" dt="2020-03-09T17:49:09.067" v="24498" actId="404"/>
          <ac:spMkLst>
            <pc:docMk/>
            <pc:sldMk cId="2223046493" sldId="327"/>
            <ac:spMk id="251" creationId="{1BCF116C-D9CE-466C-ACEE-E7B67317669E}"/>
          </ac:spMkLst>
        </pc:spChg>
        <pc:spChg chg="mod">
          <ac:chgData name="Maleen Abeydeera" userId="c6ce28c11b823c74" providerId="LiveId" clId="{9C22E658-B4BC-4D27-B4FE-1E4BA5E25F82}" dt="2020-03-09T17:49:09.067" v="24498" actId="404"/>
          <ac:spMkLst>
            <pc:docMk/>
            <pc:sldMk cId="2223046493" sldId="327"/>
            <ac:spMk id="252" creationId="{310221C6-232A-45E4-8E30-1B7DB9929B0F}"/>
          </ac:spMkLst>
        </pc:spChg>
        <pc:spChg chg="mod">
          <ac:chgData name="Maleen Abeydeera" userId="c6ce28c11b823c74" providerId="LiveId" clId="{9C22E658-B4BC-4D27-B4FE-1E4BA5E25F82}" dt="2020-03-09T17:49:09.067" v="24498" actId="404"/>
          <ac:spMkLst>
            <pc:docMk/>
            <pc:sldMk cId="2223046493" sldId="327"/>
            <ac:spMk id="256" creationId="{3453FE0B-41E9-4EA7-99C7-529697AEAD54}"/>
          </ac:spMkLst>
        </pc:spChg>
        <pc:spChg chg="mod">
          <ac:chgData name="Maleen Abeydeera" userId="c6ce28c11b823c74" providerId="LiveId" clId="{9C22E658-B4BC-4D27-B4FE-1E4BA5E25F82}" dt="2020-03-09T17:49:09.067" v="24498" actId="404"/>
          <ac:spMkLst>
            <pc:docMk/>
            <pc:sldMk cId="2223046493" sldId="327"/>
            <ac:spMk id="258" creationId="{98D45423-9148-4114-8956-8F70D7E0D082}"/>
          </ac:spMkLst>
        </pc:spChg>
        <pc:spChg chg="add del mod">
          <ac:chgData name="Maleen Abeydeera" userId="c6ce28c11b823c74" providerId="LiveId" clId="{9C22E658-B4BC-4D27-B4FE-1E4BA5E25F82}" dt="2020-03-09T17:52:02.278" v="24509"/>
          <ac:spMkLst>
            <pc:docMk/>
            <pc:sldMk cId="2223046493" sldId="327"/>
            <ac:spMk id="259" creationId="{DB40AA1D-789F-4915-8AA4-27E5561CFD16}"/>
          </ac:spMkLst>
        </pc:spChg>
        <pc:spChg chg="add del mod">
          <ac:chgData name="Maleen Abeydeera" userId="c6ce28c11b823c74" providerId="LiveId" clId="{9C22E658-B4BC-4D27-B4FE-1E4BA5E25F82}" dt="2020-03-09T18:01:28.268" v="24562" actId="478"/>
          <ac:spMkLst>
            <pc:docMk/>
            <pc:sldMk cId="2223046493" sldId="327"/>
            <ac:spMk id="260" creationId="{4BDB96C6-7301-4CFA-966C-DEEE00CCFE18}"/>
          </ac:spMkLst>
        </pc:spChg>
        <pc:spChg chg="add mod">
          <ac:chgData name="Maleen Abeydeera" userId="c6ce28c11b823c74" providerId="LiveId" clId="{9C22E658-B4BC-4D27-B4FE-1E4BA5E25F82}" dt="2020-03-09T18:06:30.534" v="24637" actId="1036"/>
          <ac:spMkLst>
            <pc:docMk/>
            <pc:sldMk cId="2223046493" sldId="327"/>
            <ac:spMk id="261" creationId="{70A24E13-E7E3-4B07-A243-7A1F56FC91DC}"/>
          </ac:spMkLst>
        </pc:spChg>
        <pc:spChg chg="add mod">
          <ac:chgData name="Maleen Abeydeera" userId="c6ce28c11b823c74" providerId="LiveId" clId="{9C22E658-B4BC-4D27-B4FE-1E4BA5E25F82}" dt="2020-03-09T18:06:02.320" v="24615" actId="1036"/>
          <ac:spMkLst>
            <pc:docMk/>
            <pc:sldMk cId="2223046493" sldId="327"/>
            <ac:spMk id="262" creationId="{FDF623B6-5670-40CA-8F3B-2572B72D5185}"/>
          </ac:spMkLst>
        </pc:spChg>
        <pc:spChg chg="add del mod">
          <ac:chgData name="Maleen Abeydeera" userId="c6ce28c11b823c74" providerId="LiveId" clId="{9C22E658-B4BC-4D27-B4FE-1E4BA5E25F82}" dt="2020-03-09T19:10:08.092" v="25218" actId="1076"/>
          <ac:spMkLst>
            <pc:docMk/>
            <pc:sldMk cId="2223046493" sldId="327"/>
            <ac:spMk id="263" creationId="{680413A5-16EE-49DF-9B55-B0A8809C2603}"/>
          </ac:spMkLst>
        </pc:spChg>
        <pc:spChg chg="add mod ord">
          <ac:chgData name="Maleen Abeydeera" userId="c6ce28c11b823c74" providerId="LiveId" clId="{9C22E658-B4BC-4D27-B4FE-1E4BA5E25F82}" dt="2020-03-09T19:07:37.646" v="25200" actId="1076"/>
          <ac:spMkLst>
            <pc:docMk/>
            <pc:sldMk cId="2223046493" sldId="327"/>
            <ac:spMk id="264" creationId="{6D6E3F34-5E0C-4F57-B032-96173A8265A9}"/>
          </ac:spMkLst>
        </pc:spChg>
        <pc:spChg chg="add mod">
          <ac:chgData name="Maleen Abeydeera" userId="c6ce28c11b823c74" providerId="LiveId" clId="{9C22E658-B4BC-4D27-B4FE-1E4BA5E25F82}" dt="2020-03-10T16:41:50.476" v="42484" actId="1038"/>
          <ac:spMkLst>
            <pc:docMk/>
            <pc:sldMk cId="2223046493" sldId="327"/>
            <ac:spMk id="265" creationId="{CF9C33D3-550A-41F1-82C6-92178038E7C0}"/>
          </ac:spMkLst>
        </pc:spChg>
        <pc:spChg chg="add mod">
          <ac:chgData name="Maleen Abeydeera" userId="c6ce28c11b823c74" providerId="LiveId" clId="{9C22E658-B4BC-4D27-B4FE-1E4BA5E25F82}" dt="2020-03-09T18:19:06.865" v="24699" actId="1076"/>
          <ac:spMkLst>
            <pc:docMk/>
            <pc:sldMk cId="2223046493" sldId="327"/>
            <ac:spMk id="266" creationId="{A1791859-1C19-4128-A574-1F09CB42BDD7}"/>
          </ac:spMkLst>
        </pc:spChg>
        <pc:spChg chg="add mod">
          <ac:chgData name="Maleen Abeydeera" userId="c6ce28c11b823c74" providerId="LiveId" clId="{9C22E658-B4BC-4D27-B4FE-1E4BA5E25F82}" dt="2020-03-09T18:19:35.856" v="24702" actId="1076"/>
          <ac:spMkLst>
            <pc:docMk/>
            <pc:sldMk cId="2223046493" sldId="327"/>
            <ac:spMk id="267" creationId="{D595652C-9A14-47CF-9B7F-DE8737AD6F07}"/>
          </ac:spMkLst>
        </pc:spChg>
        <pc:spChg chg="add mod">
          <ac:chgData name="Maleen Abeydeera" userId="c6ce28c11b823c74" providerId="LiveId" clId="{9C22E658-B4BC-4D27-B4FE-1E4BA5E25F82}" dt="2020-03-10T16:41:50.476" v="42484" actId="1038"/>
          <ac:spMkLst>
            <pc:docMk/>
            <pc:sldMk cId="2223046493" sldId="327"/>
            <ac:spMk id="268" creationId="{1FF393B2-D8DD-4129-9BDA-D370FA772B6F}"/>
          </ac:spMkLst>
        </pc:spChg>
        <pc:spChg chg="add mod">
          <ac:chgData name="Maleen Abeydeera" userId="c6ce28c11b823c74" providerId="LiveId" clId="{9C22E658-B4BC-4D27-B4FE-1E4BA5E25F82}" dt="2020-03-09T18:23:19.683" v="24729" actId="20577"/>
          <ac:spMkLst>
            <pc:docMk/>
            <pc:sldMk cId="2223046493" sldId="327"/>
            <ac:spMk id="269" creationId="{D664D33C-021A-4B7F-A0E1-282444277515}"/>
          </ac:spMkLst>
        </pc:spChg>
        <pc:spChg chg="add mod">
          <ac:chgData name="Maleen Abeydeera" userId="c6ce28c11b823c74" providerId="LiveId" clId="{9C22E658-B4BC-4D27-B4FE-1E4BA5E25F82}" dt="2020-03-09T18:46:42.734" v="25060" actId="1076"/>
          <ac:spMkLst>
            <pc:docMk/>
            <pc:sldMk cId="2223046493" sldId="327"/>
            <ac:spMk id="270" creationId="{CA233D2A-A9F9-400B-88DA-1505460E5CBE}"/>
          </ac:spMkLst>
        </pc:spChg>
        <pc:spChg chg="add mod">
          <ac:chgData name="Maleen Abeydeera" userId="c6ce28c11b823c74" providerId="LiveId" clId="{9C22E658-B4BC-4D27-B4FE-1E4BA5E25F82}" dt="2020-03-10T16:41:50.476" v="42484" actId="1038"/>
          <ac:spMkLst>
            <pc:docMk/>
            <pc:sldMk cId="2223046493" sldId="327"/>
            <ac:spMk id="271" creationId="{A5FDCF8F-8A91-4655-BAEF-B339DB9437D9}"/>
          </ac:spMkLst>
        </pc:spChg>
        <pc:spChg chg="add mod">
          <ac:chgData name="Maleen Abeydeera" userId="c6ce28c11b823c74" providerId="LiveId" clId="{9C22E658-B4BC-4D27-B4FE-1E4BA5E25F82}" dt="2020-03-10T16:41:50.476" v="42484" actId="1038"/>
          <ac:spMkLst>
            <pc:docMk/>
            <pc:sldMk cId="2223046493" sldId="327"/>
            <ac:spMk id="272" creationId="{6FFD62E3-DF99-4967-AC38-B40B5CE270A5}"/>
          </ac:spMkLst>
        </pc:spChg>
        <pc:spChg chg="add mod">
          <ac:chgData name="Maleen Abeydeera" userId="c6ce28c11b823c74" providerId="LiveId" clId="{9C22E658-B4BC-4D27-B4FE-1E4BA5E25F82}" dt="2020-03-10T16:41:50.476" v="42484" actId="1038"/>
          <ac:spMkLst>
            <pc:docMk/>
            <pc:sldMk cId="2223046493" sldId="327"/>
            <ac:spMk id="273" creationId="{83FB9D9C-243D-4DEE-AAB2-9DEB3393863D}"/>
          </ac:spMkLst>
        </pc:spChg>
        <pc:spChg chg="add mod">
          <ac:chgData name="Maleen Abeydeera" userId="c6ce28c11b823c74" providerId="LiveId" clId="{9C22E658-B4BC-4D27-B4FE-1E4BA5E25F82}" dt="2020-03-10T16:22:23.879" v="41876" actId="1076"/>
          <ac:spMkLst>
            <pc:docMk/>
            <pc:sldMk cId="2223046493" sldId="327"/>
            <ac:spMk id="275" creationId="{FF7F9416-E9D1-421C-B8E0-77726B48A585}"/>
          </ac:spMkLst>
        </pc:spChg>
        <pc:spChg chg="add mod">
          <ac:chgData name="Maleen Abeydeera" userId="c6ce28c11b823c74" providerId="LiveId" clId="{9C22E658-B4BC-4D27-B4FE-1E4BA5E25F82}" dt="2020-03-09T18:51:39.808" v="25086" actId="1076"/>
          <ac:spMkLst>
            <pc:docMk/>
            <pc:sldMk cId="2223046493" sldId="327"/>
            <ac:spMk id="277" creationId="{CC5A08B2-1D4E-469F-8238-E24F90D51F39}"/>
          </ac:spMkLst>
        </pc:spChg>
        <pc:spChg chg="add mod">
          <ac:chgData name="Maleen Abeydeera" userId="c6ce28c11b823c74" providerId="LiveId" clId="{9C22E658-B4BC-4D27-B4FE-1E4BA5E25F82}" dt="2020-03-09T18:53:11.653" v="25107" actId="404"/>
          <ac:spMkLst>
            <pc:docMk/>
            <pc:sldMk cId="2223046493" sldId="327"/>
            <ac:spMk id="279" creationId="{76A2F66A-2124-4D3C-8E40-56B15EE97115}"/>
          </ac:spMkLst>
        </pc:spChg>
        <pc:spChg chg="add mod">
          <ac:chgData name="Maleen Abeydeera" userId="c6ce28c11b823c74" providerId="LiveId" clId="{9C22E658-B4BC-4D27-B4FE-1E4BA5E25F82}" dt="2020-03-10T16:42:17.451" v="42486" actId="552"/>
          <ac:spMkLst>
            <pc:docMk/>
            <pc:sldMk cId="2223046493" sldId="327"/>
            <ac:spMk id="281" creationId="{1DAE4F01-55C0-40B3-8846-22F2A5EC541D}"/>
          </ac:spMkLst>
        </pc:spChg>
        <pc:spChg chg="add mod">
          <ac:chgData name="Maleen Abeydeera" userId="c6ce28c11b823c74" providerId="LiveId" clId="{9C22E658-B4BC-4D27-B4FE-1E4BA5E25F82}" dt="2020-03-10T16:41:50.476" v="42484" actId="1038"/>
          <ac:spMkLst>
            <pc:docMk/>
            <pc:sldMk cId="2223046493" sldId="327"/>
            <ac:spMk id="282" creationId="{99A988F4-F1E6-41F1-853E-9371D733A5DB}"/>
          </ac:spMkLst>
        </pc:spChg>
        <pc:spChg chg="add mod">
          <ac:chgData name="Maleen Abeydeera" userId="c6ce28c11b823c74" providerId="LiveId" clId="{9C22E658-B4BC-4D27-B4FE-1E4BA5E25F82}" dt="2020-03-10T16:42:17.451" v="42486" actId="552"/>
          <ac:spMkLst>
            <pc:docMk/>
            <pc:sldMk cId="2223046493" sldId="327"/>
            <ac:spMk id="284" creationId="{940E60A6-8707-42CF-B96B-201BB92E202C}"/>
          </ac:spMkLst>
        </pc:spChg>
        <pc:spChg chg="add del mod">
          <ac:chgData name="Maleen Abeydeera" userId="c6ce28c11b823c74" providerId="LiveId" clId="{9C22E658-B4BC-4D27-B4FE-1E4BA5E25F82}" dt="2020-03-09T19:07:52.991" v="25203" actId="478"/>
          <ac:spMkLst>
            <pc:docMk/>
            <pc:sldMk cId="2223046493" sldId="327"/>
            <ac:spMk id="285" creationId="{DB36D8E6-838E-4009-8C09-E537E6EF43EB}"/>
          </ac:spMkLst>
        </pc:spChg>
        <pc:spChg chg="add mod">
          <ac:chgData name="Maleen Abeydeera" userId="c6ce28c11b823c74" providerId="LiveId" clId="{9C22E658-B4BC-4D27-B4FE-1E4BA5E25F82}" dt="2020-03-10T16:19:36.135" v="41745" actId="1076"/>
          <ac:spMkLst>
            <pc:docMk/>
            <pc:sldMk cId="2223046493" sldId="327"/>
            <ac:spMk id="286" creationId="{FDBD0253-A99B-41F1-ADE5-50B6BF9BA21B}"/>
          </ac:spMkLst>
        </pc:spChg>
        <pc:grpChg chg="add del mod">
          <ac:chgData name="Maleen Abeydeera" userId="c6ce28c11b823c74" providerId="LiveId" clId="{9C22E658-B4BC-4D27-B4FE-1E4BA5E25F82}" dt="2020-03-07T13:55:49.547" v="19837" actId="165"/>
          <ac:grpSpMkLst>
            <pc:docMk/>
            <pc:sldMk cId="2223046493" sldId="327"/>
            <ac:grpSpMk id="3" creationId="{94318FF2-826B-4956-ABD0-E3E288E83E08}"/>
          </ac:grpSpMkLst>
        </pc:grpChg>
        <pc:grpChg chg="add del mod">
          <ac:chgData name="Maleen Abeydeera" userId="c6ce28c11b823c74" providerId="LiveId" clId="{9C22E658-B4BC-4D27-B4FE-1E4BA5E25F82}" dt="2020-03-07T14:26:49.519" v="19972" actId="165"/>
          <ac:grpSpMkLst>
            <pc:docMk/>
            <pc:sldMk cId="2223046493" sldId="327"/>
            <ac:grpSpMk id="4" creationId="{811FCE32-717F-407E-9FD4-9485A1F5F943}"/>
          </ac:grpSpMkLst>
        </pc:grpChg>
        <pc:grpChg chg="add mod ord">
          <ac:chgData name="Maleen Abeydeera" userId="c6ce28c11b823c74" providerId="LiveId" clId="{9C22E658-B4BC-4D27-B4FE-1E4BA5E25F82}" dt="2020-03-10T16:41:50.476" v="42484" actId="1038"/>
          <ac:grpSpMkLst>
            <pc:docMk/>
            <pc:sldMk cId="2223046493" sldId="327"/>
            <ac:grpSpMk id="6" creationId="{8935F411-F121-4322-9923-50DC4D2A4334}"/>
          </ac:grpSpMkLst>
        </pc:grpChg>
        <pc:grpChg chg="add mod ord">
          <ac:chgData name="Maleen Abeydeera" userId="c6ce28c11b823c74" providerId="LiveId" clId="{9C22E658-B4BC-4D27-B4FE-1E4BA5E25F82}" dt="2020-03-10T16:41:50.476" v="42484" actId="1038"/>
          <ac:grpSpMkLst>
            <pc:docMk/>
            <pc:sldMk cId="2223046493" sldId="327"/>
            <ac:grpSpMk id="7" creationId="{368FD9C9-99D4-411F-8661-69786D88B1F5}"/>
          </ac:grpSpMkLst>
        </pc:grpChg>
        <pc:grpChg chg="add mod topLvl">
          <ac:chgData name="Maleen Abeydeera" userId="c6ce28c11b823c74" providerId="LiveId" clId="{9C22E658-B4BC-4D27-B4FE-1E4BA5E25F82}" dt="2020-03-10T16:41:50.476" v="42484" actId="1038"/>
          <ac:grpSpMkLst>
            <pc:docMk/>
            <pc:sldMk cId="2223046493" sldId="327"/>
            <ac:grpSpMk id="99" creationId="{93C8599B-2142-4712-B983-676E62BEC88E}"/>
          </ac:grpSpMkLst>
        </pc:grpChg>
        <pc:grpChg chg="add del mod topLvl">
          <ac:chgData name="Maleen Abeydeera" userId="c6ce28c11b823c74" providerId="LiveId" clId="{9C22E658-B4BC-4D27-B4FE-1E4BA5E25F82}" dt="2020-03-07T13:55:52.085" v="19838" actId="478"/>
          <ac:grpSpMkLst>
            <pc:docMk/>
            <pc:sldMk cId="2223046493" sldId="327"/>
            <ac:grpSpMk id="134" creationId="{BF846678-510C-4D0A-87E6-35B641A8F2A8}"/>
          </ac:grpSpMkLst>
        </pc:grpChg>
        <pc:grpChg chg="add mod">
          <ac:chgData name="Maleen Abeydeera" userId="c6ce28c11b823c74" providerId="LiveId" clId="{9C22E658-B4BC-4D27-B4FE-1E4BA5E25F82}" dt="2020-03-09T17:49:04.814" v="24495" actId="1076"/>
          <ac:grpSpMkLst>
            <pc:docMk/>
            <pc:sldMk cId="2223046493" sldId="327"/>
            <ac:grpSpMk id="222" creationId="{A260FAA2-7EE4-4183-BB1E-9519AAE08086}"/>
          </ac:grpSpMkLst>
        </pc:grpChg>
        <pc:picChg chg="add del mod">
          <ac:chgData name="Maleen Abeydeera" userId="c6ce28c11b823c74" providerId="LiveId" clId="{9C22E658-B4BC-4D27-B4FE-1E4BA5E25F82}" dt="2020-03-10T18:25:06.556" v="44852"/>
          <ac:picMkLst>
            <pc:docMk/>
            <pc:sldMk cId="2223046493" sldId="327"/>
            <ac:picMk id="19" creationId="{BA67B02E-EF5D-4766-8570-2818155EE786}"/>
          </ac:picMkLst>
        </pc:picChg>
        <pc:picChg chg="add del mod">
          <ac:chgData name="Maleen Abeydeera" userId="c6ce28c11b823c74" providerId="LiveId" clId="{9C22E658-B4BC-4D27-B4FE-1E4BA5E25F82}" dt="2020-03-10T18:25:48.052" v="44854"/>
          <ac:picMkLst>
            <pc:docMk/>
            <pc:sldMk cId="2223046493" sldId="327"/>
            <ac:picMk id="20" creationId="{45208414-5BE8-4283-AE9A-C0008F338E0A}"/>
          </ac:picMkLst>
        </pc:picChg>
        <pc:picChg chg="add del mod">
          <ac:chgData name="Maleen Abeydeera" userId="c6ce28c11b823c74" providerId="LiveId" clId="{9C22E658-B4BC-4D27-B4FE-1E4BA5E25F82}" dt="2020-03-10T19:05:33.057" v="44900"/>
          <ac:picMkLst>
            <pc:docMk/>
            <pc:sldMk cId="2223046493" sldId="327"/>
            <ac:picMk id="21" creationId="{F1FF6A29-1A14-41AC-A505-5BE423D0E053}"/>
          </ac:picMkLst>
        </pc:picChg>
        <pc:picChg chg="add del mod">
          <ac:chgData name="Maleen Abeydeera" userId="c6ce28c11b823c74" providerId="LiveId" clId="{9C22E658-B4BC-4D27-B4FE-1E4BA5E25F82}" dt="2020-03-11T13:55:27.417" v="45166"/>
          <ac:picMkLst>
            <pc:docMk/>
            <pc:sldMk cId="2223046493" sldId="327"/>
            <ac:picMk id="22" creationId="{E11ACEF7-39C5-4664-8121-F4A0F93DC7CE}"/>
          </ac:picMkLst>
        </pc:picChg>
        <pc:cxnChg chg="mod">
          <ac:chgData name="Maleen Abeydeera" userId="c6ce28c11b823c74" providerId="LiveId" clId="{9C22E658-B4BC-4D27-B4FE-1E4BA5E25F82}" dt="2020-03-09T18:06:25.462" v="24623" actId="1036"/>
          <ac:cxnSpMkLst>
            <pc:docMk/>
            <pc:sldMk cId="2223046493" sldId="327"/>
            <ac:cxnSpMk id="49" creationId="{6E76F097-B484-43C9-B169-FC3664655746}"/>
          </ac:cxnSpMkLst>
        </pc:cxnChg>
        <pc:cxnChg chg="add del">
          <ac:chgData name="Maleen Abeydeera" userId="c6ce28c11b823c74" providerId="LiveId" clId="{9C22E658-B4BC-4D27-B4FE-1E4BA5E25F82}" dt="2020-03-07T13:57:11.669" v="19864" actId="478"/>
          <ac:cxnSpMkLst>
            <pc:docMk/>
            <pc:sldMk cId="2223046493" sldId="327"/>
            <ac:cxnSpMk id="68" creationId="{86FA4733-EB4B-4EA6-B5AB-B7A3AED76805}"/>
          </ac:cxnSpMkLst>
        </pc:cxnChg>
        <pc:cxnChg chg="add del">
          <ac:chgData name="Maleen Abeydeera" userId="c6ce28c11b823c74" providerId="LiveId" clId="{9C22E658-B4BC-4D27-B4FE-1E4BA5E25F82}" dt="2020-03-07T13:57:13.260" v="19866" actId="478"/>
          <ac:cxnSpMkLst>
            <pc:docMk/>
            <pc:sldMk cId="2223046493" sldId="327"/>
            <ac:cxnSpMk id="69" creationId="{D4317DE2-BA9C-4311-AD20-F21FF756D0BE}"/>
          </ac:cxnSpMkLst>
        </pc:cxnChg>
        <pc:cxnChg chg="del">
          <ac:chgData name="Maleen Abeydeera" userId="c6ce28c11b823c74" providerId="LiveId" clId="{9C22E658-B4BC-4D27-B4FE-1E4BA5E25F82}" dt="2020-03-07T13:53:48.728" v="19801" actId="478"/>
          <ac:cxnSpMkLst>
            <pc:docMk/>
            <pc:sldMk cId="2223046493" sldId="327"/>
            <ac:cxnSpMk id="77" creationId="{1DDFCCA3-CD04-411F-9096-7F851B104126}"/>
          </ac:cxnSpMkLst>
        </pc:cxnChg>
        <pc:cxnChg chg="del">
          <ac:chgData name="Maleen Abeydeera" userId="c6ce28c11b823c74" providerId="LiveId" clId="{9C22E658-B4BC-4D27-B4FE-1E4BA5E25F82}" dt="2020-03-07T13:53:48.728" v="19801" actId="478"/>
          <ac:cxnSpMkLst>
            <pc:docMk/>
            <pc:sldMk cId="2223046493" sldId="327"/>
            <ac:cxnSpMk id="79" creationId="{FC8FEAF9-C46B-4B32-BB9C-718DB58FADB6}"/>
          </ac:cxnSpMkLst>
        </pc:cxnChg>
        <pc:cxnChg chg="del">
          <ac:chgData name="Maleen Abeydeera" userId="c6ce28c11b823c74" providerId="LiveId" clId="{9C22E658-B4BC-4D27-B4FE-1E4BA5E25F82}" dt="2020-03-07T13:53:48.728" v="19801" actId="478"/>
          <ac:cxnSpMkLst>
            <pc:docMk/>
            <pc:sldMk cId="2223046493" sldId="327"/>
            <ac:cxnSpMk id="81" creationId="{D225838F-4656-46D3-9308-9BF9DA0CC570}"/>
          </ac:cxnSpMkLst>
        </pc:cxnChg>
        <pc:cxnChg chg="del">
          <ac:chgData name="Maleen Abeydeera" userId="c6ce28c11b823c74" providerId="LiveId" clId="{9C22E658-B4BC-4D27-B4FE-1E4BA5E25F82}" dt="2020-03-07T13:53:48.728" v="19801" actId="478"/>
          <ac:cxnSpMkLst>
            <pc:docMk/>
            <pc:sldMk cId="2223046493" sldId="327"/>
            <ac:cxnSpMk id="83" creationId="{0C217264-0F54-4425-8893-4F0FA5CD5AAA}"/>
          </ac:cxnSpMkLst>
        </pc:cxnChg>
        <pc:cxnChg chg="del">
          <ac:chgData name="Maleen Abeydeera" userId="c6ce28c11b823c74" providerId="LiveId" clId="{9C22E658-B4BC-4D27-B4FE-1E4BA5E25F82}" dt="2020-03-07T13:53:48.728" v="19801" actId="478"/>
          <ac:cxnSpMkLst>
            <pc:docMk/>
            <pc:sldMk cId="2223046493" sldId="327"/>
            <ac:cxnSpMk id="85" creationId="{9C8FEFE7-0351-4F35-9D43-C26CA6ADD0AA}"/>
          </ac:cxnSpMkLst>
        </pc:cxnChg>
        <pc:cxnChg chg="add del">
          <ac:chgData name="Maleen Abeydeera" userId="c6ce28c11b823c74" providerId="LiveId" clId="{9C22E658-B4BC-4D27-B4FE-1E4BA5E25F82}" dt="2020-03-07T15:11:01.436" v="20262" actId="478"/>
          <ac:cxnSpMkLst>
            <pc:docMk/>
            <pc:sldMk cId="2223046493" sldId="327"/>
            <ac:cxnSpMk id="89" creationId="{FFCF55CC-9E49-4600-B13A-B625C0BB44B9}"/>
          </ac:cxnSpMkLst>
        </pc:cxnChg>
        <pc:cxnChg chg="del">
          <ac:chgData name="Maleen Abeydeera" userId="c6ce28c11b823c74" providerId="LiveId" clId="{9C22E658-B4BC-4D27-B4FE-1E4BA5E25F82}" dt="2020-03-07T13:57:28.155" v="19870" actId="478"/>
          <ac:cxnSpMkLst>
            <pc:docMk/>
            <pc:sldMk cId="2223046493" sldId="327"/>
            <ac:cxnSpMk id="96" creationId="{601F6F03-F9C4-4177-87C8-D264515067F1}"/>
          </ac:cxnSpMkLst>
        </pc:cxnChg>
        <pc:cxnChg chg="del mod">
          <ac:chgData name="Maleen Abeydeera" userId="c6ce28c11b823c74" providerId="LiveId" clId="{9C22E658-B4BC-4D27-B4FE-1E4BA5E25F82}" dt="2020-03-07T13:57:24.404" v="19867" actId="478"/>
          <ac:cxnSpMkLst>
            <pc:docMk/>
            <pc:sldMk cId="2223046493" sldId="327"/>
            <ac:cxnSpMk id="102" creationId="{CCC733FF-FFA1-4DBD-9683-1781A39F6BE5}"/>
          </ac:cxnSpMkLst>
        </pc:cxnChg>
        <pc:cxnChg chg="del">
          <ac:chgData name="Maleen Abeydeera" userId="c6ce28c11b823c74" providerId="LiveId" clId="{9C22E658-B4BC-4D27-B4FE-1E4BA5E25F82}" dt="2020-03-07T13:57:25.935" v="19868" actId="478"/>
          <ac:cxnSpMkLst>
            <pc:docMk/>
            <pc:sldMk cId="2223046493" sldId="327"/>
            <ac:cxnSpMk id="109" creationId="{6D209BFB-D3BC-46CA-94F4-57CEF4959242}"/>
          </ac:cxnSpMkLst>
        </pc:cxnChg>
        <pc:cxnChg chg="del">
          <ac:chgData name="Maleen Abeydeera" userId="c6ce28c11b823c74" providerId="LiveId" clId="{9C22E658-B4BC-4D27-B4FE-1E4BA5E25F82}" dt="2020-03-07T13:57:26.971" v="19869" actId="478"/>
          <ac:cxnSpMkLst>
            <pc:docMk/>
            <pc:sldMk cId="2223046493" sldId="327"/>
            <ac:cxnSpMk id="112" creationId="{63742316-BD7B-4826-ABCA-3CC2A91DC855}"/>
          </ac:cxnSpMkLst>
        </pc:cxnChg>
        <pc:cxnChg chg="del">
          <ac:chgData name="Maleen Abeydeera" userId="c6ce28c11b823c74" providerId="LiveId" clId="{9C22E658-B4BC-4D27-B4FE-1E4BA5E25F82}" dt="2020-03-07T13:55:14.725" v="19827" actId="478"/>
          <ac:cxnSpMkLst>
            <pc:docMk/>
            <pc:sldMk cId="2223046493" sldId="327"/>
            <ac:cxnSpMk id="147" creationId="{5A2C2BA9-FA01-427D-9498-D962D57AA5FF}"/>
          </ac:cxnSpMkLst>
        </pc:cxnChg>
        <pc:cxnChg chg="del">
          <ac:chgData name="Maleen Abeydeera" userId="c6ce28c11b823c74" providerId="LiveId" clId="{9C22E658-B4BC-4D27-B4FE-1E4BA5E25F82}" dt="2020-03-07T13:55:14.725" v="19827" actId="478"/>
          <ac:cxnSpMkLst>
            <pc:docMk/>
            <pc:sldMk cId="2223046493" sldId="327"/>
            <ac:cxnSpMk id="148" creationId="{E589254E-B3E2-4B65-B981-EE5CC67465AE}"/>
          </ac:cxnSpMkLst>
        </pc:cxnChg>
        <pc:cxnChg chg="del mod">
          <ac:chgData name="Maleen Abeydeera" userId="c6ce28c11b823c74" providerId="LiveId" clId="{9C22E658-B4BC-4D27-B4FE-1E4BA5E25F82}" dt="2020-03-07T13:55:14.725" v="19827" actId="478"/>
          <ac:cxnSpMkLst>
            <pc:docMk/>
            <pc:sldMk cId="2223046493" sldId="327"/>
            <ac:cxnSpMk id="149" creationId="{2A054371-28C5-498E-9C3E-E82C3A2D6F00}"/>
          </ac:cxnSpMkLst>
        </pc:cxnChg>
        <pc:cxnChg chg="del">
          <ac:chgData name="Maleen Abeydeera" userId="c6ce28c11b823c74" providerId="LiveId" clId="{9C22E658-B4BC-4D27-B4FE-1E4BA5E25F82}" dt="2020-03-07T13:55:14.725" v="19827" actId="478"/>
          <ac:cxnSpMkLst>
            <pc:docMk/>
            <pc:sldMk cId="2223046493" sldId="327"/>
            <ac:cxnSpMk id="151" creationId="{09CF6AE1-4201-44FE-8B5E-EABD4CFFCC93}"/>
          </ac:cxnSpMkLst>
        </pc:cxnChg>
        <pc:cxnChg chg="mod">
          <ac:chgData name="Maleen Abeydeera" userId="c6ce28c11b823c74" providerId="LiveId" clId="{9C22E658-B4BC-4D27-B4FE-1E4BA5E25F82}" dt="2020-03-09T18:46:50.994" v="25062" actId="14100"/>
          <ac:cxnSpMkLst>
            <pc:docMk/>
            <pc:sldMk cId="2223046493" sldId="327"/>
            <ac:cxnSpMk id="160" creationId="{0CCF3A8E-2546-4B36-A628-B02C6CFEF593}"/>
          </ac:cxnSpMkLst>
        </pc:cxnChg>
        <pc:cxnChg chg="del">
          <ac:chgData name="Maleen Abeydeera" userId="c6ce28c11b823c74" providerId="LiveId" clId="{9C22E658-B4BC-4D27-B4FE-1E4BA5E25F82}" dt="2020-03-07T15:11:02.953" v="20263" actId="478"/>
          <ac:cxnSpMkLst>
            <pc:docMk/>
            <pc:sldMk cId="2223046493" sldId="327"/>
            <ac:cxnSpMk id="176" creationId="{15B5C1A2-137B-4525-B74C-747B465BF59C}"/>
          </ac:cxnSpMkLst>
        </pc:cxnChg>
        <pc:cxnChg chg="add mod topLvl">
          <ac:chgData name="Maleen Abeydeera" userId="c6ce28c11b823c74" providerId="LiveId" clId="{9C22E658-B4BC-4D27-B4FE-1E4BA5E25F82}" dt="2020-03-10T16:41:50.476" v="42484" actId="1038"/>
          <ac:cxnSpMkLst>
            <pc:docMk/>
            <pc:sldMk cId="2223046493" sldId="327"/>
            <ac:cxnSpMk id="206" creationId="{929640E7-A618-45FF-8499-800477F3F62D}"/>
          </ac:cxnSpMkLst>
        </pc:cxnChg>
        <pc:cxnChg chg="add mod">
          <ac:chgData name="Maleen Abeydeera" userId="c6ce28c11b823c74" providerId="LiveId" clId="{9C22E658-B4BC-4D27-B4FE-1E4BA5E25F82}" dt="2020-03-10T16:42:09.632" v="42485" actId="552"/>
          <ac:cxnSpMkLst>
            <pc:docMk/>
            <pc:sldMk cId="2223046493" sldId="327"/>
            <ac:cxnSpMk id="214" creationId="{03A69764-6E73-4468-99D7-06D778667C74}"/>
          </ac:cxnSpMkLst>
        </pc:cxnChg>
        <pc:cxnChg chg="add mod">
          <ac:chgData name="Maleen Abeydeera" userId="c6ce28c11b823c74" providerId="LiveId" clId="{9C22E658-B4BC-4D27-B4FE-1E4BA5E25F82}" dt="2020-03-10T16:42:09.632" v="42485" actId="552"/>
          <ac:cxnSpMkLst>
            <pc:docMk/>
            <pc:sldMk cId="2223046493" sldId="327"/>
            <ac:cxnSpMk id="220" creationId="{F6D5595E-B00E-435B-B498-00324D0F228B}"/>
          </ac:cxnSpMkLst>
        </pc:cxnChg>
        <pc:cxnChg chg="mod">
          <ac:chgData name="Maleen Abeydeera" userId="c6ce28c11b823c74" providerId="LiveId" clId="{9C22E658-B4BC-4D27-B4FE-1E4BA5E25F82}" dt="2020-03-09T17:48:06.815" v="24472" actId="14100"/>
          <ac:cxnSpMkLst>
            <pc:docMk/>
            <pc:sldMk cId="2223046493" sldId="327"/>
            <ac:cxnSpMk id="228" creationId="{04707A6D-593E-4BD6-BBC7-3C76A60ABDB8}"/>
          </ac:cxnSpMkLst>
        </pc:cxnChg>
        <pc:cxnChg chg="mod">
          <ac:chgData name="Maleen Abeydeera" userId="c6ce28c11b823c74" providerId="LiveId" clId="{9C22E658-B4BC-4D27-B4FE-1E4BA5E25F82}" dt="2020-03-09T17:47:56.967" v="24469" actId="1035"/>
          <ac:cxnSpMkLst>
            <pc:docMk/>
            <pc:sldMk cId="2223046493" sldId="327"/>
            <ac:cxnSpMk id="231" creationId="{8D44EDE3-782F-4BFE-B487-7C0EF4DC921A}"/>
          </ac:cxnSpMkLst>
        </pc:cxnChg>
        <pc:cxnChg chg="mod">
          <ac:chgData name="Maleen Abeydeera" userId="c6ce28c11b823c74" providerId="LiveId" clId="{9C22E658-B4BC-4D27-B4FE-1E4BA5E25F82}" dt="2020-03-10T16:19:33.968" v="41744" actId="14100"/>
          <ac:cxnSpMkLst>
            <pc:docMk/>
            <pc:sldMk cId="2223046493" sldId="327"/>
            <ac:cxnSpMk id="243" creationId="{2D38A92C-6836-4E46-A7A6-B35204E064C6}"/>
          </ac:cxnSpMkLst>
        </pc:cxnChg>
        <pc:cxnChg chg="mod">
          <ac:chgData name="Maleen Abeydeera" userId="c6ce28c11b823c74" providerId="LiveId" clId="{9C22E658-B4BC-4D27-B4FE-1E4BA5E25F82}" dt="2020-03-09T17:47:38.439" v="24411" actId="1035"/>
          <ac:cxnSpMkLst>
            <pc:docMk/>
            <pc:sldMk cId="2223046493" sldId="327"/>
            <ac:cxnSpMk id="248" creationId="{65CA0807-3E4F-431C-8650-21699012A2B6}"/>
          </ac:cxnSpMkLst>
        </pc:cxnChg>
        <pc:cxnChg chg="mod">
          <ac:chgData name="Maleen Abeydeera" userId="c6ce28c11b823c74" providerId="LiveId" clId="{9C22E658-B4BC-4D27-B4FE-1E4BA5E25F82}" dt="2020-03-09T17:47:48.652" v="24438" actId="1035"/>
          <ac:cxnSpMkLst>
            <pc:docMk/>
            <pc:sldMk cId="2223046493" sldId="327"/>
            <ac:cxnSpMk id="249" creationId="{1B458958-745E-4849-86A9-4D6D204F1690}"/>
          </ac:cxnSpMkLst>
        </pc:cxnChg>
        <pc:cxnChg chg="mod">
          <ac:chgData name="Maleen Abeydeera" userId="c6ce28c11b823c74" providerId="LiveId" clId="{9C22E658-B4BC-4D27-B4FE-1E4BA5E25F82}" dt="2020-03-09T17:47:38.439" v="24411" actId="1035"/>
          <ac:cxnSpMkLst>
            <pc:docMk/>
            <pc:sldMk cId="2223046493" sldId="327"/>
            <ac:cxnSpMk id="250" creationId="{DCC18EC5-5AA6-4717-A145-6F91238A4D38}"/>
          </ac:cxnSpMkLst>
        </pc:cxnChg>
        <pc:cxnChg chg="add mod">
          <ac:chgData name="Maleen Abeydeera" userId="c6ce28c11b823c74" providerId="LiveId" clId="{9C22E658-B4BC-4D27-B4FE-1E4BA5E25F82}" dt="2020-03-09T18:45:56.004" v="25055" actId="14100"/>
          <ac:cxnSpMkLst>
            <pc:docMk/>
            <pc:sldMk cId="2223046493" sldId="327"/>
            <ac:cxnSpMk id="274" creationId="{EE9B52DA-16CA-43DF-B989-90C2D2720488}"/>
          </ac:cxnSpMkLst>
        </pc:cxnChg>
        <pc:cxnChg chg="add del mod">
          <ac:chgData name="Maleen Abeydeera" userId="c6ce28c11b823c74" providerId="LiveId" clId="{9C22E658-B4BC-4D27-B4FE-1E4BA5E25F82}" dt="2020-03-09T18:51:36.736" v="25085" actId="478"/>
          <ac:cxnSpMkLst>
            <pc:docMk/>
            <pc:sldMk cId="2223046493" sldId="327"/>
            <ac:cxnSpMk id="276" creationId="{F13A1308-CFE0-4FE4-9CA6-C9D846EE5D82}"/>
          </ac:cxnSpMkLst>
        </pc:cxnChg>
        <pc:cxnChg chg="add mod">
          <ac:chgData name="Maleen Abeydeera" userId="c6ce28c11b823c74" providerId="LiveId" clId="{9C22E658-B4BC-4D27-B4FE-1E4BA5E25F82}" dt="2020-03-09T18:52:22.188" v="25093" actId="1076"/>
          <ac:cxnSpMkLst>
            <pc:docMk/>
            <pc:sldMk cId="2223046493" sldId="327"/>
            <ac:cxnSpMk id="278" creationId="{C9FB3BA5-3785-4547-8BD0-B6C944A1549D}"/>
          </ac:cxnSpMkLst>
        </pc:cxnChg>
        <pc:cxnChg chg="add mod">
          <ac:chgData name="Maleen Abeydeera" userId="c6ce28c11b823c74" providerId="LiveId" clId="{9C22E658-B4BC-4D27-B4FE-1E4BA5E25F82}" dt="2020-03-10T16:42:09.632" v="42485" actId="552"/>
          <ac:cxnSpMkLst>
            <pc:docMk/>
            <pc:sldMk cId="2223046493" sldId="327"/>
            <ac:cxnSpMk id="280" creationId="{5D27984A-F63C-40A9-A88D-461F5A1258AE}"/>
          </ac:cxnSpMkLst>
        </pc:cxnChg>
        <pc:cxnChg chg="add mod">
          <ac:chgData name="Maleen Abeydeera" userId="c6ce28c11b823c74" providerId="LiveId" clId="{9C22E658-B4BC-4D27-B4FE-1E4BA5E25F82}" dt="2020-03-10T16:42:09.632" v="42485" actId="552"/>
          <ac:cxnSpMkLst>
            <pc:docMk/>
            <pc:sldMk cId="2223046493" sldId="327"/>
            <ac:cxnSpMk id="283" creationId="{376B266C-9383-402D-B555-A13409E7D73B}"/>
          </ac:cxnSpMkLst>
        </pc:cxnChg>
      </pc:sldChg>
      <pc:sldChg chg="del ord modTransition modNotesTx">
        <pc:chgData name="Maleen Abeydeera" userId="c6ce28c11b823c74" providerId="LiveId" clId="{9C22E658-B4BC-4D27-B4FE-1E4BA5E25F82}" dt="2020-03-10T17:23:44.038" v="44676" actId="47"/>
        <pc:sldMkLst>
          <pc:docMk/>
          <pc:sldMk cId="2746817546" sldId="328"/>
        </pc:sldMkLst>
      </pc:sldChg>
      <pc:sldChg chg="addSp delSp modSp mod modTransition modAnim modNotesTx">
        <pc:chgData name="Maleen Abeydeera" userId="c6ce28c11b823c74" providerId="LiveId" clId="{9C22E658-B4BC-4D27-B4FE-1E4BA5E25F82}" dt="2020-03-11T14:05:06.003" v="45517" actId="20577"/>
        <pc:sldMkLst>
          <pc:docMk/>
          <pc:sldMk cId="1196394991" sldId="329"/>
        </pc:sldMkLst>
        <pc:spChg chg="mod">
          <ac:chgData name="Maleen Abeydeera" userId="c6ce28c11b823c74" providerId="LiveId" clId="{9C22E658-B4BC-4D27-B4FE-1E4BA5E25F82}" dt="2020-03-11T14:05:06.003" v="45517" actId="20577"/>
          <ac:spMkLst>
            <pc:docMk/>
            <pc:sldMk cId="1196394991" sldId="329"/>
            <ac:spMk id="3" creationId="{B9FC70F1-1CF4-40E8-9568-AAE2AB7B11D0}"/>
          </ac:spMkLst>
        </pc:spChg>
        <pc:spChg chg="add mod">
          <ac:chgData name="Maleen Abeydeera" userId="c6ce28c11b823c74" providerId="LiveId" clId="{9C22E658-B4BC-4D27-B4FE-1E4BA5E25F82}" dt="2020-03-10T00:09:16.255" v="38956" actId="12788"/>
          <ac:spMkLst>
            <pc:docMk/>
            <pc:sldMk cId="1196394991" sldId="329"/>
            <ac:spMk id="5" creationId="{327230FF-1AE0-48E3-91E8-0D4E8ED160BF}"/>
          </ac:spMkLst>
        </pc:spChg>
        <pc:picChg chg="add del mod">
          <ac:chgData name="Maleen Abeydeera" userId="c6ce28c11b823c74" providerId="LiveId" clId="{9C22E658-B4BC-4D27-B4FE-1E4BA5E25F82}" dt="2020-03-10T19:05:33.057" v="44900"/>
          <ac:picMkLst>
            <pc:docMk/>
            <pc:sldMk cId="1196394991" sldId="329"/>
            <ac:picMk id="6" creationId="{4E206B14-1539-40FB-BB66-2C8D5BE7EEC4}"/>
          </ac:picMkLst>
        </pc:picChg>
        <pc:picChg chg="add del mod">
          <ac:chgData name="Maleen Abeydeera" userId="c6ce28c11b823c74" providerId="LiveId" clId="{9C22E658-B4BC-4D27-B4FE-1E4BA5E25F82}" dt="2020-03-11T13:55:27.417" v="45166"/>
          <ac:picMkLst>
            <pc:docMk/>
            <pc:sldMk cId="1196394991" sldId="329"/>
            <ac:picMk id="7" creationId="{8B9A74F3-E638-43E8-A172-DBAF58E7F484}"/>
          </ac:picMkLst>
        </pc:picChg>
      </pc:sldChg>
      <pc:sldChg chg="del ord modTransition">
        <pc:chgData name="Maleen Abeydeera" userId="c6ce28c11b823c74" providerId="LiveId" clId="{9C22E658-B4BC-4D27-B4FE-1E4BA5E25F82}" dt="2020-03-04T18:52:37.602" v="12137" actId="47"/>
        <pc:sldMkLst>
          <pc:docMk/>
          <pc:sldMk cId="4273440784" sldId="331"/>
        </pc:sldMkLst>
      </pc:sldChg>
      <pc:sldChg chg="del ord modTransition">
        <pc:chgData name="Maleen Abeydeera" userId="c6ce28c11b823c74" providerId="LiveId" clId="{9C22E658-B4BC-4D27-B4FE-1E4BA5E25F82}" dt="2020-03-04T18:52:37.602" v="12137" actId="47"/>
        <pc:sldMkLst>
          <pc:docMk/>
          <pc:sldMk cId="1626942770" sldId="332"/>
        </pc:sldMkLst>
      </pc:sldChg>
      <pc:sldChg chg="modSp del mod modTransition modNotesTx">
        <pc:chgData name="Maleen Abeydeera" userId="c6ce28c11b823c74" providerId="LiveId" clId="{9C22E658-B4BC-4D27-B4FE-1E4BA5E25F82}" dt="2020-03-05T23:06:17.518" v="14050" actId="47"/>
        <pc:sldMkLst>
          <pc:docMk/>
          <pc:sldMk cId="2503298577" sldId="334"/>
        </pc:sldMkLst>
        <pc:spChg chg="mod">
          <ac:chgData name="Maleen Abeydeera" userId="c6ce28c11b823c74" providerId="LiveId" clId="{9C22E658-B4BC-4D27-B4FE-1E4BA5E25F82}" dt="2020-03-05T01:02:25.006" v="12324" actId="20577"/>
          <ac:spMkLst>
            <pc:docMk/>
            <pc:sldMk cId="2503298577" sldId="334"/>
            <ac:spMk id="3" creationId="{6A58B5CB-83C2-4343-972D-05AFA6399B3B}"/>
          </ac:spMkLst>
        </pc:spChg>
      </pc:sldChg>
      <pc:sldChg chg="del">
        <pc:chgData name="Maleen Abeydeera" userId="c6ce28c11b823c74" providerId="LiveId" clId="{9C22E658-B4BC-4D27-B4FE-1E4BA5E25F82}" dt="2020-03-02T20:58:27.948" v="1431" actId="2696"/>
        <pc:sldMkLst>
          <pc:docMk/>
          <pc:sldMk cId="1889712528" sldId="335"/>
        </pc:sldMkLst>
      </pc:sldChg>
      <pc:sldChg chg="del modTransition">
        <pc:chgData name="Maleen Abeydeera" userId="c6ce28c11b823c74" providerId="LiveId" clId="{9C22E658-B4BC-4D27-B4FE-1E4BA5E25F82}" dt="2020-03-04T18:52:37.602" v="12137" actId="47"/>
        <pc:sldMkLst>
          <pc:docMk/>
          <pc:sldMk cId="1011351998" sldId="336"/>
        </pc:sldMkLst>
      </pc:sldChg>
      <pc:sldChg chg="addSp delSp modSp add del mod modTransition delAnim modAnim modNotesTx">
        <pc:chgData name="Maleen Abeydeera" userId="c6ce28c11b823c74" providerId="LiveId" clId="{9C22E658-B4BC-4D27-B4FE-1E4BA5E25F82}" dt="2020-03-10T17:07:29.388" v="43972" actId="47"/>
        <pc:sldMkLst>
          <pc:docMk/>
          <pc:sldMk cId="3409610146" sldId="337"/>
        </pc:sldMkLst>
        <pc:spChg chg="mod">
          <ac:chgData name="Maleen Abeydeera" userId="c6ce28c11b823c74" providerId="LiveId" clId="{9C22E658-B4BC-4D27-B4FE-1E4BA5E25F82}" dt="2020-03-04T20:56:18.849" v="12145" actId="20577"/>
          <ac:spMkLst>
            <pc:docMk/>
            <pc:sldMk cId="3409610146" sldId="337"/>
            <ac:spMk id="2" creationId="{969245AA-9C92-4EDC-BE48-34EAA0FDA1C3}"/>
          </ac:spMkLst>
        </pc:spChg>
        <pc:spChg chg="add mod">
          <ac:chgData name="Maleen Abeydeera" userId="c6ce28c11b823c74" providerId="LiveId" clId="{9C22E658-B4BC-4D27-B4FE-1E4BA5E25F82}" dt="2020-03-09T19:18:26.554" v="25274" actId="1076"/>
          <ac:spMkLst>
            <pc:docMk/>
            <pc:sldMk cId="3409610146" sldId="337"/>
            <ac:spMk id="6" creationId="{456696AF-ED7E-4D87-98B9-A68C4C3C37A0}"/>
          </ac:spMkLst>
        </pc:spChg>
        <pc:spChg chg="del mod">
          <ac:chgData name="Maleen Abeydeera" userId="c6ce28c11b823c74" providerId="LiveId" clId="{9C22E658-B4BC-4D27-B4FE-1E4BA5E25F82}" dt="2020-03-09T19:21:24.366" v="25399" actId="478"/>
          <ac:spMkLst>
            <pc:docMk/>
            <pc:sldMk cId="3409610146" sldId="337"/>
            <ac:spMk id="11" creationId="{D43BCF4A-7006-4746-BBD2-27A7F54B73DF}"/>
          </ac:spMkLst>
        </pc:spChg>
        <pc:spChg chg="add del mod">
          <ac:chgData name="Maleen Abeydeera" userId="c6ce28c11b823c74" providerId="LiveId" clId="{9C22E658-B4BC-4D27-B4FE-1E4BA5E25F82}" dt="2020-03-09T19:20:34.201" v="25301"/>
          <ac:spMkLst>
            <pc:docMk/>
            <pc:sldMk cId="3409610146" sldId="337"/>
            <ac:spMk id="13" creationId="{E4BC3E78-B886-45D9-A10A-F86DA359FD47}"/>
          </ac:spMkLst>
        </pc:spChg>
        <pc:spChg chg="add del">
          <ac:chgData name="Maleen Abeydeera" userId="c6ce28c11b823c74" providerId="LiveId" clId="{9C22E658-B4BC-4D27-B4FE-1E4BA5E25F82}" dt="2020-03-09T19:17:10.680" v="25241"/>
          <ac:spMkLst>
            <pc:docMk/>
            <pc:sldMk cId="3409610146" sldId="337"/>
            <ac:spMk id="15" creationId="{2F8DBDBC-72DD-486A-8CC1-7B5FB71D3374}"/>
          </ac:spMkLst>
        </pc:spChg>
        <pc:spChg chg="add mod">
          <ac:chgData name="Maleen Abeydeera" userId="c6ce28c11b823c74" providerId="LiveId" clId="{9C22E658-B4BC-4D27-B4FE-1E4BA5E25F82}" dt="2020-03-09T19:21:20.334" v="25397" actId="313"/>
          <ac:spMkLst>
            <pc:docMk/>
            <pc:sldMk cId="3409610146" sldId="337"/>
            <ac:spMk id="17" creationId="{9DA97CFD-6F0D-497B-B8A1-D60AC20E0084}"/>
          </ac:spMkLst>
        </pc:spChg>
        <pc:spChg chg="mod">
          <ac:chgData name="Maleen Abeydeera" userId="c6ce28c11b823c74" providerId="LiveId" clId="{9C22E658-B4BC-4D27-B4FE-1E4BA5E25F82}" dt="2020-03-09T19:17:33.998" v="25252" actId="20577"/>
          <ac:spMkLst>
            <pc:docMk/>
            <pc:sldMk cId="3409610146" sldId="337"/>
            <ac:spMk id="19" creationId="{EB7BF1D8-F7BD-487F-889A-D4B81E7620BF}"/>
          </ac:spMkLst>
        </pc:spChg>
        <pc:spChg chg="mod">
          <ac:chgData name="Maleen Abeydeera" userId="c6ce28c11b823c74" providerId="LiveId" clId="{9C22E658-B4BC-4D27-B4FE-1E4BA5E25F82}" dt="2020-03-09T19:18:33.769" v="25278" actId="20577"/>
          <ac:spMkLst>
            <pc:docMk/>
            <pc:sldMk cId="3409610146" sldId="337"/>
            <ac:spMk id="23" creationId="{69CF30F1-34B9-4A59-9B34-F043E944CB97}"/>
          </ac:spMkLst>
        </pc:spChg>
        <pc:spChg chg="add del mod">
          <ac:chgData name="Maleen Abeydeera" userId="c6ce28c11b823c74" providerId="LiveId" clId="{9C22E658-B4BC-4D27-B4FE-1E4BA5E25F82}" dt="2020-03-10T00:04:09.499" v="38944" actId="478"/>
          <ac:spMkLst>
            <pc:docMk/>
            <pc:sldMk cId="3409610146" sldId="337"/>
            <ac:spMk id="32" creationId="{24D00ACE-B25F-4FB4-9B78-AA3F5602C225}"/>
          </ac:spMkLst>
        </pc:spChg>
        <pc:spChg chg="add del mod">
          <ac:chgData name="Maleen Abeydeera" userId="c6ce28c11b823c74" providerId="LiveId" clId="{9C22E658-B4BC-4D27-B4FE-1E4BA5E25F82}" dt="2020-03-10T00:04:11.653" v="38946" actId="478"/>
          <ac:spMkLst>
            <pc:docMk/>
            <pc:sldMk cId="3409610146" sldId="337"/>
            <ac:spMk id="33" creationId="{C11BB9EF-4A29-4C62-8E1A-E85DA9B5BC42}"/>
          </ac:spMkLst>
        </pc:spChg>
        <pc:spChg chg="del mod">
          <ac:chgData name="Maleen Abeydeera" userId="c6ce28c11b823c74" providerId="LiveId" clId="{9C22E658-B4BC-4D27-B4FE-1E4BA5E25F82}" dt="2020-03-09T19:19:35.636" v="25285" actId="478"/>
          <ac:spMkLst>
            <pc:docMk/>
            <pc:sldMk cId="3409610146" sldId="337"/>
            <ac:spMk id="41" creationId="{AF0FB4CD-FF7F-4607-9187-327B2E1491E7}"/>
          </ac:spMkLst>
        </pc:spChg>
        <pc:spChg chg="del mod">
          <ac:chgData name="Maleen Abeydeera" userId="c6ce28c11b823c74" providerId="LiveId" clId="{9C22E658-B4BC-4D27-B4FE-1E4BA5E25F82}" dt="2020-03-10T00:04:10.590" v="38945" actId="478"/>
          <ac:spMkLst>
            <pc:docMk/>
            <pc:sldMk cId="3409610146" sldId="337"/>
            <ac:spMk id="83" creationId="{74700453-3DFE-4E25-B34C-D5C3892155A3}"/>
          </ac:spMkLst>
        </pc:spChg>
        <pc:grpChg chg="add mod">
          <ac:chgData name="Maleen Abeydeera" userId="c6ce28c11b823c74" providerId="LiveId" clId="{9C22E658-B4BC-4D27-B4FE-1E4BA5E25F82}" dt="2020-03-09T19:18:30.310" v="25275" actId="1076"/>
          <ac:grpSpMkLst>
            <pc:docMk/>
            <pc:sldMk cId="3409610146" sldId="337"/>
            <ac:grpSpMk id="12" creationId="{4E442AB5-9A8C-42F8-A1BB-D0159C53CC6C}"/>
          </ac:grpSpMkLst>
        </pc:grpChg>
        <pc:grpChg chg="add mod">
          <ac:chgData name="Maleen Abeydeera" userId="c6ce28c11b823c74" providerId="LiveId" clId="{9C22E658-B4BC-4D27-B4FE-1E4BA5E25F82}" dt="2020-03-09T19:17:30.221" v="25251" actId="1076"/>
          <ac:grpSpMkLst>
            <pc:docMk/>
            <pc:sldMk cId="3409610146" sldId="337"/>
            <ac:grpSpMk id="18" creationId="{F7BDD2E6-5D47-49B3-A371-D16E8D631997}"/>
          </ac:grpSpMkLst>
        </pc:grpChg>
        <pc:grpChg chg="add mod">
          <ac:chgData name="Maleen Abeydeera" userId="c6ce28c11b823c74" providerId="LiveId" clId="{9C22E658-B4BC-4D27-B4FE-1E4BA5E25F82}" dt="2020-03-09T19:18:18.993" v="25270" actId="14100"/>
          <ac:grpSpMkLst>
            <pc:docMk/>
            <pc:sldMk cId="3409610146" sldId="337"/>
            <ac:grpSpMk id="22" creationId="{4D71E2A9-9AA6-423B-A273-8AB9526D60F0}"/>
          </ac:grpSpMkLst>
        </pc:grpChg>
        <pc:grpChg chg="add mod">
          <ac:chgData name="Maleen Abeydeera" userId="c6ce28c11b823c74" providerId="LiveId" clId="{9C22E658-B4BC-4D27-B4FE-1E4BA5E25F82}" dt="2020-03-09T19:18:09.587" v="25267" actId="1076"/>
          <ac:grpSpMkLst>
            <pc:docMk/>
            <pc:sldMk cId="3409610146" sldId="337"/>
            <ac:grpSpMk id="26" creationId="{79942538-1C51-4FAB-889B-EA5B503CD3D2}"/>
          </ac:grpSpMkLst>
        </pc:grpChg>
        <pc:graphicFrameChg chg="add del mod">
          <ac:chgData name="Maleen Abeydeera" userId="c6ce28c11b823c74" providerId="LiveId" clId="{9C22E658-B4BC-4D27-B4FE-1E4BA5E25F82}" dt="2020-03-02T19:31:23.861" v="1164" actId="478"/>
          <ac:graphicFrameMkLst>
            <pc:docMk/>
            <pc:sldMk cId="3409610146" sldId="337"/>
            <ac:graphicFrameMk id="3" creationId="{8A0AA5E4-A09B-4578-B5CB-56BCDF91C83E}"/>
          </ac:graphicFrameMkLst>
        </pc:graphicFrameChg>
        <pc:graphicFrameChg chg="mod modGraphic">
          <ac:chgData name="Maleen Abeydeera" userId="c6ce28c11b823c74" providerId="LiveId" clId="{9C22E658-B4BC-4D27-B4FE-1E4BA5E25F82}" dt="2020-03-09T19:20:07.005" v="25295" actId="1076"/>
          <ac:graphicFrameMkLst>
            <pc:docMk/>
            <pc:sldMk cId="3409610146" sldId="337"/>
            <ac:graphicFrameMk id="5" creationId="{23BE7C2B-FBEB-49DE-B49C-AA300470BAE8}"/>
          </ac:graphicFrameMkLst>
        </pc:graphicFrameChg>
        <pc:picChg chg="mod modCrop">
          <ac:chgData name="Maleen Abeydeera" userId="c6ce28c11b823c74" providerId="LiveId" clId="{9C22E658-B4BC-4D27-B4FE-1E4BA5E25F82}" dt="2020-03-09T19:18:23.660" v="25272" actId="1076"/>
          <ac:picMkLst>
            <pc:docMk/>
            <pc:sldMk cId="3409610146" sldId="337"/>
            <ac:picMk id="10" creationId="{BA29F3F4-CD0D-4AB8-93DE-81969EE110FA}"/>
          </ac:picMkLst>
        </pc:picChg>
        <pc:picChg chg="mod modCrop">
          <ac:chgData name="Maleen Abeydeera" userId="c6ce28c11b823c74" providerId="LiveId" clId="{9C22E658-B4BC-4D27-B4FE-1E4BA5E25F82}" dt="2020-03-09T19:21:45.170" v="25400" actId="1076"/>
          <ac:picMkLst>
            <pc:docMk/>
            <pc:sldMk cId="3409610146" sldId="337"/>
            <ac:picMk id="14" creationId="{CBC0DD3A-0A4F-4196-B39F-70FA5FF3B6D2}"/>
          </ac:picMkLst>
        </pc:picChg>
        <pc:cxnChg chg="add mod">
          <ac:chgData name="Maleen Abeydeera" userId="c6ce28c11b823c74" providerId="LiveId" clId="{9C22E658-B4BC-4D27-B4FE-1E4BA5E25F82}" dt="2020-03-09T19:17:25.270" v="25249" actId="164"/>
          <ac:cxnSpMkLst>
            <pc:docMk/>
            <pc:sldMk cId="3409610146" sldId="337"/>
            <ac:cxnSpMk id="8" creationId="{258FB41E-3BDF-464F-8522-6A8B90BF29FC}"/>
          </ac:cxnSpMkLst>
        </pc:cxnChg>
        <pc:cxnChg chg="add mod">
          <ac:chgData name="Maleen Abeydeera" userId="c6ce28c11b823c74" providerId="LiveId" clId="{9C22E658-B4BC-4D27-B4FE-1E4BA5E25F82}" dt="2020-03-09T19:17:25.270" v="25249" actId="164"/>
          <ac:cxnSpMkLst>
            <pc:docMk/>
            <pc:sldMk cId="3409610146" sldId="337"/>
            <ac:cxnSpMk id="16" creationId="{90C0A915-3B5D-4738-A30E-A893B0D66726}"/>
          </ac:cxnSpMkLst>
        </pc:cxnChg>
      </pc:sldChg>
      <pc:sldChg chg="addSp delSp modSp add mod modTransition modAnim modNotesTx">
        <pc:chgData name="Maleen Abeydeera" userId="c6ce28c11b823c74" providerId="LiveId" clId="{9C22E658-B4BC-4D27-B4FE-1E4BA5E25F82}" dt="2020-03-11T13:55:27.417" v="45166"/>
        <pc:sldMkLst>
          <pc:docMk/>
          <pc:sldMk cId="283195884" sldId="338"/>
        </pc:sldMkLst>
        <pc:spChg chg="mod">
          <ac:chgData name="Maleen Abeydeera" userId="c6ce28c11b823c74" providerId="LiveId" clId="{9C22E658-B4BC-4D27-B4FE-1E4BA5E25F82}" dt="2020-03-04T17:48:38.607" v="12057" actId="14100"/>
          <ac:spMkLst>
            <pc:docMk/>
            <pc:sldMk cId="283195884" sldId="338"/>
            <ac:spMk id="2" creationId="{F2D5CC73-C3BF-49F7-BE1A-97D99106387C}"/>
          </ac:spMkLst>
        </pc:spChg>
        <pc:spChg chg="mod">
          <ac:chgData name="Maleen Abeydeera" userId="c6ce28c11b823c74" providerId="LiveId" clId="{9C22E658-B4BC-4D27-B4FE-1E4BA5E25F82}" dt="2020-03-11T13:50:40.058" v="45008" actId="20577"/>
          <ac:spMkLst>
            <pc:docMk/>
            <pc:sldMk cId="283195884" sldId="338"/>
            <ac:spMk id="3" creationId="{3CEA94FB-588C-4FF4-9953-3FEDBA6E4252}"/>
          </ac:spMkLst>
        </pc:spChg>
        <pc:spChg chg="del">
          <ac:chgData name="Maleen Abeydeera" userId="c6ce28c11b823c74" providerId="LiveId" clId="{9C22E658-B4BC-4D27-B4FE-1E4BA5E25F82}" dt="2020-03-03T19:16:52.185" v="4438" actId="478"/>
          <ac:spMkLst>
            <pc:docMk/>
            <pc:sldMk cId="283195884" sldId="338"/>
            <ac:spMk id="5" creationId="{A7AE2EC8-5D62-431E-913E-79536EAA9332}"/>
          </ac:spMkLst>
        </pc:spChg>
        <pc:spChg chg="mod">
          <ac:chgData name="Maleen Abeydeera" userId="c6ce28c11b823c74" providerId="LiveId" clId="{9C22E658-B4BC-4D27-B4FE-1E4BA5E25F82}" dt="2020-03-10T14:37:58.004" v="39005" actId="403"/>
          <ac:spMkLst>
            <pc:docMk/>
            <pc:sldMk cId="283195884" sldId="338"/>
            <ac:spMk id="6" creationId="{5301633D-B2F8-4208-ACBD-4D94B652097B}"/>
          </ac:spMkLst>
        </pc:spChg>
        <pc:spChg chg="add del mod">
          <ac:chgData name="Maleen Abeydeera" userId="c6ce28c11b823c74" providerId="LiveId" clId="{9C22E658-B4BC-4D27-B4FE-1E4BA5E25F82}" dt="2020-03-06T14:28:16.969" v="14522" actId="478"/>
          <ac:spMkLst>
            <pc:docMk/>
            <pc:sldMk cId="283195884" sldId="338"/>
            <ac:spMk id="7" creationId="{326D1611-FEBA-4D0A-93B0-B4A2660BA429}"/>
          </ac:spMkLst>
        </pc:spChg>
        <pc:spChg chg="add del mod">
          <ac:chgData name="Maleen Abeydeera" userId="c6ce28c11b823c74" providerId="LiveId" clId="{9C22E658-B4BC-4D27-B4FE-1E4BA5E25F82}" dt="2020-03-06T14:18:03.344" v="14326" actId="478"/>
          <ac:spMkLst>
            <pc:docMk/>
            <pc:sldMk cId="283195884" sldId="338"/>
            <ac:spMk id="8" creationId="{B8D40BF5-B3E1-4EB5-B9CA-FC7FF878E537}"/>
          </ac:spMkLst>
        </pc:spChg>
        <pc:spChg chg="add del mod">
          <ac:chgData name="Maleen Abeydeera" userId="c6ce28c11b823c74" providerId="LiveId" clId="{9C22E658-B4BC-4D27-B4FE-1E4BA5E25F82}" dt="2020-03-06T14:27:01.850" v="14504" actId="478"/>
          <ac:spMkLst>
            <pc:docMk/>
            <pc:sldMk cId="283195884" sldId="338"/>
            <ac:spMk id="9" creationId="{176C5EDD-6B3B-429B-998A-22E7A81C7C28}"/>
          </ac:spMkLst>
        </pc:spChg>
        <pc:spChg chg="del">
          <ac:chgData name="Maleen Abeydeera" userId="c6ce28c11b823c74" providerId="LiveId" clId="{9C22E658-B4BC-4D27-B4FE-1E4BA5E25F82}" dt="2020-03-03T19:16:52.185" v="4438" actId="478"/>
          <ac:spMkLst>
            <pc:docMk/>
            <pc:sldMk cId="283195884" sldId="338"/>
            <ac:spMk id="10" creationId="{9BD7048A-E483-4425-97FB-87A2B534C851}"/>
          </ac:spMkLst>
        </pc:spChg>
        <pc:spChg chg="del">
          <ac:chgData name="Maleen Abeydeera" userId="c6ce28c11b823c74" providerId="LiveId" clId="{9C22E658-B4BC-4D27-B4FE-1E4BA5E25F82}" dt="2020-03-03T19:16:52.185" v="4438" actId="478"/>
          <ac:spMkLst>
            <pc:docMk/>
            <pc:sldMk cId="283195884" sldId="338"/>
            <ac:spMk id="11" creationId="{6DBF1C97-1926-4B32-858C-3B96C0568166}"/>
          </ac:spMkLst>
        </pc:spChg>
        <pc:spChg chg="add del mod">
          <ac:chgData name="Maleen Abeydeera" userId="c6ce28c11b823c74" providerId="LiveId" clId="{9C22E658-B4BC-4D27-B4FE-1E4BA5E25F82}" dt="2020-03-06T14:27:03.716" v="14505" actId="478"/>
          <ac:spMkLst>
            <pc:docMk/>
            <pc:sldMk cId="283195884" sldId="338"/>
            <ac:spMk id="13" creationId="{0D842D78-272C-4C27-A0A3-3A9BA4818B69}"/>
          </ac:spMkLst>
        </pc:spChg>
        <pc:spChg chg="add del mod">
          <ac:chgData name="Maleen Abeydeera" userId="c6ce28c11b823c74" providerId="LiveId" clId="{9C22E658-B4BC-4D27-B4FE-1E4BA5E25F82}" dt="2020-03-06T14:26:40.949" v="14497" actId="478"/>
          <ac:spMkLst>
            <pc:docMk/>
            <pc:sldMk cId="283195884" sldId="338"/>
            <ac:spMk id="15" creationId="{7C3A469A-5DBA-4191-8BAC-EB195CE2A0CE}"/>
          </ac:spMkLst>
        </pc:spChg>
        <pc:spChg chg="add del">
          <ac:chgData name="Maleen Abeydeera" userId="c6ce28c11b823c74" providerId="LiveId" clId="{9C22E658-B4BC-4D27-B4FE-1E4BA5E25F82}" dt="2020-03-06T14:39:49.945" v="14650" actId="478"/>
          <ac:spMkLst>
            <pc:docMk/>
            <pc:sldMk cId="283195884" sldId="338"/>
            <ac:spMk id="16" creationId="{FAE07BFD-02DA-4D75-9237-7D26452136E8}"/>
          </ac:spMkLst>
        </pc:spChg>
        <pc:spChg chg="add mod">
          <ac:chgData name="Maleen Abeydeera" userId="c6ce28c11b823c74" providerId="LiveId" clId="{9C22E658-B4BC-4D27-B4FE-1E4BA5E25F82}" dt="2020-03-06T14:29:39.870" v="14635" actId="20577"/>
          <ac:spMkLst>
            <pc:docMk/>
            <pc:sldMk cId="283195884" sldId="338"/>
            <ac:spMk id="19" creationId="{655F181A-0C4D-4065-A530-287588740E6A}"/>
          </ac:spMkLst>
        </pc:spChg>
        <pc:spChg chg="add mod">
          <ac:chgData name="Maleen Abeydeera" userId="c6ce28c11b823c74" providerId="LiveId" clId="{9C22E658-B4BC-4D27-B4FE-1E4BA5E25F82}" dt="2020-03-10T14:38:00.689" v="39006" actId="403"/>
          <ac:spMkLst>
            <pc:docMk/>
            <pc:sldMk cId="283195884" sldId="338"/>
            <ac:spMk id="20" creationId="{13F700ED-60FF-4D25-B365-0E84E4497C6F}"/>
          </ac:spMkLst>
        </pc:spChg>
        <pc:picChg chg="add del mod">
          <ac:chgData name="Maleen Abeydeera" userId="c6ce28c11b823c74" providerId="LiveId" clId="{9C22E658-B4BC-4D27-B4FE-1E4BA5E25F82}" dt="2020-03-06T14:39:45.971" v="14648" actId="478"/>
          <ac:picMkLst>
            <pc:docMk/>
            <pc:sldMk cId="283195884" sldId="338"/>
            <ac:picMk id="12" creationId="{135ACA1C-CF52-44CA-852E-406897DA07ED}"/>
          </ac:picMkLst>
        </pc:picChg>
        <pc:picChg chg="add mod">
          <ac:chgData name="Maleen Abeydeera" userId="c6ce28c11b823c74" providerId="LiveId" clId="{9C22E658-B4BC-4D27-B4FE-1E4BA5E25F82}" dt="2020-03-06T14:40:05.886" v="14653" actId="1076"/>
          <ac:picMkLst>
            <pc:docMk/>
            <pc:sldMk cId="283195884" sldId="338"/>
            <ac:picMk id="17" creationId="{D71B5AE0-A118-48A5-A620-3ACA8F5B3CDE}"/>
          </ac:picMkLst>
        </pc:picChg>
        <pc:picChg chg="add del mod">
          <ac:chgData name="Maleen Abeydeera" userId="c6ce28c11b823c74" providerId="LiveId" clId="{9C22E658-B4BC-4D27-B4FE-1E4BA5E25F82}" dt="2020-03-10T17:20:26.272" v="44675"/>
          <ac:picMkLst>
            <pc:docMk/>
            <pc:sldMk cId="283195884" sldId="338"/>
            <ac:picMk id="18" creationId="{D2438ED3-DEA8-47A4-BA53-70B0D43D3D7A}"/>
          </ac:picMkLst>
        </pc:picChg>
        <pc:picChg chg="add del mod">
          <ac:chgData name="Maleen Abeydeera" userId="c6ce28c11b823c74" providerId="LiveId" clId="{9C22E658-B4BC-4D27-B4FE-1E4BA5E25F82}" dt="2020-03-10T17:25:58.827" v="44682"/>
          <ac:picMkLst>
            <pc:docMk/>
            <pc:sldMk cId="283195884" sldId="338"/>
            <ac:picMk id="21" creationId="{5DA7F14F-38DA-4C9A-BCE3-4AFCFD6E20F2}"/>
          </ac:picMkLst>
        </pc:picChg>
        <pc:picChg chg="add del mod">
          <ac:chgData name="Maleen Abeydeera" userId="c6ce28c11b823c74" providerId="LiveId" clId="{9C22E658-B4BC-4D27-B4FE-1E4BA5E25F82}" dt="2020-03-10T17:29:19.748" v="44684"/>
          <ac:picMkLst>
            <pc:docMk/>
            <pc:sldMk cId="283195884" sldId="338"/>
            <ac:picMk id="22" creationId="{54F93524-D728-4223-A028-05C2B1AA72E5}"/>
          </ac:picMkLst>
        </pc:picChg>
        <pc:picChg chg="add del mod">
          <ac:chgData name="Maleen Abeydeera" userId="c6ce28c11b823c74" providerId="LiveId" clId="{9C22E658-B4BC-4D27-B4FE-1E4BA5E25F82}" dt="2020-03-10T17:30:01.062" v="44686"/>
          <ac:picMkLst>
            <pc:docMk/>
            <pc:sldMk cId="283195884" sldId="338"/>
            <ac:picMk id="23" creationId="{9E23262B-D17B-4579-8811-B6B64DD033AE}"/>
          </ac:picMkLst>
        </pc:picChg>
        <pc:picChg chg="add del mod">
          <ac:chgData name="Maleen Abeydeera" userId="c6ce28c11b823c74" providerId="LiveId" clId="{9C22E658-B4BC-4D27-B4FE-1E4BA5E25F82}" dt="2020-03-10T19:05:33.057" v="44900"/>
          <ac:picMkLst>
            <pc:docMk/>
            <pc:sldMk cId="283195884" sldId="338"/>
            <ac:picMk id="24" creationId="{93BB43A3-5B77-4094-9E00-7189139C76EE}"/>
          </ac:picMkLst>
        </pc:picChg>
        <pc:picChg chg="add del mod">
          <ac:chgData name="Maleen Abeydeera" userId="c6ce28c11b823c74" providerId="LiveId" clId="{9C22E658-B4BC-4D27-B4FE-1E4BA5E25F82}" dt="2020-03-11T13:55:27.417" v="45166"/>
          <ac:picMkLst>
            <pc:docMk/>
            <pc:sldMk cId="283195884" sldId="338"/>
            <ac:picMk id="25" creationId="{F140E18B-A8F1-4CBC-977E-CA299849D5A9}"/>
          </ac:picMkLst>
        </pc:picChg>
        <pc:picChg chg="add mod">
          <ac:chgData name="Maleen Abeydeera" userId="c6ce28c11b823c74" providerId="LiveId" clId="{9C22E658-B4BC-4D27-B4FE-1E4BA5E25F82}" dt="2020-03-06T14:38:09.502" v="14647" actId="1076"/>
          <ac:picMkLst>
            <pc:docMk/>
            <pc:sldMk cId="283195884" sldId="338"/>
            <ac:picMk id="1026" creationId="{E7F67B7F-8476-4657-8F1E-F9A63FC3729F}"/>
          </ac:picMkLst>
        </pc:picChg>
        <pc:picChg chg="del">
          <ac:chgData name="Maleen Abeydeera" userId="c6ce28c11b823c74" providerId="LiveId" clId="{9C22E658-B4BC-4D27-B4FE-1E4BA5E25F82}" dt="2020-03-03T19:16:49.060" v="4437" actId="478"/>
          <ac:picMkLst>
            <pc:docMk/>
            <pc:sldMk cId="283195884" sldId="338"/>
            <ac:picMk id="1028" creationId="{314BE7F7-9824-4C67-8401-08A64D1AE02B}"/>
          </ac:picMkLst>
        </pc:picChg>
        <pc:picChg chg="del">
          <ac:chgData name="Maleen Abeydeera" userId="c6ce28c11b823c74" providerId="LiveId" clId="{9C22E658-B4BC-4D27-B4FE-1E4BA5E25F82}" dt="2020-03-03T19:16:49.060" v="4437" actId="478"/>
          <ac:picMkLst>
            <pc:docMk/>
            <pc:sldMk cId="283195884" sldId="338"/>
            <ac:picMk id="1030" creationId="{A382E987-3C3B-459F-BE40-7818961FD2C5}"/>
          </ac:picMkLst>
        </pc:picChg>
        <pc:picChg chg="del">
          <ac:chgData name="Maleen Abeydeera" userId="c6ce28c11b823c74" providerId="LiveId" clId="{9C22E658-B4BC-4D27-B4FE-1E4BA5E25F82}" dt="2020-03-03T19:16:49.060" v="4437" actId="478"/>
          <ac:picMkLst>
            <pc:docMk/>
            <pc:sldMk cId="283195884" sldId="338"/>
            <ac:picMk id="1032" creationId="{86CC4371-A7F5-4EB7-963E-7E239A916372}"/>
          </ac:picMkLst>
        </pc:picChg>
      </pc:sldChg>
      <pc:sldChg chg="modSp add del mod modTransition">
        <pc:chgData name="Maleen Abeydeera" userId="c6ce28c11b823c74" providerId="LiveId" clId="{9C22E658-B4BC-4D27-B4FE-1E4BA5E25F82}" dt="2020-03-05T00:43:33.826" v="12321" actId="2696"/>
        <pc:sldMkLst>
          <pc:docMk/>
          <pc:sldMk cId="441138643" sldId="339"/>
        </pc:sldMkLst>
        <pc:spChg chg="mod">
          <ac:chgData name="Maleen Abeydeera" userId="c6ce28c11b823c74" providerId="LiveId" clId="{9C22E658-B4BC-4D27-B4FE-1E4BA5E25F82}" dt="2020-03-05T00:41:19.073" v="12319" actId="5793"/>
          <ac:spMkLst>
            <pc:docMk/>
            <pc:sldMk cId="441138643" sldId="339"/>
            <ac:spMk id="2" creationId="{5C4B0890-2341-4FD2-9131-F6EBD5732606}"/>
          </ac:spMkLst>
        </pc:spChg>
      </pc:sldChg>
      <pc:sldChg chg="addSp delSp modSp add mod modTransition addAnim delAnim modAnim modNotesTx">
        <pc:chgData name="Maleen Abeydeera" userId="c6ce28c11b823c74" providerId="LiveId" clId="{9C22E658-B4BC-4D27-B4FE-1E4BA5E25F82}" dt="2020-03-11T14:41:08.137" v="45885" actId="20577"/>
        <pc:sldMkLst>
          <pc:docMk/>
          <pc:sldMk cId="624371572" sldId="339"/>
        </pc:sldMkLst>
        <pc:spChg chg="mod">
          <ac:chgData name="Maleen Abeydeera" userId="c6ce28c11b823c74" providerId="LiveId" clId="{9C22E658-B4BC-4D27-B4FE-1E4BA5E25F82}" dt="2020-03-09T15:43:13.329" v="23754" actId="20577"/>
          <ac:spMkLst>
            <pc:docMk/>
            <pc:sldMk cId="624371572" sldId="339"/>
            <ac:spMk id="2" creationId="{2165CA57-EA45-4E94-BD53-09873AC93753}"/>
          </ac:spMkLst>
        </pc:spChg>
        <pc:spChg chg="mod">
          <ac:chgData name="Maleen Abeydeera" userId="c6ce28c11b823c74" providerId="LiveId" clId="{9C22E658-B4BC-4D27-B4FE-1E4BA5E25F82}" dt="2020-03-10T17:52:24.822" v="44747" actId="6549"/>
          <ac:spMkLst>
            <pc:docMk/>
            <pc:sldMk cId="624371572" sldId="339"/>
            <ac:spMk id="3" creationId="{8A6DBED5-6F9E-4219-BA1A-3689B0158EDB}"/>
          </ac:spMkLst>
        </pc:spChg>
        <pc:spChg chg="add mod">
          <ac:chgData name="Maleen Abeydeera" userId="c6ce28c11b823c74" providerId="LiveId" clId="{9C22E658-B4BC-4D27-B4FE-1E4BA5E25F82}" dt="2020-03-11T13:51:47.403" v="45050" actId="20577"/>
          <ac:spMkLst>
            <pc:docMk/>
            <pc:sldMk cId="624371572" sldId="339"/>
            <ac:spMk id="6" creationId="{A90E3197-25A9-48A7-8D78-12707392341B}"/>
          </ac:spMkLst>
        </pc:spChg>
        <pc:spChg chg="add del mod">
          <ac:chgData name="Maleen Abeydeera" userId="c6ce28c11b823c74" providerId="LiveId" clId="{9C22E658-B4BC-4D27-B4FE-1E4BA5E25F82}" dt="2020-03-06T15:30:22.068" v="15003" actId="478"/>
          <ac:spMkLst>
            <pc:docMk/>
            <pc:sldMk cId="624371572" sldId="339"/>
            <ac:spMk id="7" creationId="{7F699D86-8A42-4E79-A666-CFC2F7129C0F}"/>
          </ac:spMkLst>
        </pc:spChg>
        <pc:spChg chg="add del mod">
          <ac:chgData name="Maleen Abeydeera" userId="c6ce28c11b823c74" providerId="LiveId" clId="{9C22E658-B4BC-4D27-B4FE-1E4BA5E25F82}" dt="2020-03-09T13:22:01.985" v="20408" actId="478"/>
          <ac:spMkLst>
            <pc:docMk/>
            <pc:sldMk cId="624371572" sldId="339"/>
            <ac:spMk id="8" creationId="{D4A0356C-D0F5-4873-B20B-B11B657948E5}"/>
          </ac:spMkLst>
        </pc:spChg>
        <pc:spChg chg="add del">
          <ac:chgData name="Maleen Abeydeera" userId="c6ce28c11b823c74" providerId="LiveId" clId="{9C22E658-B4BC-4D27-B4FE-1E4BA5E25F82}" dt="2020-03-06T15:30:20.276" v="15002" actId="478"/>
          <ac:spMkLst>
            <pc:docMk/>
            <pc:sldMk cId="624371572" sldId="339"/>
            <ac:spMk id="9" creationId="{F3B93129-EBA0-416B-85CB-E7010BA2D354}"/>
          </ac:spMkLst>
        </pc:spChg>
        <pc:spChg chg="add del mod">
          <ac:chgData name="Maleen Abeydeera" userId="c6ce28c11b823c74" providerId="LiveId" clId="{9C22E658-B4BC-4D27-B4FE-1E4BA5E25F82}" dt="2020-03-09T13:22:01.985" v="20408" actId="478"/>
          <ac:spMkLst>
            <pc:docMk/>
            <pc:sldMk cId="624371572" sldId="339"/>
            <ac:spMk id="10" creationId="{8FA277A0-A58A-4348-8E43-CB6CFDEA45EA}"/>
          </ac:spMkLst>
        </pc:spChg>
        <pc:spChg chg="add del mod">
          <ac:chgData name="Maleen Abeydeera" userId="c6ce28c11b823c74" providerId="LiveId" clId="{9C22E658-B4BC-4D27-B4FE-1E4BA5E25F82}" dt="2020-03-09T13:22:01.985" v="20408" actId="478"/>
          <ac:spMkLst>
            <pc:docMk/>
            <pc:sldMk cId="624371572" sldId="339"/>
            <ac:spMk id="11" creationId="{C8147F74-CADC-478F-855A-D6613B3F0C50}"/>
          </ac:spMkLst>
        </pc:spChg>
        <pc:spChg chg="add del mod">
          <ac:chgData name="Maleen Abeydeera" userId="c6ce28c11b823c74" providerId="LiveId" clId="{9C22E658-B4BC-4D27-B4FE-1E4BA5E25F82}" dt="2020-03-09T13:22:01.985" v="20408" actId="478"/>
          <ac:spMkLst>
            <pc:docMk/>
            <pc:sldMk cId="624371572" sldId="339"/>
            <ac:spMk id="12" creationId="{053F5A22-9EA1-4526-A6F2-E9A98D729B29}"/>
          </ac:spMkLst>
        </pc:spChg>
        <pc:spChg chg="add del mod">
          <ac:chgData name="Maleen Abeydeera" userId="c6ce28c11b823c74" providerId="LiveId" clId="{9C22E658-B4BC-4D27-B4FE-1E4BA5E25F82}" dt="2020-03-09T13:22:01.985" v="20408" actId="478"/>
          <ac:spMkLst>
            <pc:docMk/>
            <pc:sldMk cId="624371572" sldId="339"/>
            <ac:spMk id="13" creationId="{C8C8A07C-8F72-470D-828C-4A01437368A3}"/>
          </ac:spMkLst>
        </pc:spChg>
        <pc:spChg chg="add del mod">
          <ac:chgData name="Maleen Abeydeera" userId="c6ce28c11b823c74" providerId="LiveId" clId="{9C22E658-B4BC-4D27-B4FE-1E4BA5E25F82}" dt="2020-03-06T15:34:17.296" v="15114" actId="478"/>
          <ac:spMkLst>
            <pc:docMk/>
            <pc:sldMk cId="624371572" sldId="339"/>
            <ac:spMk id="14" creationId="{D4A80696-304B-4841-B7D9-A6384979E693}"/>
          </ac:spMkLst>
        </pc:spChg>
        <pc:spChg chg="add del mod">
          <ac:chgData name="Maleen Abeydeera" userId="c6ce28c11b823c74" providerId="LiveId" clId="{9C22E658-B4BC-4D27-B4FE-1E4BA5E25F82}" dt="2020-03-09T13:22:01.985" v="20408" actId="478"/>
          <ac:spMkLst>
            <pc:docMk/>
            <pc:sldMk cId="624371572" sldId="339"/>
            <ac:spMk id="15" creationId="{07C4EBA3-5013-4786-9555-EBBACDD3B907}"/>
          </ac:spMkLst>
        </pc:spChg>
        <pc:spChg chg="add del mod">
          <ac:chgData name="Maleen Abeydeera" userId="c6ce28c11b823c74" providerId="LiveId" clId="{9C22E658-B4BC-4D27-B4FE-1E4BA5E25F82}" dt="2020-03-09T13:22:01.985" v="20408" actId="478"/>
          <ac:spMkLst>
            <pc:docMk/>
            <pc:sldMk cId="624371572" sldId="339"/>
            <ac:spMk id="16" creationId="{17A4FFA9-99FB-400A-BC1B-994E31D072DA}"/>
          </ac:spMkLst>
        </pc:spChg>
        <pc:spChg chg="add del mod">
          <ac:chgData name="Maleen Abeydeera" userId="c6ce28c11b823c74" providerId="LiveId" clId="{9C22E658-B4BC-4D27-B4FE-1E4BA5E25F82}" dt="2020-03-09T13:22:01.985" v="20408" actId="478"/>
          <ac:spMkLst>
            <pc:docMk/>
            <pc:sldMk cId="624371572" sldId="339"/>
            <ac:spMk id="17" creationId="{5BEB54E2-BE3F-4961-B2C9-1E1E2F21E1F8}"/>
          </ac:spMkLst>
        </pc:spChg>
        <pc:spChg chg="add del mod">
          <ac:chgData name="Maleen Abeydeera" userId="c6ce28c11b823c74" providerId="LiveId" clId="{9C22E658-B4BC-4D27-B4FE-1E4BA5E25F82}" dt="2020-03-09T13:22:01.985" v="20408" actId="478"/>
          <ac:spMkLst>
            <pc:docMk/>
            <pc:sldMk cId="624371572" sldId="339"/>
            <ac:spMk id="18" creationId="{66FE1B28-FFEF-47BB-9B6A-C2AE822A4C4F}"/>
          </ac:spMkLst>
        </pc:spChg>
        <pc:spChg chg="add del mod">
          <ac:chgData name="Maleen Abeydeera" userId="c6ce28c11b823c74" providerId="LiveId" clId="{9C22E658-B4BC-4D27-B4FE-1E4BA5E25F82}" dt="2020-03-09T13:22:03.945" v="20409" actId="478"/>
          <ac:spMkLst>
            <pc:docMk/>
            <pc:sldMk cId="624371572" sldId="339"/>
            <ac:spMk id="19" creationId="{8242A47E-3619-462C-BEC5-AC3DEF517B93}"/>
          </ac:spMkLst>
        </pc:spChg>
        <pc:spChg chg="add del mod">
          <ac:chgData name="Maleen Abeydeera" userId="c6ce28c11b823c74" providerId="LiveId" clId="{9C22E658-B4BC-4D27-B4FE-1E4BA5E25F82}" dt="2020-03-09T13:22:06.157" v="20410" actId="478"/>
          <ac:spMkLst>
            <pc:docMk/>
            <pc:sldMk cId="624371572" sldId="339"/>
            <ac:spMk id="20" creationId="{BB6C17EF-B4C2-41BE-9CAB-AD64DBAE7A6E}"/>
          </ac:spMkLst>
        </pc:spChg>
        <pc:spChg chg="add del mod">
          <ac:chgData name="Maleen Abeydeera" userId="c6ce28c11b823c74" providerId="LiveId" clId="{9C22E658-B4BC-4D27-B4FE-1E4BA5E25F82}" dt="2020-03-09T14:54:10.881" v="22062" actId="478"/>
          <ac:spMkLst>
            <pc:docMk/>
            <pc:sldMk cId="624371572" sldId="339"/>
            <ac:spMk id="21" creationId="{26ED9BCF-7833-4451-AA82-3BCCF163B5CD}"/>
          </ac:spMkLst>
        </pc:spChg>
        <pc:spChg chg="add del mod">
          <ac:chgData name="Maleen Abeydeera" userId="c6ce28c11b823c74" providerId="LiveId" clId="{9C22E658-B4BC-4D27-B4FE-1E4BA5E25F82}" dt="2020-03-09T14:54:12.270" v="22063" actId="478"/>
          <ac:spMkLst>
            <pc:docMk/>
            <pc:sldMk cId="624371572" sldId="339"/>
            <ac:spMk id="22" creationId="{E5A3FBB3-BF1C-4343-AAE3-ABBB2B5058B9}"/>
          </ac:spMkLst>
        </pc:spChg>
        <pc:spChg chg="add del mod">
          <ac:chgData name="Maleen Abeydeera" userId="c6ce28c11b823c74" providerId="LiveId" clId="{9C22E658-B4BC-4D27-B4FE-1E4BA5E25F82}" dt="2020-03-09T14:54:12.855" v="22064" actId="478"/>
          <ac:spMkLst>
            <pc:docMk/>
            <pc:sldMk cId="624371572" sldId="339"/>
            <ac:spMk id="23" creationId="{1AB7E6FB-890F-4D42-AA8D-89DD74311221}"/>
          </ac:spMkLst>
        </pc:spChg>
        <pc:spChg chg="add del mod">
          <ac:chgData name="Maleen Abeydeera" userId="c6ce28c11b823c74" providerId="LiveId" clId="{9C22E658-B4BC-4D27-B4FE-1E4BA5E25F82}" dt="2020-03-09T14:54:13.562" v="22065" actId="478"/>
          <ac:spMkLst>
            <pc:docMk/>
            <pc:sldMk cId="624371572" sldId="339"/>
            <ac:spMk id="24" creationId="{E7984530-9BBB-4507-A3EF-D7FA362986F8}"/>
          </ac:spMkLst>
        </pc:spChg>
        <pc:spChg chg="add mod">
          <ac:chgData name="Maleen Abeydeera" userId="c6ce28c11b823c74" providerId="LiveId" clId="{9C22E658-B4BC-4D27-B4FE-1E4BA5E25F82}" dt="2020-03-10T15:15:59.877" v="40156" actId="1035"/>
          <ac:spMkLst>
            <pc:docMk/>
            <pc:sldMk cId="624371572" sldId="339"/>
            <ac:spMk id="25" creationId="{CE6F6A79-31D8-452F-B1B0-4CD972B51D44}"/>
          </ac:spMkLst>
        </pc:spChg>
        <pc:spChg chg="add del mod">
          <ac:chgData name="Maleen Abeydeera" userId="c6ce28c11b823c74" providerId="LiveId" clId="{9C22E658-B4BC-4D27-B4FE-1E4BA5E25F82}" dt="2020-03-09T14:55:21.425" v="22076" actId="478"/>
          <ac:spMkLst>
            <pc:docMk/>
            <pc:sldMk cId="624371572" sldId="339"/>
            <ac:spMk id="26" creationId="{357F2F4C-63C5-4DDD-9FD3-9D5277B913A3}"/>
          </ac:spMkLst>
        </pc:spChg>
        <pc:spChg chg="add del mod">
          <ac:chgData name="Maleen Abeydeera" userId="c6ce28c11b823c74" providerId="LiveId" clId="{9C22E658-B4BC-4D27-B4FE-1E4BA5E25F82}" dt="2020-03-09T15:06:21.879" v="22166" actId="478"/>
          <ac:spMkLst>
            <pc:docMk/>
            <pc:sldMk cId="624371572" sldId="339"/>
            <ac:spMk id="27" creationId="{17F2F036-027C-47FF-AB28-988503F25620}"/>
          </ac:spMkLst>
        </pc:spChg>
        <pc:spChg chg="add del mod">
          <ac:chgData name="Maleen Abeydeera" userId="c6ce28c11b823c74" providerId="LiveId" clId="{9C22E658-B4BC-4D27-B4FE-1E4BA5E25F82}" dt="2020-03-09T15:06:23.320" v="22167" actId="478"/>
          <ac:spMkLst>
            <pc:docMk/>
            <pc:sldMk cId="624371572" sldId="339"/>
            <ac:spMk id="28" creationId="{F7F542F0-2223-47BC-9E0B-AD8556956FD4}"/>
          </ac:spMkLst>
        </pc:spChg>
        <pc:spChg chg="add mod">
          <ac:chgData name="Maleen Abeydeera" userId="c6ce28c11b823c74" providerId="LiveId" clId="{9C22E658-B4BC-4D27-B4FE-1E4BA5E25F82}" dt="2020-03-10T15:15:59.877" v="40156" actId="1035"/>
          <ac:spMkLst>
            <pc:docMk/>
            <pc:sldMk cId="624371572" sldId="339"/>
            <ac:spMk id="29" creationId="{878E19A7-3045-46F8-A166-39B3D40B3056}"/>
          </ac:spMkLst>
        </pc:spChg>
        <pc:spChg chg="add del mod">
          <ac:chgData name="Maleen Abeydeera" userId="c6ce28c11b823c74" providerId="LiveId" clId="{9C22E658-B4BC-4D27-B4FE-1E4BA5E25F82}" dt="2020-03-09T14:54:18.667" v="22066" actId="478"/>
          <ac:spMkLst>
            <pc:docMk/>
            <pc:sldMk cId="624371572" sldId="339"/>
            <ac:spMk id="30" creationId="{31F72891-8447-466D-BDBD-EE31E551FD6B}"/>
          </ac:spMkLst>
        </pc:spChg>
        <pc:spChg chg="add mod">
          <ac:chgData name="Maleen Abeydeera" userId="c6ce28c11b823c74" providerId="LiveId" clId="{9C22E658-B4BC-4D27-B4FE-1E4BA5E25F82}" dt="2020-03-10T15:15:59.877" v="40156" actId="1035"/>
          <ac:spMkLst>
            <pc:docMk/>
            <pc:sldMk cId="624371572" sldId="339"/>
            <ac:spMk id="31" creationId="{027FE0E5-F622-4B56-9C0D-BB022022A958}"/>
          </ac:spMkLst>
        </pc:spChg>
        <pc:spChg chg="add mod">
          <ac:chgData name="Maleen Abeydeera" userId="c6ce28c11b823c74" providerId="LiveId" clId="{9C22E658-B4BC-4D27-B4FE-1E4BA5E25F82}" dt="2020-03-10T15:17:31.244" v="40205" actId="1076"/>
          <ac:spMkLst>
            <pc:docMk/>
            <pc:sldMk cId="624371572" sldId="339"/>
            <ac:spMk id="32" creationId="{0153004C-40AD-4EC0-A553-A19BF13DC837}"/>
          </ac:spMkLst>
        </pc:spChg>
        <pc:spChg chg="add mod">
          <ac:chgData name="Maleen Abeydeera" userId="c6ce28c11b823c74" providerId="LiveId" clId="{9C22E658-B4BC-4D27-B4FE-1E4BA5E25F82}" dt="2020-03-10T15:15:59.877" v="40156" actId="1035"/>
          <ac:spMkLst>
            <pc:docMk/>
            <pc:sldMk cId="624371572" sldId="339"/>
            <ac:spMk id="33" creationId="{680330CB-D6B1-4E2A-A0F8-D6522A43953D}"/>
          </ac:spMkLst>
        </pc:spChg>
        <pc:spChg chg="add del mod">
          <ac:chgData name="Maleen Abeydeera" userId="c6ce28c11b823c74" providerId="LiveId" clId="{9C22E658-B4BC-4D27-B4FE-1E4BA5E25F82}" dt="2020-03-09T15:05:03.433" v="22154" actId="478"/>
          <ac:spMkLst>
            <pc:docMk/>
            <pc:sldMk cId="624371572" sldId="339"/>
            <ac:spMk id="34" creationId="{91D444B5-8941-4066-B53A-E0E8FE9B98D8}"/>
          </ac:spMkLst>
        </pc:spChg>
        <pc:spChg chg="add del mod">
          <ac:chgData name="Maleen Abeydeera" userId="c6ce28c11b823c74" providerId="LiveId" clId="{9C22E658-B4BC-4D27-B4FE-1E4BA5E25F82}" dt="2020-03-09T13:23:30.218" v="20430" actId="478"/>
          <ac:spMkLst>
            <pc:docMk/>
            <pc:sldMk cId="624371572" sldId="339"/>
            <ac:spMk id="35" creationId="{D12C7D33-4F45-48AA-BBF7-9D12D588EB27}"/>
          </ac:spMkLst>
        </pc:spChg>
        <pc:spChg chg="add del mod">
          <ac:chgData name="Maleen Abeydeera" userId="c6ce28c11b823c74" providerId="LiveId" clId="{9C22E658-B4BC-4D27-B4FE-1E4BA5E25F82}" dt="2020-03-09T14:55:17.496" v="22074" actId="478"/>
          <ac:spMkLst>
            <pc:docMk/>
            <pc:sldMk cId="624371572" sldId="339"/>
            <ac:spMk id="49" creationId="{F50026C6-8556-4C3F-A250-54BB53F52797}"/>
          </ac:spMkLst>
        </pc:spChg>
        <pc:spChg chg="add mod">
          <ac:chgData name="Maleen Abeydeera" userId="c6ce28c11b823c74" providerId="LiveId" clId="{9C22E658-B4BC-4D27-B4FE-1E4BA5E25F82}" dt="2020-03-10T15:15:59.877" v="40156" actId="1035"/>
          <ac:spMkLst>
            <pc:docMk/>
            <pc:sldMk cId="624371572" sldId="339"/>
            <ac:spMk id="53" creationId="{0134BDB7-DE84-4432-B47A-29F4A4FFD28F}"/>
          </ac:spMkLst>
        </pc:spChg>
        <pc:spChg chg="add mod">
          <ac:chgData name="Maleen Abeydeera" userId="c6ce28c11b823c74" providerId="LiveId" clId="{9C22E658-B4BC-4D27-B4FE-1E4BA5E25F82}" dt="2020-03-10T15:15:59.877" v="40156" actId="1035"/>
          <ac:spMkLst>
            <pc:docMk/>
            <pc:sldMk cId="624371572" sldId="339"/>
            <ac:spMk id="55" creationId="{FCB316E6-9B89-4007-8E64-FB101EA1C850}"/>
          </ac:spMkLst>
        </pc:spChg>
        <pc:spChg chg="add del mod">
          <ac:chgData name="Maleen Abeydeera" userId="c6ce28c11b823c74" providerId="LiveId" clId="{9C22E658-B4BC-4D27-B4FE-1E4BA5E25F82}" dt="2020-03-09T15:15:42.267" v="22406" actId="478"/>
          <ac:spMkLst>
            <pc:docMk/>
            <pc:sldMk cId="624371572" sldId="339"/>
            <ac:spMk id="56" creationId="{4A4B3219-D215-4409-BC9C-04628288D0A4}"/>
          </ac:spMkLst>
        </pc:spChg>
        <pc:spChg chg="add mod">
          <ac:chgData name="Maleen Abeydeera" userId="c6ce28c11b823c74" providerId="LiveId" clId="{9C22E658-B4BC-4D27-B4FE-1E4BA5E25F82}" dt="2020-03-10T15:15:59.877" v="40156" actId="1035"/>
          <ac:spMkLst>
            <pc:docMk/>
            <pc:sldMk cId="624371572" sldId="339"/>
            <ac:spMk id="57" creationId="{FA2AE36F-0EF9-4065-B209-2A2D398EFDFC}"/>
          </ac:spMkLst>
        </pc:spChg>
        <pc:spChg chg="add del mod">
          <ac:chgData name="Maleen Abeydeera" userId="c6ce28c11b823c74" providerId="LiveId" clId="{9C22E658-B4BC-4D27-B4FE-1E4BA5E25F82}" dt="2020-03-09T13:23:56.541" v="20442" actId="478"/>
          <ac:spMkLst>
            <pc:docMk/>
            <pc:sldMk cId="624371572" sldId="339"/>
            <ac:spMk id="58" creationId="{CC10E8DC-1BAB-43D3-A173-9E3AB89034B9}"/>
          </ac:spMkLst>
        </pc:spChg>
        <pc:spChg chg="add del">
          <ac:chgData name="Maleen Abeydeera" userId="c6ce28c11b823c74" providerId="LiveId" clId="{9C22E658-B4BC-4D27-B4FE-1E4BA5E25F82}" dt="2020-03-06T15:54:31.670" v="15999"/>
          <ac:spMkLst>
            <pc:docMk/>
            <pc:sldMk cId="624371572" sldId="339"/>
            <ac:spMk id="59" creationId="{E9966A31-29CC-44E4-9C0D-AA5C50D48977}"/>
          </ac:spMkLst>
        </pc:spChg>
        <pc:spChg chg="add mod">
          <ac:chgData name="Maleen Abeydeera" userId="c6ce28c11b823c74" providerId="LiveId" clId="{9C22E658-B4BC-4D27-B4FE-1E4BA5E25F82}" dt="2020-03-11T13:52:48.463" v="45100" actId="20577"/>
          <ac:spMkLst>
            <pc:docMk/>
            <pc:sldMk cId="624371572" sldId="339"/>
            <ac:spMk id="60" creationId="{FD4D5777-780F-4690-9F3E-47D07B666530}"/>
          </ac:spMkLst>
        </pc:spChg>
        <pc:spChg chg="add mod">
          <ac:chgData name="Maleen Abeydeera" userId="c6ce28c11b823c74" providerId="LiveId" clId="{9C22E658-B4BC-4D27-B4FE-1E4BA5E25F82}" dt="2020-03-10T15:15:59.877" v="40156" actId="1035"/>
          <ac:spMkLst>
            <pc:docMk/>
            <pc:sldMk cId="624371572" sldId="339"/>
            <ac:spMk id="64" creationId="{27EFD8D5-511C-4265-AA69-8BBB746665C9}"/>
          </ac:spMkLst>
        </pc:spChg>
        <pc:spChg chg="add del mod">
          <ac:chgData name="Maleen Abeydeera" userId="c6ce28c11b823c74" providerId="LiveId" clId="{9C22E658-B4BC-4D27-B4FE-1E4BA5E25F82}" dt="2020-03-10T15:15:59.877" v="40156" actId="1035"/>
          <ac:spMkLst>
            <pc:docMk/>
            <pc:sldMk cId="624371572" sldId="339"/>
            <ac:spMk id="65" creationId="{6E6B70A7-E3EC-4ACE-ABD6-9609902740B3}"/>
          </ac:spMkLst>
        </pc:spChg>
        <pc:spChg chg="add mod">
          <ac:chgData name="Maleen Abeydeera" userId="c6ce28c11b823c74" providerId="LiveId" clId="{9C22E658-B4BC-4D27-B4FE-1E4BA5E25F82}" dt="2020-03-10T15:16:11.223" v="40170" actId="1037"/>
          <ac:spMkLst>
            <pc:docMk/>
            <pc:sldMk cId="624371572" sldId="339"/>
            <ac:spMk id="66" creationId="{4A8EDC7F-0C30-437E-B953-E0138BD972B3}"/>
          </ac:spMkLst>
        </pc:spChg>
        <pc:spChg chg="add mod">
          <ac:chgData name="Maleen Abeydeera" userId="c6ce28c11b823c74" providerId="LiveId" clId="{9C22E658-B4BC-4D27-B4FE-1E4BA5E25F82}" dt="2020-03-10T15:15:59.877" v="40156" actId="1035"/>
          <ac:spMkLst>
            <pc:docMk/>
            <pc:sldMk cId="624371572" sldId="339"/>
            <ac:spMk id="82" creationId="{81735829-B204-40CA-87DC-93B8FC408644}"/>
          </ac:spMkLst>
        </pc:spChg>
        <pc:spChg chg="add mod">
          <ac:chgData name="Maleen Abeydeera" userId="c6ce28c11b823c74" providerId="LiveId" clId="{9C22E658-B4BC-4D27-B4FE-1E4BA5E25F82}" dt="2020-03-10T15:15:59.877" v="40156" actId="1035"/>
          <ac:spMkLst>
            <pc:docMk/>
            <pc:sldMk cId="624371572" sldId="339"/>
            <ac:spMk id="83" creationId="{2AF04D00-F65F-43EA-9CDF-EF5D23A96A42}"/>
          </ac:spMkLst>
        </pc:spChg>
        <pc:spChg chg="add mod">
          <ac:chgData name="Maleen Abeydeera" userId="c6ce28c11b823c74" providerId="LiveId" clId="{9C22E658-B4BC-4D27-B4FE-1E4BA5E25F82}" dt="2020-03-10T15:15:59.877" v="40156" actId="1035"/>
          <ac:spMkLst>
            <pc:docMk/>
            <pc:sldMk cId="624371572" sldId="339"/>
            <ac:spMk id="84" creationId="{6F74BE8B-2248-4DB0-9A0C-91214867248D}"/>
          </ac:spMkLst>
        </pc:spChg>
        <pc:spChg chg="add mod">
          <ac:chgData name="Maleen Abeydeera" userId="c6ce28c11b823c74" providerId="LiveId" clId="{9C22E658-B4BC-4D27-B4FE-1E4BA5E25F82}" dt="2020-03-10T15:15:59.877" v="40156" actId="1035"/>
          <ac:spMkLst>
            <pc:docMk/>
            <pc:sldMk cId="624371572" sldId="339"/>
            <ac:spMk id="85" creationId="{CDE4F8F1-C856-4143-8050-ED22C0F7A742}"/>
          </ac:spMkLst>
        </pc:spChg>
        <pc:spChg chg="add mod">
          <ac:chgData name="Maleen Abeydeera" userId="c6ce28c11b823c74" providerId="LiveId" clId="{9C22E658-B4BC-4D27-B4FE-1E4BA5E25F82}" dt="2020-03-10T15:15:59.877" v="40156" actId="1035"/>
          <ac:spMkLst>
            <pc:docMk/>
            <pc:sldMk cId="624371572" sldId="339"/>
            <ac:spMk id="113" creationId="{9909E332-7FDC-449C-8D01-31291BD2A951}"/>
          </ac:spMkLst>
        </pc:spChg>
        <pc:spChg chg="add mod">
          <ac:chgData name="Maleen Abeydeera" userId="c6ce28c11b823c74" providerId="LiveId" clId="{9C22E658-B4BC-4D27-B4FE-1E4BA5E25F82}" dt="2020-03-10T15:15:59.877" v="40156" actId="1035"/>
          <ac:spMkLst>
            <pc:docMk/>
            <pc:sldMk cId="624371572" sldId="339"/>
            <ac:spMk id="115" creationId="{58C4FFEE-3C60-49DB-8A9E-9E599A91CAE3}"/>
          </ac:spMkLst>
        </pc:spChg>
        <pc:spChg chg="add mod">
          <ac:chgData name="Maleen Abeydeera" userId="c6ce28c11b823c74" providerId="LiveId" clId="{9C22E658-B4BC-4D27-B4FE-1E4BA5E25F82}" dt="2020-03-10T15:15:59.877" v="40156" actId="1035"/>
          <ac:spMkLst>
            <pc:docMk/>
            <pc:sldMk cId="624371572" sldId="339"/>
            <ac:spMk id="117" creationId="{9D6B8AC5-42F4-4C64-A865-7F177CF4C01E}"/>
          </ac:spMkLst>
        </pc:spChg>
        <pc:spChg chg="add mod">
          <ac:chgData name="Maleen Abeydeera" userId="c6ce28c11b823c74" providerId="LiveId" clId="{9C22E658-B4BC-4D27-B4FE-1E4BA5E25F82}" dt="2020-03-10T15:15:59.877" v="40156" actId="1035"/>
          <ac:spMkLst>
            <pc:docMk/>
            <pc:sldMk cId="624371572" sldId="339"/>
            <ac:spMk id="127" creationId="{C955D530-EF06-4F19-A4DF-E2B36960AC17}"/>
          </ac:spMkLst>
        </pc:spChg>
        <pc:spChg chg="add mod">
          <ac:chgData name="Maleen Abeydeera" userId="c6ce28c11b823c74" providerId="LiveId" clId="{9C22E658-B4BC-4D27-B4FE-1E4BA5E25F82}" dt="2020-03-10T19:03:51.945" v="44899" actId="1035"/>
          <ac:spMkLst>
            <pc:docMk/>
            <pc:sldMk cId="624371572" sldId="339"/>
            <ac:spMk id="129" creationId="{A22C1487-AAE8-4164-8CA4-B648B0DA6674}"/>
          </ac:spMkLst>
        </pc:spChg>
        <pc:spChg chg="add mod">
          <ac:chgData name="Maleen Abeydeera" userId="c6ce28c11b823c74" providerId="LiveId" clId="{9C22E658-B4BC-4D27-B4FE-1E4BA5E25F82}" dt="2020-03-10T15:33:18.061" v="40603" actId="20577"/>
          <ac:spMkLst>
            <pc:docMk/>
            <pc:sldMk cId="624371572" sldId="339"/>
            <ac:spMk id="130" creationId="{C2B9F13F-2E68-4B86-883F-6F9769B541ED}"/>
          </ac:spMkLst>
        </pc:spChg>
        <pc:spChg chg="add mod">
          <ac:chgData name="Maleen Abeydeera" userId="c6ce28c11b823c74" providerId="LiveId" clId="{9C22E658-B4BC-4D27-B4FE-1E4BA5E25F82}" dt="2020-03-10T15:19:45.102" v="40320" actId="1076"/>
          <ac:spMkLst>
            <pc:docMk/>
            <pc:sldMk cId="624371572" sldId="339"/>
            <ac:spMk id="152" creationId="{60222FBF-1442-4CD7-A1C1-A2E81A9E02E7}"/>
          </ac:spMkLst>
        </pc:spChg>
        <pc:spChg chg="add mod">
          <ac:chgData name="Maleen Abeydeera" userId="c6ce28c11b823c74" providerId="LiveId" clId="{9C22E658-B4BC-4D27-B4FE-1E4BA5E25F82}" dt="2020-03-10T15:31:01.491" v="40546" actId="1035"/>
          <ac:spMkLst>
            <pc:docMk/>
            <pc:sldMk cId="624371572" sldId="339"/>
            <ac:spMk id="156" creationId="{192D77F0-A208-4E29-8063-073D16773D81}"/>
          </ac:spMkLst>
        </pc:spChg>
        <pc:graphicFrameChg chg="add mod modGraphic">
          <ac:chgData name="Maleen Abeydeera" userId="c6ce28c11b823c74" providerId="LiveId" clId="{9C22E658-B4BC-4D27-B4FE-1E4BA5E25F82}" dt="2020-03-10T15:15:59.877" v="40156" actId="1035"/>
          <ac:graphicFrameMkLst>
            <pc:docMk/>
            <pc:sldMk cId="624371572" sldId="339"/>
            <ac:graphicFrameMk id="63" creationId="{894CE765-9E99-4D40-943E-6ED931962EFF}"/>
          </ac:graphicFrameMkLst>
        </pc:graphicFrameChg>
        <pc:picChg chg="add del">
          <ac:chgData name="Maleen Abeydeera" userId="c6ce28c11b823c74" providerId="LiveId" clId="{9C22E658-B4BC-4D27-B4FE-1E4BA5E25F82}" dt="2020-03-06T15:22:52.477" v="14970"/>
          <ac:picMkLst>
            <pc:docMk/>
            <pc:sldMk cId="624371572" sldId="339"/>
            <ac:picMk id="5" creationId="{B163EBB5-D3EB-4A87-B3D7-738B314D827A}"/>
          </ac:picMkLst>
        </pc:picChg>
        <pc:picChg chg="add del mod">
          <ac:chgData name="Maleen Abeydeera" userId="c6ce28c11b823c74" providerId="LiveId" clId="{9C22E658-B4BC-4D27-B4FE-1E4BA5E25F82}" dt="2020-03-10T17:20:26.272" v="44675"/>
          <ac:picMkLst>
            <pc:docMk/>
            <pc:sldMk cId="624371572" sldId="339"/>
            <ac:picMk id="158" creationId="{ED02148E-A881-4FAB-986D-4EEED8B162EB}"/>
          </ac:picMkLst>
        </pc:picChg>
        <pc:picChg chg="add del mod">
          <ac:chgData name="Maleen Abeydeera" userId="c6ce28c11b823c74" providerId="LiveId" clId="{9C22E658-B4BC-4D27-B4FE-1E4BA5E25F82}" dt="2020-03-10T17:36:26.454" v="44690"/>
          <ac:picMkLst>
            <pc:docMk/>
            <pc:sldMk cId="624371572" sldId="339"/>
            <ac:picMk id="159" creationId="{0F7B8699-9DAA-4E1E-80CE-170A72CAB1E4}"/>
          </ac:picMkLst>
        </pc:picChg>
        <pc:picChg chg="add del mod">
          <ac:chgData name="Maleen Abeydeera" userId="c6ce28c11b823c74" providerId="LiveId" clId="{9C22E658-B4BC-4D27-B4FE-1E4BA5E25F82}" dt="2020-03-10T17:36:45.993" v="44691"/>
          <ac:picMkLst>
            <pc:docMk/>
            <pc:sldMk cId="624371572" sldId="339"/>
            <ac:picMk id="160" creationId="{62B6B723-85D2-438C-AD10-38119E0211BC}"/>
          </ac:picMkLst>
        </pc:picChg>
        <pc:picChg chg="add del mod">
          <ac:chgData name="Maleen Abeydeera" userId="c6ce28c11b823c74" providerId="LiveId" clId="{9C22E658-B4BC-4D27-B4FE-1E4BA5E25F82}" dt="2020-03-10T17:37:52.281" v="44693"/>
          <ac:picMkLst>
            <pc:docMk/>
            <pc:sldMk cId="624371572" sldId="339"/>
            <ac:picMk id="161" creationId="{C491EEF5-FE23-45B0-8B79-36E803274D09}"/>
          </ac:picMkLst>
        </pc:picChg>
        <pc:picChg chg="add del mod">
          <ac:chgData name="Maleen Abeydeera" userId="c6ce28c11b823c74" providerId="LiveId" clId="{9C22E658-B4BC-4D27-B4FE-1E4BA5E25F82}" dt="2020-03-10T17:39:10.401" v="44695"/>
          <ac:picMkLst>
            <pc:docMk/>
            <pc:sldMk cId="624371572" sldId="339"/>
            <ac:picMk id="162" creationId="{0C63E3EC-21D1-4684-AC4C-93704BD7DABB}"/>
          </ac:picMkLst>
        </pc:picChg>
        <pc:picChg chg="add del mod">
          <ac:chgData name="Maleen Abeydeera" userId="c6ce28c11b823c74" providerId="LiveId" clId="{9C22E658-B4BC-4D27-B4FE-1E4BA5E25F82}" dt="2020-03-10T17:39:45.857" v="44697"/>
          <ac:picMkLst>
            <pc:docMk/>
            <pc:sldMk cId="624371572" sldId="339"/>
            <ac:picMk id="163" creationId="{81DFC421-3259-4243-B5D9-F34825555CAC}"/>
          </ac:picMkLst>
        </pc:picChg>
        <pc:picChg chg="add del mod">
          <ac:chgData name="Maleen Abeydeera" userId="c6ce28c11b823c74" providerId="LiveId" clId="{9C22E658-B4BC-4D27-B4FE-1E4BA5E25F82}" dt="2020-03-10T18:09:03.015" v="44752"/>
          <ac:picMkLst>
            <pc:docMk/>
            <pc:sldMk cId="624371572" sldId="339"/>
            <ac:picMk id="164" creationId="{8F99B8A0-21C1-457D-A275-4AD292727F37}"/>
          </ac:picMkLst>
        </pc:picChg>
        <pc:picChg chg="add del mod">
          <ac:chgData name="Maleen Abeydeera" userId="c6ce28c11b823c74" providerId="LiveId" clId="{9C22E658-B4BC-4D27-B4FE-1E4BA5E25F82}" dt="2020-03-10T19:05:33.057" v="44900"/>
          <ac:picMkLst>
            <pc:docMk/>
            <pc:sldMk cId="624371572" sldId="339"/>
            <ac:picMk id="165" creationId="{A85F2CC3-9DC5-442D-9E67-EB79742F48AA}"/>
          </ac:picMkLst>
        </pc:picChg>
        <pc:picChg chg="add del mod">
          <ac:chgData name="Maleen Abeydeera" userId="c6ce28c11b823c74" providerId="LiveId" clId="{9C22E658-B4BC-4D27-B4FE-1E4BA5E25F82}" dt="2020-03-11T13:55:27.417" v="45166"/>
          <ac:picMkLst>
            <pc:docMk/>
            <pc:sldMk cId="624371572" sldId="339"/>
            <ac:picMk id="166" creationId="{57A7813E-5BBC-4CA2-9B66-D1549C18CE20}"/>
          </ac:picMkLst>
        </pc:picChg>
        <pc:cxnChg chg="add del mod">
          <ac:chgData name="Maleen Abeydeera" userId="c6ce28c11b823c74" providerId="LiveId" clId="{9C22E658-B4BC-4D27-B4FE-1E4BA5E25F82}" dt="2020-03-09T13:22:19.248" v="20412" actId="478"/>
          <ac:cxnSpMkLst>
            <pc:docMk/>
            <pc:sldMk cId="624371572" sldId="339"/>
            <ac:cxnSpMk id="37" creationId="{986A3420-F580-4562-8E45-60DF291DC489}"/>
          </ac:cxnSpMkLst>
        </pc:cxnChg>
        <pc:cxnChg chg="add mod">
          <ac:chgData name="Maleen Abeydeera" userId="c6ce28c11b823c74" providerId="LiveId" clId="{9C22E658-B4BC-4D27-B4FE-1E4BA5E25F82}" dt="2020-03-10T15:15:59.877" v="40156" actId="1035"/>
          <ac:cxnSpMkLst>
            <pc:docMk/>
            <pc:sldMk cId="624371572" sldId="339"/>
            <ac:cxnSpMk id="38" creationId="{F16BC274-0105-45F3-93C2-166CF65F62EA}"/>
          </ac:cxnSpMkLst>
        </pc:cxnChg>
        <pc:cxnChg chg="add del mod">
          <ac:chgData name="Maleen Abeydeera" userId="c6ce28c11b823c74" providerId="LiveId" clId="{9C22E658-B4BC-4D27-B4FE-1E4BA5E25F82}" dt="2020-03-09T13:22:20.741" v="20413" actId="478"/>
          <ac:cxnSpMkLst>
            <pc:docMk/>
            <pc:sldMk cId="624371572" sldId="339"/>
            <ac:cxnSpMk id="41" creationId="{D27A63A9-7EDA-441E-B0FC-6642FEAD0F75}"/>
          </ac:cxnSpMkLst>
        </pc:cxnChg>
        <pc:cxnChg chg="add mod">
          <ac:chgData name="Maleen Abeydeera" userId="c6ce28c11b823c74" providerId="LiveId" clId="{9C22E658-B4BC-4D27-B4FE-1E4BA5E25F82}" dt="2020-03-10T15:15:59.877" v="40156" actId="1035"/>
          <ac:cxnSpMkLst>
            <pc:docMk/>
            <pc:sldMk cId="624371572" sldId="339"/>
            <ac:cxnSpMk id="44" creationId="{E67CDDE0-E56C-42C4-ABB1-FF779E9D20A5}"/>
          </ac:cxnSpMkLst>
        </pc:cxnChg>
        <pc:cxnChg chg="add mod">
          <ac:chgData name="Maleen Abeydeera" userId="c6ce28c11b823c74" providerId="LiveId" clId="{9C22E658-B4BC-4D27-B4FE-1E4BA5E25F82}" dt="2020-03-10T15:17:31.244" v="40205" actId="1076"/>
          <ac:cxnSpMkLst>
            <pc:docMk/>
            <pc:sldMk cId="624371572" sldId="339"/>
            <ac:cxnSpMk id="67" creationId="{087761C3-8EE4-4647-9AC8-9E4AD4248C65}"/>
          </ac:cxnSpMkLst>
        </pc:cxnChg>
        <pc:cxnChg chg="add mod">
          <ac:chgData name="Maleen Abeydeera" userId="c6ce28c11b823c74" providerId="LiveId" clId="{9C22E658-B4BC-4D27-B4FE-1E4BA5E25F82}" dt="2020-03-10T15:15:59.877" v="40156" actId="1035"/>
          <ac:cxnSpMkLst>
            <pc:docMk/>
            <pc:sldMk cId="624371572" sldId="339"/>
            <ac:cxnSpMk id="71" creationId="{D9AD8A6E-16FB-4270-8F94-453C424D8D35}"/>
          </ac:cxnSpMkLst>
        </pc:cxnChg>
        <pc:cxnChg chg="add mod">
          <ac:chgData name="Maleen Abeydeera" userId="c6ce28c11b823c74" providerId="LiveId" clId="{9C22E658-B4BC-4D27-B4FE-1E4BA5E25F82}" dt="2020-03-10T15:15:59.877" v="40156" actId="1035"/>
          <ac:cxnSpMkLst>
            <pc:docMk/>
            <pc:sldMk cId="624371572" sldId="339"/>
            <ac:cxnSpMk id="74" creationId="{93B4B895-570C-4607-80F0-89DAE1310D79}"/>
          </ac:cxnSpMkLst>
        </pc:cxnChg>
        <pc:cxnChg chg="add mod">
          <ac:chgData name="Maleen Abeydeera" userId="c6ce28c11b823c74" providerId="LiveId" clId="{9C22E658-B4BC-4D27-B4FE-1E4BA5E25F82}" dt="2020-03-10T15:15:59.877" v="40156" actId="1035"/>
          <ac:cxnSpMkLst>
            <pc:docMk/>
            <pc:sldMk cId="624371572" sldId="339"/>
            <ac:cxnSpMk id="77" creationId="{7EAD3F00-3A11-45CC-B12D-35C61B0DE146}"/>
          </ac:cxnSpMkLst>
        </pc:cxnChg>
        <pc:cxnChg chg="add mod">
          <ac:chgData name="Maleen Abeydeera" userId="c6ce28c11b823c74" providerId="LiveId" clId="{9C22E658-B4BC-4D27-B4FE-1E4BA5E25F82}" dt="2020-03-10T15:15:59.877" v="40156" actId="1035"/>
          <ac:cxnSpMkLst>
            <pc:docMk/>
            <pc:sldMk cId="624371572" sldId="339"/>
            <ac:cxnSpMk id="80" creationId="{A182EF06-9CEC-4F04-AE8A-BE9A6809C282}"/>
          </ac:cxnSpMkLst>
        </pc:cxnChg>
        <pc:cxnChg chg="add mod">
          <ac:chgData name="Maleen Abeydeera" userId="c6ce28c11b823c74" providerId="LiveId" clId="{9C22E658-B4BC-4D27-B4FE-1E4BA5E25F82}" dt="2020-03-10T15:15:59.877" v="40156" actId="1035"/>
          <ac:cxnSpMkLst>
            <pc:docMk/>
            <pc:sldMk cId="624371572" sldId="339"/>
            <ac:cxnSpMk id="92" creationId="{7CDF86BD-8951-4E6C-BF69-5BEFECA21225}"/>
          </ac:cxnSpMkLst>
        </pc:cxnChg>
        <pc:cxnChg chg="add mod">
          <ac:chgData name="Maleen Abeydeera" userId="c6ce28c11b823c74" providerId="LiveId" clId="{9C22E658-B4BC-4D27-B4FE-1E4BA5E25F82}" dt="2020-03-10T15:15:59.877" v="40156" actId="1035"/>
          <ac:cxnSpMkLst>
            <pc:docMk/>
            <pc:sldMk cId="624371572" sldId="339"/>
            <ac:cxnSpMk id="94" creationId="{DFB972D9-24BD-4E7F-9C39-288981DFB670}"/>
          </ac:cxnSpMkLst>
        </pc:cxnChg>
        <pc:cxnChg chg="add mod">
          <ac:chgData name="Maleen Abeydeera" userId="c6ce28c11b823c74" providerId="LiveId" clId="{9C22E658-B4BC-4D27-B4FE-1E4BA5E25F82}" dt="2020-03-10T15:15:59.877" v="40156" actId="1035"/>
          <ac:cxnSpMkLst>
            <pc:docMk/>
            <pc:sldMk cId="624371572" sldId="339"/>
            <ac:cxnSpMk id="97" creationId="{BDA8AF33-F2CC-4A2D-8F91-C515F3509CA7}"/>
          </ac:cxnSpMkLst>
        </pc:cxnChg>
        <pc:cxnChg chg="add mod">
          <ac:chgData name="Maleen Abeydeera" userId="c6ce28c11b823c74" providerId="LiveId" clId="{9C22E658-B4BC-4D27-B4FE-1E4BA5E25F82}" dt="2020-03-10T15:15:59.877" v="40156" actId="1035"/>
          <ac:cxnSpMkLst>
            <pc:docMk/>
            <pc:sldMk cId="624371572" sldId="339"/>
            <ac:cxnSpMk id="119" creationId="{92BE3969-167D-441F-91CE-CF168481AE8C}"/>
          </ac:cxnSpMkLst>
        </pc:cxnChg>
        <pc:cxnChg chg="add mod">
          <ac:chgData name="Maleen Abeydeera" userId="c6ce28c11b823c74" providerId="LiveId" clId="{9C22E658-B4BC-4D27-B4FE-1E4BA5E25F82}" dt="2020-03-10T15:15:59.877" v="40156" actId="1035"/>
          <ac:cxnSpMkLst>
            <pc:docMk/>
            <pc:sldMk cId="624371572" sldId="339"/>
            <ac:cxnSpMk id="124" creationId="{97995D65-71D3-44AA-97CB-8F3187D21F41}"/>
          </ac:cxnSpMkLst>
        </pc:cxnChg>
        <pc:cxnChg chg="add mod">
          <ac:chgData name="Maleen Abeydeera" userId="c6ce28c11b823c74" providerId="LiveId" clId="{9C22E658-B4BC-4D27-B4FE-1E4BA5E25F82}" dt="2020-03-10T15:19:39.974" v="40319" actId="1076"/>
          <ac:cxnSpMkLst>
            <pc:docMk/>
            <pc:sldMk cId="624371572" sldId="339"/>
            <ac:cxnSpMk id="151" creationId="{34DCA7FF-3C0C-4844-B835-40676DFF1A95}"/>
          </ac:cxnSpMkLst>
        </pc:cxnChg>
        <pc:cxnChg chg="add mod">
          <ac:chgData name="Maleen Abeydeera" userId="c6ce28c11b823c74" providerId="LiveId" clId="{9C22E658-B4BC-4D27-B4FE-1E4BA5E25F82}" dt="2020-03-10T15:30:51.011" v="40511" actId="1076"/>
          <ac:cxnSpMkLst>
            <pc:docMk/>
            <pc:sldMk cId="624371572" sldId="339"/>
            <ac:cxnSpMk id="155" creationId="{678837AA-9E9C-46D5-B3D0-40BBDE0A7262}"/>
          </ac:cxnSpMkLst>
        </pc:cxnChg>
      </pc:sldChg>
      <pc:sldChg chg="add del">
        <pc:chgData name="Maleen Abeydeera" userId="c6ce28c11b823c74" providerId="LiveId" clId="{9C22E658-B4BC-4D27-B4FE-1E4BA5E25F82}" dt="2020-03-05T22:19:58.055" v="13039"/>
        <pc:sldMkLst>
          <pc:docMk/>
          <pc:sldMk cId="4228947039" sldId="339"/>
        </pc:sldMkLst>
      </pc:sldChg>
      <pc:sldChg chg="addSp delSp modSp add mod modTransition delAnim modAnim modNotesTx">
        <pc:chgData name="Maleen Abeydeera" userId="c6ce28c11b823c74" providerId="LiveId" clId="{9C22E658-B4BC-4D27-B4FE-1E4BA5E25F82}" dt="2020-03-11T13:55:27.417" v="45166"/>
        <pc:sldMkLst>
          <pc:docMk/>
          <pc:sldMk cId="1577776911" sldId="340"/>
        </pc:sldMkLst>
        <pc:spChg chg="mod">
          <ac:chgData name="Maleen Abeydeera" userId="c6ce28c11b823c74" providerId="LiveId" clId="{9C22E658-B4BC-4D27-B4FE-1E4BA5E25F82}" dt="2020-03-05T22:21:36.190" v="13415" actId="20577"/>
          <ac:spMkLst>
            <pc:docMk/>
            <pc:sldMk cId="1577776911" sldId="340"/>
            <ac:spMk id="2" creationId="{0529D227-0585-410B-9676-F1D99B313154}"/>
          </ac:spMkLst>
        </pc:spChg>
        <pc:spChg chg="mod">
          <ac:chgData name="Maleen Abeydeera" userId="c6ce28c11b823c74" providerId="LiveId" clId="{9C22E658-B4BC-4D27-B4FE-1E4BA5E25F82}" dt="2020-03-10T15:33:49.997" v="40605" actId="1076"/>
          <ac:spMkLst>
            <pc:docMk/>
            <pc:sldMk cId="1577776911" sldId="340"/>
            <ac:spMk id="3" creationId="{18752B58-BD88-4E41-8E5F-7BE22B20AB08}"/>
          </ac:spMkLst>
        </pc:spChg>
        <pc:spChg chg="add mod">
          <ac:chgData name="Maleen Abeydeera" userId="c6ce28c11b823c74" providerId="LiveId" clId="{9C22E658-B4BC-4D27-B4FE-1E4BA5E25F82}" dt="2020-03-06T14:47:12.219" v="14682" actId="1076"/>
          <ac:spMkLst>
            <pc:docMk/>
            <pc:sldMk cId="1577776911" sldId="340"/>
            <ac:spMk id="7" creationId="{B9CDA196-0202-432C-BFDE-78EAD9680620}"/>
          </ac:spMkLst>
        </pc:spChg>
        <pc:picChg chg="add mod modCrop">
          <ac:chgData name="Maleen Abeydeera" userId="c6ce28c11b823c74" providerId="LiveId" clId="{9C22E658-B4BC-4D27-B4FE-1E4BA5E25F82}" dt="2020-03-10T15:39:19.817" v="40646" actId="1076"/>
          <ac:picMkLst>
            <pc:docMk/>
            <pc:sldMk cId="1577776911" sldId="340"/>
            <ac:picMk id="5" creationId="{02AA9FEC-A8A3-4580-ADDF-88BDC4D50576}"/>
          </ac:picMkLst>
        </pc:picChg>
        <pc:picChg chg="add del mod modCrop">
          <ac:chgData name="Maleen Abeydeera" userId="c6ce28c11b823c74" providerId="LiveId" clId="{9C22E658-B4BC-4D27-B4FE-1E4BA5E25F82}" dt="2020-03-10T15:38:01.870" v="40621" actId="478"/>
          <ac:picMkLst>
            <pc:docMk/>
            <pc:sldMk cId="1577776911" sldId="340"/>
            <ac:picMk id="6" creationId="{5DE656ED-812D-4195-B92F-88A65C37CFB1}"/>
          </ac:picMkLst>
        </pc:picChg>
        <pc:picChg chg="add mod ord">
          <ac:chgData name="Maleen Abeydeera" userId="c6ce28c11b823c74" providerId="LiveId" clId="{9C22E658-B4BC-4D27-B4FE-1E4BA5E25F82}" dt="2020-03-10T15:39:32.907" v="40650" actId="1076"/>
          <ac:picMkLst>
            <pc:docMk/>
            <pc:sldMk cId="1577776911" sldId="340"/>
            <ac:picMk id="8" creationId="{363A57F5-9539-445F-87C4-6370BDAEEC39}"/>
          </ac:picMkLst>
        </pc:picChg>
        <pc:picChg chg="add del mod">
          <ac:chgData name="Maleen Abeydeera" userId="c6ce28c11b823c74" providerId="LiveId" clId="{9C22E658-B4BC-4D27-B4FE-1E4BA5E25F82}" dt="2020-03-10T15:38:07.468" v="40622" actId="478"/>
          <ac:picMkLst>
            <pc:docMk/>
            <pc:sldMk cId="1577776911" sldId="340"/>
            <ac:picMk id="9" creationId="{1E824D7A-FB6A-4C65-9DD5-932ABB06D33A}"/>
          </ac:picMkLst>
        </pc:picChg>
        <pc:picChg chg="add mod modCrop">
          <ac:chgData name="Maleen Abeydeera" userId="c6ce28c11b823c74" providerId="LiveId" clId="{9C22E658-B4BC-4D27-B4FE-1E4BA5E25F82}" dt="2020-03-10T15:39:23.429" v="40647" actId="1076"/>
          <ac:picMkLst>
            <pc:docMk/>
            <pc:sldMk cId="1577776911" sldId="340"/>
            <ac:picMk id="10" creationId="{FD1017D7-E22F-400B-8E6F-EC9152FA9C10}"/>
          </ac:picMkLst>
        </pc:picChg>
        <pc:picChg chg="add del mod">
          <ac:chgData name="Maleen Abeydeera" userId="c6ce28c11b823c74" providerId="LiveId" clId="{9C22E658-B4BC-4D27-B4FE-1E4BA5E25F82}" dt="2020-03-10T18:12:43.413" v="44756"/>
          <ac:picMkLst>
            <pc:docMk/>
            <pc:sldMk cId="1577776911" sldId="340"/>
            <ac:picMk id="11" creationId="{583FF926-5530-4920-B3E0-3625DD40BB30}"/>
          </ac:picMkLst>
        </pc:picChg>
        <pc:picChg chg="add del mod">
          <ac:chgData name="Maleen Abeydeera" userId="c6ce28c11b823c74" providerId="LiveId" clId="{9C22E658-B4BC-4D27-B4FE-1E4BA5E25F82}" dt="2020-03-10T19:05:33.057" v="44900"/>
          <ac:picMkLst>
            <pc:docMk/>
            <pc:sldMk cId="1577776911" sldId="340"/>
            <ac:picMk id="12" creationId="{6152E9DF-6542-4C8E-BA62-AE22D0CC5C92}"/>
          </ac:picMkLst>
        </pc:picChg>
        <pc:picChg chg="add del mod">
          <ac:chgData name="Maleen Abeydeera" userId="c6ce28c11b823c74" providerId="LiveId" clId="{9C22E658-B4BC-4D27-B4FE-1E4BA5E25F82}" dt="2020-03-11T13:55:27.417" v="45166"/>
          <ac:picMkLst>
            <pc:docMk/>
            <pc:sldMk cId="1577776911" sldId="340"/>
            <ac:picMk id="13" creationId="{600BE6F0-0446-4F61-BB02-BC4F10738F5A}"/>
          </ac:picMkLst>
        </pc:picChg>
      </pc:sldChg>
      <pc:sldChg chg="modSp add del mod">
        <pc:chgData name="Maleen Abeydeera" userId="c6ce28c11b823c74" providerId="LiveId" clId="{9C22E658-B4BC-4D27-B4FE-1E4BA5E25F82}" dt="2020-03-05T22:33:49.822" v="13782" actId="47"/>
        <pc:sldMkLst>
          <pc:docMk/>
          <pc:sldMk cId="773639237" sldId="341"/>
        </pc:sldMkLst>
        <pc:spChg chg="mod">
          <ac:chgData name="Maleen Abeydeera" userId="c6ce28c11b823c74" providerId="LiveId" clId="{9C22E658-B4BC-4D27-B4FE-1E4BA5E25F82}" dt="2020-03-05T22:23:03.807" v="13584" actId="20577"/>
          <ac:spMkLst>
            <pc:docMk/>
            <pc:sldMk cId="773639237" sldId="341"/>
            <ac:spMk id="2" creationId="{EAAB9FF2-91B6-4540-BE84-520CC1FEE543}"/>
          </ac:spMkLst>
        </pc:spChg>
        <pc:spChg chg="mod">
          <ac:chgData name="Maleen Abeydeera" userId="c6ce28c11b823c74" providerId="LiveId" clId="{9C22E658-B4BC-4D27-B4FE-1E4BA5E25F82}" dt="2020-03-05T22:26:03.895" v="13662" actId="20577"/>
          <ac:spMkLst>
            <pc:docMk/>
            <pc:sldMk cId="773639237" sldId="341"/>
            <ac:spMk id="3" creationId="{17D9F714-4EB2-4866-8334-2EF8F0B047B9}"/>
          </ac:spMkLst>
        </pc:spChg>
      </pc:sldChg>
      <pc:sldChg chg="addSp delSp modSp add del mod ord modTransition addAnim delAnim modAnim modNotesTx">
        <pc:chgData name="Maleen Abeydeera" userId="c6ce28c11b823c74" providerId="LiveId" clId="{9C22E658-B4BC-4D27-B4FE-1E4BA5E25F82}" dt="2020-03-10T17:23:44.038" v="44676" actId="47"/>
        <pc:sldMkLst>
          <pc:docMk/>
          <pc:sldMk cId="4265972081" sldId="341"/>
        </pc:sldMkLst>
        <pc:spChg chg="mod">
          <ac:chgData name="Maleen Abeydeera" userId="c6ce28c11b823c74" providerId="LiveId" clId="{9C22E658-B4BC-4D27-B4FE-1E4BA5E25F82}" dt="2020-03-06T21:48:42.093" v="17280" actId="20577"/>
          <ac:spMkLst>
            <pc:docMk/>
            <pc:sldMk cId="4265972081" sldId="341"/>
            <ac:spMk id="2" creationId="{F8880C89-729E-406E-83C1-4E3E7CB78A45}"/>
          </ac:spMkLst>
        </pc:spChg>
        <pc:spChg chg="mod">
          <ac:chgData name="Maleen Abeydeera" userId="c6ce28c11b823c74" providerId="LiveId" clId="{9C22E658-B4BC-4D27-B4FE-1E4BA5E25F82}" dt="2020-03-09T13:58:21.166" v="20614" actId="20577"/>
          <ac:spMkLst>
            <pc:docMk/>
            <pc:sldMk cId="4265972081" sldId="341"/>
            <ac:spMk id="3" creationId="{BE75534F-0FA4-4704-9A7C-5709F3A17860}"/>
          </ac:spMkLst>
        </pc:spChg>
        <pc:spChg chg="add mod">
          <ac:chgData name="Maleen Abeydeera" userId="c6ce28c11b823c74" providerId="LiveId" clId="{9C22E658-B4BC-4D27-B4FE-1E4BA5E25F82}" dt="2020-03-09T13:59:14.004" v="20632" actId="20577"/>
          <ac:spMkLst>
            <pc:docMk/>
            <pc:sldMk cId="4265972081" sldId="341"/>
            <ac:spMk id="5" creationId="{37FBCA41-3ADF-4221-961B-A10CB3BF4D81}"/>
          </ac:spMkLst>
        </pc:spChg>
        <pc:spChg chg="add del mod">
          <ac:chgData name="Maleen Abeydeera" userId="c6ce28c11b823c74" providerId="LiveId" clId="{9C22E658-B4BC-4D27-B4FE-1E4BA5E25F82}" dt="2020-03-06T22:18:06.019" v="17804" actId="478"/>
          <ac:spMkLst>
            <pc:docMk/>
            <pc:sldMk cId="4265972081" sldId="341"/>
            <ac:spMk id="6" creationId="{0B5309E8-4F2F-4B7B-9B03-9E23C858DA99}"/>
          </ac:spMkLst>
        </pc:spChg>
        <pc:spChg chg="add mod topLvl">
          <ac:chgData name="Maleen Abeydeera" userId="c6ce28c11b823c74" providerId="LiveId" clId="{9C22E658-B4BC-4D27-B4FE-1E4BA5E25F82}" dt="2020-03-06T22:34:07.525" v="18183" actId="1037"/>
          <ac:spMkLst>
            <pc:docMk/>
            <pc:sldMk cId="4265972081" sldId="341"/>
            <ac:spMk id="7" creationId="{E7CBBC2B-F8C0-43DF-874C-4F5EC11EFA1A}"/>
          </ac:spMkLst>
        </pc:spChg>
        <pc:spChg chg="add del mod">
          <ac:chgData name="Maleen Abeydeera" userId="c6ce28c11b823c74" providerId="LiveId" clId="{9C22E658-B4BC-4D27-B4FE-1E4BA5E25F82}" dt="2020-03-06T22:18:06.019" v="17804" actId="478"/>
          <ac:spMkLst>
            <pc:docMk/>
            <pc:sldMk cId="4265972081" sldId="341"/>
            <ac:spMk id="8" creationId="{CB89A018-56F3-4F20-ADE4-BA1BDD7DEA72}"/>
          </ac:spMkLst>
        </pc:spChg>
        <pc:spChg chg="add del mod">
          <ac:chgData name="Maleen Abeydeera" userId="c6ce28c11b823c74" providerId="LiveId" clId="{9C22E658-B4BC-4D27-B4FE-1E4BA5E25F82}" dt="2020-03-06T22:04:01.760" v="17587" actId="478"/>
          <ac:spMkLst>
            <pc:docMk/>
            <pc:sldMk cId="4265972081" sldId="341"/>
            <ac:spMk id="9" creationId="{7C84352C-5087-43CA-938F-F3E115A7159C}"/>
          </ac:spMkLst>
        </pc:spChg>
        <pc:spChg chg="add del mod">
          <ac:chgData name="Maleen Abeydeera" userId="c6ce28c11b823c74" providerId="LiveId" clId="{9C22E658-B4BC-4D27-B4FE-1E4BA5E25F82}" dt="2020-03-06T22:04:00.919" v="17586" actId="478"/>
          <ac:spMkLst>
            <pc:docMk/>
            <pc:sldMk cId="4265972081" sldId="341"/>
            <ac:spMk id="10" creationId="{69D44F74-3F88-4393-9A22-7BC18DF4EFF6}"/>
          </ac:spMkLst>
        </pc:spChg>
        <pc:spChg chg="add del mod">
          <ac:chgData name="Maleen Abeydeera" userId="c6ce28c11b823c74" providerId="LiveId" clId="{9C22E658-B4BC-4D27-B4FE-1E4BA5E25F82}" dt="2020-03-06T22:03:38.387" v="17579" actId="478"/>
          <ac:spMkLst>
            <pc:docMk/>
            <pc:sldMk cId="4265972081" sldId="341"/>
            <ac:spMk id="11" creationId="{B2DB3E9D-E521-4626-8F28-16C9C6EF7D20}"/>
          </ac:spMkLst>
        </pc:spChg>
        <pc:spChg chg="add del mod">
          <ac:chgData name="Maleen Abeydeera" userId="c6ce28c11b823c74" providerId="LiveId" clId="{9C22E658-B4BC-4D27-B4FE-1E4BA5E25F82}" dt="2020-03-06T22:03:36.516" v="17578" actId="478"/>
          <ac:spMkLst>
            <pc:docMk/>
            <pc:sldMk cId="4265972081" sldId="341"/>
            <ac:spMk id="12" creationId="{C17A2F97-5122-4F6E-9F41-B9A7F38F4081}"/>
          </ac:spMkLst>
        </pc:spChg>
        <pc:spChg chg="add del mod">
          <ac:chgData name="Maleen Abeydeera" userId="c6ce28c11b823c74" providerId="LiveId" clId="{9C22E658-B4BC-4D27-B4FE-1E4BA5E25F82}" dt="2020-03-06T22:04:06.311" v="17589" actId="478"/>
          <ac:spMkLst>
            <pc:docMk/>
            <pc:sldMk cId="4265972081" sldId="341"/>
            <ac:spMk id="13" creationId="{8099804C-8B69-482A-8B8B-AA608A58002A}"/>
          </ac:spMkLst>
        </pc:spChg>
        <pc:spChg chg="add del mod">
          <ac:chgData name="Maleen Abeydeera" userId="c6ce28c11b823c74" providerId="LiveId" clId="{9C22E658-B4BC-4D27-B4FE-1E4BA5E25F82}" dt="2020-03-06T22:04:06.311" v="17589" actId="478"/>
          <ac:spMkLst>
            <pc:docMk/>
            <pc:sldMk cId="4265972081" sldId="341"/>
            <ac:spMk id="14" creationId="{37B57982-F6CA-4DD3-834B-75C0B2766E1C}"/>
          </ac:spMkLst>
        </pc:spChg>
        <pc:spChg chg="add del mod">
          <ac:chgData name="Maleen Abeydeera" userId="c6ce28c11b823c74" providerId="LiveId" clId="{9C22E658-B4BC-4D27-B4FE-1E4BA5E25F82}" dt="2020-03-06T22:04:07.713" v="17590" actId="478"/>
          <ac:spMkLst>
            <pc:docMk/>
            <pc:sldMk cId="4265972081" sldId="341"/>
            <ac:spMk id="15" creationId="{545CD82C-584C-4AC3-BC60-6175875191C3}"/>
          </ac:spMkLst>
        </pc:spChg>
        <pc:spChg chg="add del mod">
          <ac:chgData name="Maleen Abeydeera" userId="c6ce28c11b823c74" providerId="LiveId" clId="{9C22E658-B4BC-4D27-B4FE-1E4BA5E25F82}" dt="2020-03-06T22:04:07.713" v="17590" actId="478"/>
          <ac:spMkLst>
            <pc:docMk/>
            <pc:sldMk cId="4265972081" sldId="341"/>
            <ac:spMk id="16" creationId="{A5A0A8FA-9D20-42A6-BA82-B7029A8487D6}"/>
          </ac:spMkLst>
        </pc:spChg>
        <pc:spChg chg="add del mod">
          <ac:chgData name="Maleen Abeydeera" userId="c6ce28c11b823c74" providerId="LiveId" clId="{9C22E658-B4BC-4D27-B4FE-1E4BA5E25F82}" dt="2020-03-06T22:04:07.713" v="17590" actId="478"/>
          <ac:spMkLst>
            <pc:docMk/>
            <pc:sldMk cId="4265972081" sldId="341"/>
            <ac:spMk id="18" creationId="{1FEEA053-9470-4191-8BB4-15607294D8D2}"/>
          </ac:spMkLst>
        </pc:spChg>
        <pc:spChg chg="add del mod">
          <ac:chgData name="Maleen Abeydeera" userId="c6ce28c11b823c74" providerId="LiveId" clId="{9C22E658-B4BC-4D27-B4FE-1E4BA5E25F82}" dt="2020-03-06T22:05:32.841" v="17601" actId="478"/>
          <ac:spMkLst>
            <pc:docMk/>
            <pc:sldMk cId="4265972081" sldId="341"/>
            <ac:spMk id="20" creationId="{B1B656F9-8BBD-4BC5-91D0-2B2705B0D37A}"/>
          </ac:spMkLst>
        </pc:spChg>
        <pc:spChg chg="add del mod">
          <ac:chgData name="Maleen Abeydeera" userId="c6ce28c11b823c74" providerId="LiveId" clId="{9C22E658-B4BC-4D27-B4FE-1E4BA5E25F82}" dt="2020-03-06T22:05:31.866" v="17600" actId="478"/>
          <ac:spMkLst>
            <pc:docMk/>
            <pc:sldMk cId="4265972081" sldId="341"/>
            <ac:spMk id="22" creationId="{55835137-4BF2-4425-9B04-C6ACA37A58D9}"/>
          </ac:spMkLst>
        </pc:spChg>
        <pc:spChg chg="add del mod">
          <ac:chgData name="Maleen Abeydeera" userId="c6ce28c11b823c74" providerId="LiveId" clId="{9C22E658-B4BC-4D27-B4FE-1E4BA5E25F82}" dt="2020-03-06T22:18:13.010" v="17805" actId="478"/>
          <ac:spMkLst>
            <pc:docMk/>
            <pc:sldMk cId="4265972081" sldId="341"/>
            <ac:spMk id="23" creationId="{1C51BC5C-7B1C-4D63-BC36-96C858B216BD}"/>
          </ac:spMkLst>
        </pc:spChg>
        <pc:spChg chg="add del mod">
          <ac:chgData name="Maleen Abeydeera" userId="c6ce28c11b823c74" providerId="LiveId" clId="{9C22E658-B4BC-4D27-B4FE-1E4BA5E25F82}" dt="2020-03-06T22:21:13.957" v="17834" actId="478"/>
          <ac:spMkLst>
            <pc:docMk/>
            <pc:sldMk cId="4265972081" sldId="341"/>
            <ac:spMk id="24" creationId="{A6F97326-547A-4F10-9AE5-1F9081B337D7}"/>
          </ac:spMkLst>
        </pc:spChg>
        <pc:spChg chg="add del mod">
          <ac:chgData name="Maleen Abeydeera" userId="c6ce28c11b823c74" providerId="LiveId" clId="{9C22E658-B4BC-4D27-B4FE-1E4BA5E25F82}" dt="2020-03-06T22:18:16.225" v="17806" actId="478"/>
          <ac:spMkLst>
            <pc:docMk/>
            <pc:sldMk cId="4265972081" sldId="341"/>
            <ac:spMk id="25" creationId="{4440C716-323F-4093-8BB3-A4CFF75EFD66}"/>
          </ac:spMkLst>
        </pc:spChg>
        <pc:spChg chg="add del mod">
          <ac:chgData name="Maleen Abeydeera" userId="c6ce28c11b823c74" providerId="LiveId" clId="{9C22E658-B4BC-4D27-B4FE-1E4BA5E25F82}" dt="2020-03-06T22:18:06.019" v="17804" actId="478"/>
          <ac:spMkLst>
            <pc:docMk/>
            <pc:sldMk cId="4265972081" sldId="341"/>
            <ac:spMk id="31" creationId="{506C7EA7-5ACB-41CD-95B5-D40C95C777B0}"/>
          </ac:spMkLst>
        </pc:spChg>
        <pc:spChg chg="add del mod">
          <ac:chgData name="Maleen Abeydeera" userId="c6ce28c11b823c74" providerId="LiveId" clId="{9C22E658-B4BC-4D27-B4FE-1E4BA5E25F82}" dt="2020-03-06T22:18:36.922" v="17813" actId="478"/>
          <ac:spMkLst>
            <pc:docMk/>
            <pc:sldMk cId="4265972081" sldId="341"/>
            <ac:spMk id="32" creationId="{1D2C8066-D69F-4FDB-A90D-E2A93B17409D}"/>
          </ac:spMkLst>
        </pc:spChg>
        <pc:spChg chg="add mod topLvl">
          <ac:chgData name="Maleen Abeydeera" userId="c6ce28c11b823c74" providerId="LiveId" clId="{9C22E658-B4BC-4D27-B4FE-1E4BA5E25F82}" dt="2020-03-06T22:34:07.525" v="18183" actId="1037"/>
          <ac:spMkLst>
            <pc:docMk/>
            <pc:sldMk cId="4265972081" sldId="341"/>
            <ac:spMk id="33" creationId="{428E6B81-FF5C-472D-B180-034182FCED21}"/>
          </ac:spMkLst>
        </pc:spChg>
        <pc:spChg chg="add mod">
          <ac:chgData name="Maleen Abeydeera" userId="c6ce28c11b823c74" providerId="LiveId" clId="{9C22E658-B4BC-4D27-B4FE-1E4BA5E25F82}" dt="2020-03-06T22:28:40.120" v="17923" actId="164"/>
          <ac:spMkLst>
            <pc:docMk/>
            <pc:sldMk cId="4265972081" sldId="341"/>
            <ac:spMk id="34" creationId="{213F83A8-3B61-428C-879C-DFEC64C2759B}"/>
          </ac:spMkLst>
        </pc:spChg>
        <pc:spChg chg="add mod">
          <ac:chgData name="Maleen Abeydeera" userId="c6ce28c11b823c74" providerId="LiveId" clId="{9C22E658-B4BC-4D27-B4FE-1E4BA5E25F82}" dt="2020-03-06T22:36:56.552" v="18212" actId="403"/>
          <ac:spMkLst>
            <pc:docMk/>
            <pc:sldMk cId="4265972081" sldId="341"/>
            <ac:spMk id="36" creationId="{6FD1F242-328A-4AB9-B013-BB03F87AC734}"/>
          </ac:spMkLst>
        </pc:spChg>
        <pc:spChg chg="add mod ord topLvl">
          <ac:chgData name="Maleen Abeydeera" userId="c6ce28c11b823c74" providerId="LiveId" clId="{9C22E658-B4BC-4D27-B4FE-1E4BA5E25F82}" dt="2020-03-06T22:38:48.513" v="18245" actId="1037"/>
          <ac:spMkLst>
            <pc:docMk/>
            <pc:sldMk cId="4265972081" sldId="341"/>
            <ac:spMk id="37" creationId="{5F58E16E-8352-484C-B50B-C79EEC9C3975}"/>
          </ac:spMkLst>
        </pc:spChg>
        <pc:spChg chg="add mod">
          <ac:chgData name="Maleen Abeydeera" userId="c6ce28c11b823c74" providerId="LiveId" clId="{9C22E658-B4BC-4D27-B4FE-1E4BA5E25F82}" dt="2020-03-06T22:28:40.120" v="17923" actId="164"/>
          <ac:spMkLst>
            <pc:docMk/>
            <pc:sldMk cId="4265972081" sldId="341"/>
            <ac:spMk id="38" creationId="{33DFC485-1B62-4384-9C75-6153351580CA}"/>
          </ac:spMkLst>
        </pc:spChg>
        <pc:spChg chg="add del mod">
          <ac:chgData name="Maleen Abeydeera" userId="c6ce28c11b823c74" providerId="LiveId" clId="{9C22E658-B4BC-4D27-B4FE-1E4BA5E25F82}" dt="2020-03-06T22:15:09.076" v="17774" actId="478"/>
          <ac:spMkLst>
            <pc:docMk/>
            <pc:sldMk cId="4265972081" sldId="341"/>
            <ac:spMk id="40" creationId="{484C7D75-FEC2-409D-8D95-D31DFDC677AC}"/>
          </ac:spMkLst>
        </pc:spChg>
        <pc:spChg chg="add mod ord">
          <ac:chgData name="Maleen Abeydeera" userId="c6ce28c11b823c74" providerId="LiveId" clId="{9C22E658-B4BC-4D27-B4FE-1E4BA5E25F82}" dt="2020-03-06T22:28:40.120" v="17923" actId="164"/>
          <ac:spMkLst>
            <pc:docMk/>
            <pc:sldMk cId="4265972081" sldId="341"/>
            <ac:spMk id="42" creationId="{995FAFFC-15AD-46AE-953D-63B687C59990}"/>
          </ac:spMkLst>
        </pc:spChg>
        <pc:spChg chg="add del mod ord">
          <ac:chgData name="Maleen Abeydeera" userId="c6ce28c11b823c74" providerId="LiveId" clId="{9C22E658-B4BC-4D27-B4FE-1E4BA5E25F82}" dt="2020-03-06T22:37:15.890" v="18221" actId="21"/>
          <ac:spMkLst>
            <pc:docMk/>
            <pc:sldMk cId="4265972081" sldId="341"/>
            <ac:spMk id="43" creationId="{61F38825-5E3C-4A86-8044-DB64761EA49A}"/>
          </ac:spMkLst>
        </pc:spChg>
        <pc:spChg chg="add del mod topLvl">
          <ac:chgData name="Maleen Abeydeera" userId="c6ce28c11b823c74" providerId="LiveId" clId="{9C22E658-B4BC-4D27-B4FE-1E4BA5E25F82}" dt="2020-03-06T22:34:07.525" v="18183" actId="1037"/>
          <ac:spMkLst>
            <pc:docMk/>
            <pc:sldMk cId="4265972081" sldId="341"/>
            <ac:spMk id="46" creationId="{A58172BC-872B-499B-858F-B5D5BA3D7C82}"/>
          </ac:spMkLst>
        </pc:spChg>
        <pc:spChg chg="add mod topLvl">
          <ac:chgData name="Maleen Abeydeera" userId="c6ce28c11b823c74" providerId="LiveId" clId="{9C22E658-B4BC-4D27-B4FE-1E4BA5E25F82}" dt="2020-03-06T22:34:07.525" v="18183" actId="1037"/>
          <ac:spMkLst>
            <pc:docMk/>
            <pc:sldMk cId="4265972081" sldId="341"/>
            <ac:spMk id="47" creationId="{70E0098E-3DAB-41B6-B1D5-6E9C3AAFC37E}"/>
          </ac:spMkLst>
        </pc:spChg>
        <pc:spChg chg="add mod topLvl">
          <ac:chgData name="Maleen Abeydeera" userId="c6ce28c11b823c74" providerId="LiveId" clId="{9C22E658-B4BC-4D27-B4FE-1E4BA5E25F82}" dt="2020-03-06T22:38:48.513" v="18245" actId="1037"/>
          <ac:spMkLst>
            <pc:docMk/>
            <pc:sldMk cId="4265972081" sldId="341"/>
            <ac:spMk id="48" creationId="{B71AFD82-1A68-4174-9705-F94C5ABA6CF9}"/>
          </ac:spMkLst>
        </pc:spChg>
        <pc:spChg chg="add mod topLvl">
          <ac:chgData name="Maleen Abeydeera" userId="c6ce28c11b823c74" providerId="LiveId" clId="{9C22E658-B4BC-4D27-B4FE-1E4BA5E25F82}" dt="2020-03-06T22:38:48.513" v="18245" actId="1037"/>
          <ac:spMkLst>
            <pc:docMk/>
            <pc:sldMk cId="4265972081" sldId="341"/>
            <ac:spMk id="49" creationId="{1D1A5D26-0A36-4416-A7D3-8D5D1B4EF4E6}"/>
          </ac:spMkLst>
        </pc:spChg>
        <pc:spChg chg="add del mod">
          <ac:chgData name="Maleen Abeydeera" userId="c6ce28c11b823c74" providerId="LiveId" clId="{9C22E658-B4BC-4D27-B4FE-1E4BA5E25F82}" dt="2020-03-06T22:22:17.720" v="17849" actId="478"/>
          <ac:spMkLst>
            <pc:docMk/>
            <pc:sldMk cId="4265972081" sldId="341"/>
            <ac:spMk id="50" creationId="{8FC87167-7A8F-481D-9838-089E8FBC5B5A}"/>
          </ac:spMkLst>
        </pc:spChg>
        <pc:spChg chg="add del mod">
          <ac:chgData name="Maleen Abeydeera" userId="c6ce28c11b823c74" providerId="LiveId" clId="{9C22E658-B4BC-4D27-B4FE-1E4BA5E25F82}" dt="2020-03-06T22:22:39.250" v="17858" actId="478"/>
          <ac:spMkLst>
            <pc:docMk/>
            <pc:sldMk cId="4265972081" sldId="341"/>
            <ac:spMk id="51" creationId="{7C3FEC4F-4CFA-4E90-9FA8-38F8619190DC}"/>
          </ac:spMkLst>
        </pc:spChg>
        <pc:spChg chg="add mod topLvl">
          <ac:chgData name="Maleen Abeydeera" userId="c6ce28c11b823c74" providerId="LiveId" clId="{9C22E658-B4BC-4D27-B4FE-1E4BA5E25F82}" dt="2020-03-06T22:38:48.513" v="18245" actId="1037"/>
          <ac:spMkLst>
            <pc:docMk/>
            <pc:sldMk cId="4265972081" sldId="341"/>
            <ac:spMk id="52" creationId="{855773C9-B112-48AA-9311-C34C533D2347}"/>
          </ac:spMkLst>
        </pc:spChg>
        <pc:spChg chg="add del mod">
          <ac:chgData name="Maleen Abeydeera" userId="c6ce28c11b823c74" providerId="LiveId" clId="{9C22E658-B4BC-4D27-B4FE-1E4BA5E25F82}" dt="2020-03-06T22:37:19.207" v="18223" actId="1035"/>
          <ac:spMkLst>
            <pc:docMk/>
            <pc:sldMk cId="4265972081" sldId="341"/>
            <ac:spMk id="53" creationId="{47E73F36-36BC-4448-A93E-07E67EDAFC89}"/>
          </ac:spMkLst>
        </pc:spChg>
        <pc:spChg chg="add del mod">
          <ac:chgData name="Maleen Abeydeera" userId="c6ce28c11b823c74" providerId="LiveId" clId="{9C22E658-B4BC-4D27-B4FE-1E4BA5E25F82}" dt="2020-03-06T22:25:33.080" v="17889"/>
          <ac:spMkLst>
            <pc:docMk/>
            <pc:sldMk cId="4265972081" sldId="341"/>
            <ac:spMk id="55" creationId="{11B98735-B015-4EEF-87E2-DAD76B27986E}"/>
          </ac:spMkLst>
        </pc:spChg>
        <pc:spChg chg="add mod">
          <ac:chgData name="Maleen Abeydeera" userId="c6ce28c11b823c74" providerId="LiveId" clId="{9C22E658-B4BC-4D27-B4FE-1E4BA5E25F82}" dt="2020-03-06T22:28:40.120" v="17923" actId="164"/>
          <ac:spMkLst>
            <pc:docMk/>
            <pc:sldMk cId="4265972081" sldId="341"/>
            <ac:spMk id="56" creationId="{6880A83E-8FD7-43ED-9284-1FB7E8974C26}"/>
          </ac:spMkLst>
        </pc:spChg>
        <pc:spChg chg="add mod">
          <ac:chgData name="Maleen Abeydeera" userId="c6ce28c11b823c74" providerId="LiveId" clId="{9C22E658-B4BC-4D27-B4FE-1E4BA5E25F82}" dt="2020-03-06T22:28:40.120" v="17923" actId="164"/>
          <ac:spMkLst>
            <pc:docMk/>
            <pc:sldMk cId="4265972081" sldId="341"/>
            <ac:spMk id="57" creationId="{9F579A83-7F9D-4C75-9F37-0B92FC39A548}"/>
          </ac:spMkLst>
        </pc:spChg>
        <pc:spChg chg="add mod">
          <ac:chgData name="Maleen Abeydeera" userId="c6ce28c11b823c74" providerId="LiveId" clId="{9C22E658-B4BC-4D27-B4FE-1E4BA5E25F82}" dt="2020-03-06T22:34:12.153" v="18184" actId="1076"/>
          <ac:spMkLst>
            <pc:docMk/>
            <pc:sldMk cId="4265972081" sldId="341"/>
            <ac:spMk id="60" creationId="{A9E5285C-2670-4E6D-852F-A2ABDCF7F2A1}"/>
          </ac:spMkLst>
        </pc:spChg>
        <pc:spChg chg="add del mod">
          <ac:chgData name="Maleen Abeydeera" userId="c6ce28c11b823c74" providerId="LiveId" clId="{9C22E658-B4BC-4D27-B4FE-1E4BA5E25F82}" dt="2020-03-06T22:33:17.890" v="18119" actId="478"/>
          <ac:spMkLst>
            <pc:docMk/>
            <pc:sldMk cId="4265972081" sldId="341"/>
            <ac:spMk id="62" creationId="{88B09279-C8B2-40FA-90AE-19717F7A4D32}"/>
          </ac:spMkLst>
        </pc:spChg>
        <pc:spChg chg="add mod">
          <ac:chgData name="Maleen Abeydeera" userId="c6ce28c11b823c74" providerId="LiveId" clId="{9C22E658-B4BC-4D27-B4FE-1E4BA5E25F82}" dt="2020-03-06T22:33:53.964" v="18135" actId="164"/>
          <ac:spMkLst>
            <pc:docMk/>
            <pc:sldMk cId="4265972081" sldId="341"/>
            <ac:spMk id="64" creationId="{B620BBC3-4278-4BDE-A119-915A88185F97}"/>
          </ac:spMkLst>
        </pc:spChg>
        <pc:grpChg chg="add del mod">
          <ac:chgData name="Maleen Abeydeera" userId="c6ce28c11b823c74" providerId="LiveId" clId="{9C22E658-B4BC-4D27-B4FE-1E4BA5E25F82}" dt="2020-03-06T22:31:47.222" v="18077" actId="165"/>
          <ac:grpSpMkLst>
            <pc:docMk/>
            <pc:sldMk cId="4265972081" sldId="341"/>
            <ac:grpSpMk id="58" creationId="{8749BED4-2B6A-47B8-85E9-7CB425C562B7}"/>
          </ac:grpSpMkLst>
        </pc:grpChg>
        <pc:grpChg chg="add mod">
          <ac:chgData name="Maleen Abeydeera" userId="c6ce28c11b823c74" providerId="LiveId" clId="{9C22E658-B4BC-4D27-B4FE-1E4BA5E25F82}" dt="2020-03-06T22:31:43.361" v="18076" actId="1076"/>
          <ac:grpSpMkLst>
            <pc:docMk/>
            <pc:sldMk cId="4265972081" sldId="341"/>
            <ac:grpSpMk id="59" creationId="{7FD9930B-E988-4CAE-95AB-2E78BA081218}"/>
          </ac:grpSpMkLst>
        </pc:grpChg>
        <pc:grpChg chg="add mod">
          <ac:chgData name="Maleen Abeydeera" userId="c6ce28c11b823c74" providerId="LiveId" clId="{9C22E658-B4BC-4D27-B4FE-1E4BA5E25F82}" dt="2020-03-06T22:33:49.196" v="18134" actId="1076"/>
          <ac:grpSpMkLst>
            <pc:docMk/>
            <pc:sldMk cId="4265972081" sldId="341"/>
            <ac:grpSpMk id="66" creationId="{E0D7ADD1-2235-4936-ABD8-A085F1364F0D}"/>
          </ac:grpSpMkLst>
        </pc:grpChg>
        <pc:grpChg chg="add mod">
          <ac:chgData name="Maleen Abeydeera" userId="c6ce28c11b823c74" providerId="LiveId" clId="{9C22E658-B4BC-4D27-B4FE-1E4BA5E25F82}" dt="2020-03-06T22:38:48.513" v="18245" actId="1037"/>
          <ac:grpSpMkLst>
            <pc:docMk/>
            <pc:sldMk cId="4265972081" sldId="341"/>
            <ac:grpSpMk id="67" creationId="{EAC5FE85-35B0-4D3B-A0F8-311AAE6E5DB6}"/>
          </ac:grpSpMkLst>
        </pc:grpChg>
        <pc:graphicFrameChg chg="add mod modGraphic">
          <ac:chgData name="Maleen Abeydeera" userId="c6ce28c11b823c74" providerId="LiveId" clId="{9C22E658-B4BC-4D27-B4FE-1E4BA5E25F82}" dt="2020-03-06T22:31:40.637" v="18075" actId="1076"/>
          <ac:graphicFrameMkLst>
            <pc:docMk/>
            <pc:sldMk cId="4265972081" sldId="341"/>
            <ac:graphicFrameMk id="41" creationId="{F85E0754-C09E-4092-A555-92FAABAB9D50}"/>
          </ac:graphicFrameMkLst>
        </pc:graphicFrameChg>
        <pc:cxnChg chg="add del mod">
          <ac:chgData name="Maleen Abeydeera" userId="c6ce28c11b823c74" providerId="LiveId" clId="{9C22E658-B4BC-4D27-B4FE-1E4BA5E25F82}" dt="2020-03-06T22:04:07.713" v="17590" actId="478"/>
          <ac:cxnSpMkLst>
            <pc:docMk/>
            <pc:sldMk cId="4265972081" sldId="341"/>
            <ac:cxnSpMk id="17" creationId="{6B292E17-639E-4F71-9000-EB553EB26260}"/>
          </ac:cxnSpMkLst>
        </pc:cxnChg>
        <pc:cxnChg chg="add del mod">
          <ac:chgData name="Maleen Abeydeera" userId="c6ce28c11b823c74" providerId="LiveId" clId="{9C22E658-B4BC-4D27-B4FE-1E4BA5E25F82}" dt="2020-03-06T22:05:33.596" v="17602" actId="478"/>
          <ac:cxnSpMkLst>
            <pc:docMk/>
            <pc:sldMk cId="4265972081" sldId="341"/>
            <ac:cxnSpMk id="21" creationId="{0DD815ED-6A63-4A69-955D-1AB03BED6812}"/>
          </ac:cxnSpMkLst>
        </pc:cxnChg>
        <pc:cxnChg chg="add del mod">
          <ac:chgData name="Maleen Abeydeera" userId="c6ce28c11b823c74" providerId="LiveId" clId="{9C22E658-B4BC-4D27-B4FE-1E4BA5E25F82}" dt="2020-03-06T22:09:20.138" v="17732" actId="478"/>
          <ac:cxnSpMkLst>
            <pc:docMk/>
            <pc:sldMk cId="4265972081" sldId="341"/>
            <ac:cxnSpMk id="26" creationId="{27806A7F-B26F-4287-9C7E-A08BEC2420EE}"/>
          </ac:cxnSpMkLst>
        </pc:cxnChg>
        <pc:cxnChg chg="add del mod">
          <ac:chgData name="Maleen Abeydeera" userId="c6ce28c11b823c74" providerId="LiveId" clId="{9C22E658-B4BC-4D27-B4FE-1E4BA5E25F82}" dt="2020-03-06T22:09:22.523" v="17733" actId="478"/>
          <ac:cxnSpMkLst>
            <pc:docMk/>
            <pc:sldMk cId="4265972081" sldId="341"/>
            <ac:cxnSpMk id="30" creationId="{09838A38-27A6-4A12-B610-5FC049DD7BFA}"/>
          </ac:cxnSpMkLst>
        </pc:cxnChg>
        <pc:cxnChg chg="add mod">
          <ac:chgData name="Maleen Abeydeera" userId="c6ce28c11b823c74" providerId="LiveId" clId="{9C22E658-B4BC-4D27-B4FE-1E4BA5E25F82}" dt="2020-03-06T22:28:40.120" v="17923" actId="164"/>
          <ac:cxnSpMkLst>
            <pc:docMk/>
            <pc:sldMk cId="4265972081" sldId="341"/>
            <ac:cxnSpMk id="35" creationId="{90D0D92B-09FE-4A18-B989-2CD41BAE1A08}"/>
          </ac:cxnSpMkLst>
        </pc:cxnChg>
        <pc:cxnChg chg="add mod">
          <ac:chgData name="Maleen Abeydeera" userId="c6ce28c11b823c74" providerId="LiveId" clId="{9C22E658-B4BC-4D27-B4FE-1E4BA5E25F82}" dt="2020-03-06T22:28:40.120" v="17923" actId="164"/>
          <ac:cxnSpMkLst>
            <pc:docMk/>
            <pc:sldMk cId="4265972081" sldId="341"/>
            <ac:cxnSpMk id="39" creationId="{E39D9C65-D457-4281-9DEE-E58E44030E94}"/>
          </ac:cxnSpMkLst>
        </pc:cxnChg>
        <pc:cxnChg chg="add mod">
          <ac:chgData name="Maleen Abeydeera" userId="c6ce28c11b823c74" providerId="LiveId" clId="{9C22E658-B4BC-4D27-B4FE-1E4BA5E25F82}" dt="2020-03-06T22:34:14.717" v="18185" actId="1076"/>
          <ac:cxnSpMkLst>
            <pc:docMk/>
            <pc:sldMk cId="4265972081" sldId="341"/>
            <ac:cxnSpMk id="61" creationId="{D8402799-1B13-4C99-8259-AA89F0D3DFAA}"/>
          </ac:cxnSpMkLst>
        </pc:cxnChg>
        <pc:cxnChg chg="add mod">
          <ac:chgData name="Maleen Abeydeera" userId="c6ce28c11b823c74" providerId="LiveId" clId="{9C22E658-B4BC-4D27-B4FE-1E4BA5E25F82}" dt="2020-03-06T22:33:53.964" v="18135" actId="164"/>
          <ac:cxnSpMkLst>
            <pc:docMk/>
            <pc:sldMk cId="4265972081" sldId="341"/>
            <ac:cxnSpMk id="65" creationId="{FF620CCB-9ECB-404F-B3E9-478F59211EC0}"/>
          </ac:cxnSpMkLst>
        </pc:cxnChg>
      </pc:sldChg>
      <pc:sldChg chg="addSp delSp modSp add mod modTransition modAnim modNotesTx">
        <pc:chgData name="Maleen Abeydeera" userId="c6ce28c11b823c74" providerId="LiveId" clId="{9C22E658-B4BC-4D27-B4FE-1E4BA5E25F82}" dt="2020-03-11T14:54:40.222" v="46514" actId="20577"/>
        <pc:sldMkLst>
          <pc:docMk/>
          <pc:sldMk cId="1123651873" sldId="342"/>
        </pc:sldMkLst>
        <pc:spChg chg="mod">
          <ac:chgData name="Maleen Abeydeera" userId="c6ce28c11b823c74" providerId="LiveId" clId="{9C22E658-B4BC-4D27-B4FE-1E4BA5E25F82}" dt="2020-03-10T17:07:11.838" v="43969" actId="20577"/>
          <ac:spMkLst>
            <pc:docMk/>
            <pc:sldMk cId="1123651873" sldId="342"/>
            <ac:spMk id="2" creationId="{5980971C-0BD0-445B-8B8D-CF45F0944859}"/>
          </ac:spMkLst>
        </pc:spChg>
        <pc:spChg chg="mod">
          <ac:chgData name="Maleen Abeydeera" userId="c6ce28c11b823c74" providerId="LiveId" clId="{9C22E658-B4BC-4D27-B4FE-1E4BA5E25F82}" dt="2020-03-10T17:11:33.617" v="44369" actId="27636"/>
          <ac:spMkLst>
            <pc:docMk/>
            <pc:sldMk cId="1123651873" sldId="342"/>
            <ac:spMk id="3" creationId="{86500A32-35AA-461F-AB6D-B3A7389EDF52}"/>
          </ac:spMkLst>
        </pc:spChg>
        <pc:picChg chg="add del mod">
          <ac:chgData name="Maleen Abeydeera" userId="c6ce28c11b823c74" providerId="LiveId" clId="{9C22E658-B4BC-4D27-B4FE-1E4BA5E25F82}" dt="2020-03-10T19:05:33.057" v="44900"/>
          <ac:picMkLst>
            <pc:docMk/>
            <pc:sldMk cId="1123651873" sldId="342"/>
            <ac:picMk id="5" creationId="{4DB36843-95F1-4B1F-A76F-3E4C2C02975C}"/>
          </ac:picMkLst>
        </pc:picChg>
        <pc:picChg chg="add del mod">
          <ac:chgData name="Maleen Abeydeera" userId="c6ce28c11b823c74" providerId="LiveId" clId="{9C22E658-B4BC-4D27-B4FE-1E4BA5E25F82}" dt="2020-03-11T13:55:27.417" v="45166"/>
          <ac:picMkLst>
            <pc:docMk/>
            <pc:sldMk cId="1123651873" sldId="342"/>
            <ac:picMk id="6" creationId="{4F52EAA7-A8A6-449B-9E2B-E5312F7D8C17}"/>
          </ac:picMkLst>
        </pc:picChg>
      </pc:sldChg>
      <pc:sldChg chg="add del ord modTransition">
        <pc:chgData name="Maleen Abeydeera" userId="c6ce28c11b823c74" providerId="LiveId" clId="{9C22E658-B4BC-4D27-B4FE-1E4BA5E25F82}" dt="2020-03-10T17:23:44.038" v="44676" actId="47"/>
        <pc:sldMkLst>
          <pc:docMk/>
          <pc:sldMk cId="3071408921" sldId="343"/>
        </pc:sldMkLst>
      </pc:sldChg>
      <pc:sldChg chg="add del">
        <pc:chgData name="Maleen Abeydeera" userId="c6ce28c11b823c74" providerId="LiveId" clId="{9C22E658-B4BC-4D27-B4FE-1E4BA5E25F82}" dt="2020-03-06T19:40:04.900" v="16741" actId="47"/>
        <pc:sldMkLst>
          <pc:docMk/>
          <pc:sldMk cId="2000258423" sldId="344"/>
        </pc:sldMkLst>
      </pc:sldChg>
      <pc:sldChg chg="modSp add del mod ord modTransition">
        <pc:chgData name="Maleen Abeydeera" userId="c6ce28c11b823c74" providerId="LiveId" clId="{9C22E658-B4BC-4D27-B4FE-1E4BA5E25F82}" dt="2020-03-10T17:23:44.038" v="44676" actId="47"/>
        <pc:sldMkLst>
          <pc:docMk/>
          <pc:sldMk cId="3334456575" sldId="344"/>
        </pc:sldMkLst>
        <pc:spChg chg="mod">
          <ac:chgData name="Maleen Abeydeera" userId="c6ce28c11b823c74" providerId="LiveId" clId="{9C22E658-B4BC-4D27-B4FE-1E4BA5E25F82}" dt="2020-03-06T20:14:44.637" v="17000" actId="27636"/>
          <ac:spMkLst>
            <pc:docMk/>
            <pc:sldMk cId="3334456575" sldId="344"/>
            <ac:spMk id="2" creationId="{098DC6CC-C593-4EB2-A46B-FFC4D843E13B}"/>
          </ac:spMkLst>
        </pc:spChg>
      </pc:sldChg>
      <pc:sldChg chg="addSp delSp modSp add mod modTransition modAnim modNotesTx">
        <pc:chgData name="Maleen Abeydeera" userId="c6ce28c11b823c74" providerId="LiveId" clId="{9C22E658-B4BC-4D27-B4FE-1E4BA5E25F82}" dt="2020-03-11T13:57:07.425" v="45292" actId="554"/>
        <pc:sldMkLst>
          <pc:docMk/>
          <pc:sldMk cId="1814253329" sldId="345"/>
        </pc:sldMkLst>
        <pc:spChg chg="mod">
          <ac:chgData name="Maleen Abeydeera" userId="c6ce28c11b823c74" providerId="LiveId" clId="{9C22E658-B4BC-4D27-B4FE-1E4BA5E25F82}" dt="2020-03-10T14:51:15.128" v="39369" actId="20577"/>
          <ac:spMkLst>
            <pc:docMk/>
            <pc:sldMk cId="1814253329" sldId="345"/>
            <ac:spMk id="2" creationId="{098DC6CC-C593-4EB2-A46B-FFC4D843E13B}"/>
          </ac:spMkLst>
        </pc:spChg>
        <pc:spChg chg="add mod ord">
          <ac:chgData name="Maleen Abeydeera" userId="c6ce28c11b823c74" providerId="LiveId" clId="{9C22E658-B4BC-4D27-B4FE-1E4BA5E25F82}" dt="2020-03-10T14:51:40.373" v="39406" actId="1035"/>
          <ac:spMkLst>
            <pc:docMk/>
            <pc:sldMk cId="1814253329" sldId="345"/>
            <ac:spMk id="3" creationId="{8335C2CE-9DC2-4D5F-A638-EBFD00EFCC77}"/>
          </ac:spMkLst>
        </pc:spChg>
        <pc:spChg chg="mod">
          <ac:chgData name="Maleen Abeydeera" userId="c6ce28c11b823c74" providerId="LiveId" clId="{9C22E658-B4BC-4D27-B4FE-1E4BA5E25F82}" dt="2020-03-11T13:55:41.747" v="45167" actId="20577"/>
          <ac:spMkLst>
            <pc:docMk/>
            <pc:sldMk cId="1814253329" sldId="345"/>
            <ac:spMk id="40" creationId="{72B160BF-5329-479F-B2A5-3D0ED006C366}"/>
          </ac:spMkLst>
        </pc:spChg>
        <pc:spChg chg="mod">
          <ac:chgData name="Maleen Abeydeera" userId="c6ce28c11b823c74" providerId="LiveId" clId="{9C22E658-B4BC-4D27-B4FE-1E4BA5E25F82}" dt="2020-03-10T14:51:40.373" v="39406" actId="1035"/>
          <ac:spMkLst>
            <pc:docMk/>
            <pc:sldMk cId="1814253329" sldId="345"/>
            <ac:spMk id="56" creationId="{5C2B981C-656A-43C6-82D3-FC5889B85A6B}"/>
          </ac:spMkLst>
        </pc:spChg>
        <pc:spChg chg="mod">
          <ac:chgData name="Maleen Abeydeera" userId="c6ce28c11b823c74" providerId="LiveId" clId="{9C22E658-B4BC-4D27-B4FE-1E4BA5E25F82}" dt="2020-03-10T14:51:40.373" v="39406" actId="1035"/>
          <ac:spMkLst>
            <pc:docMk/>
            <pc:sldMk cId="1814253329" sldId="345"/>
            <ac:spMk id="57" creationId="{2D08A50C-3D35-4DA8-9B23-5A023B006822}"/>
          </ac:spMkLst>
        </pc:spChg>
        <pc:spChg chg="mod">
          <ac:chgData name="Maleen Abeydeera" userId="c6ce28c11b823c74" providerId="LiveId" clId="{9C22E658-B4BC-4D27-B4FE-1E4BA5E25F82}" dt="2020-03-10T14:51:40.373" v="39406" actId="1035"/>
          <ac:spMkLst>
            <pc:docMk/>
            <pc:sldMk cId="1814253329" sldId="345"/>
            <ac:spMk id="58" creationId="{03EA0946-0DF0-4196-A0D3-9DA2CBD9871C}"/>
          </ac:spMkLst>
        </pc:spChg>
        <pc:spChg chg="mod">
          <ac:chgData name="Maleen Abeydeera" userId="c6ce28c11b823c74" providerId="LiveId" clId="{9C22E658-B4BC-4D27-B4FE-1E4BA5E25F82}" dt="2020-03-10T14:51:40.373" v="39406" actId="1035"/>
          <ac:spMkLst>
            <pc:docMk/>
            <pc:sldMk cId="1814253329" sldId="345"/>
            <ac:spMk id="59" creationId="{DACD1445-F28E-432D-BF4C-CB1590AD982B}"/>
          </ac:spMkLst>
        </pc:spChg>
        <pc:spChg chg="mod">
          <ac:chgData name="Maleen Abeydeera" userId="c6ce28c11b823c74" providerId="LiveId" clId="{9C22E658-B4BC-4D27-B4FE-1E4BA5E25F82}" dt="2020-03-10T14:51:40.373" v="39406" actId="1035"/>
          <ac:spMkLst>
            <pc:docMk/>
            <pc:sldMk cId="1814253329" sldId="345"/>
            <ac:spMk id="60" creationId="{2DC055DE-FE5C-4D3E-A650-5E6BA8885259}"/>
          </ac:spMkLst>
        </pc:spChg>
        <pc:spChg chg="mod">
          <ac:chgData name="Maleen Abeydeera" userId="c6ce28c11b823c74" providerId="LiveId" clId="{9C22E658-B4BC-4D27-B4FE-1E4BA5E25F82}" dt="2020-03-10T14:51:40.373" v="39406" actId="1035"/>
          <ac:spMkLst>
            <pc:docMk/>
            <pc:sldMk cId="1814253329" sldId="345"/>
            <ac:spMk id="61" creationId="{BEB0FC77-ED3B-40B1-B6A0-1E18E82B1FA8}"/>
          </ac:spMkLst>
        </pc:spChg>
        <pc:spChg chg="mod">
          <ac:chgData name="Maleen Abeydeera" userId="c6ce28c11b823c74" providerId="LiveId" clId="{9C22E658-B4BC-4D27-B4FE-1E4BA5E25F82}" dt="2020-03-11T13:46:35.979" v="44912" actId="1076"/>
          <ac:spMkLst>
            <pc:docMk/>
            <pc:sldMk cId="1814253329" sldId="345"/>
            <ac:spMk id="76" creationId="{4D594F78-8A1B-4E20-88C8-A5D1B15F2A0D}"/>
          </ac:spMkLst>
        </pc:spChg>
        <pc:spChg chg="mod">
          <ac:chgData name="Maleen Abeydeera" userId="c6ce28c11b823c74" providerId="LiveId" clId="{9C22E658-B4BC-4D27-B4FE-1E4BA5E25F82}" dt="2020-03-10T14:51:32.698" v="39370" actId="1076"/>
          <ac:spMkLst>
            <pc:docMk/>
            <pc:sldMk cId="1814253329" sldId="345"/>
            <ac:spMk id="78" creationId="{FC281594-F8E7-4EF6-9932-41A669E6E3F8}"/>
          </ac:spMkLst>
        </pc:spChg>
        <pc:spChg chg="mod">
          <ac:chgData name="Maleen Abeydeera" userId="c6ce28c11b823c74" providerId="LiveId" clId="{9C22E658-B4BC-4D27-B4FE-1E4BA5E25F82}" dt="2020-03-06T20:21:10.031" v="17154" actId="1076"/>
          <ac:spMkLst>
            <pc:docMk/>
            <pc:sldMk cId="1814253329" sldId="345"/>
            <ac:spMk id="79" creationId="{1C6A6CCA-BD75-411E-95C9-8016B5DD2FBD}"/>
          </ac:spMkLst>
        </pc:spChg>
        <pc:spChg chg="add del mod">
          <ac:chgData name="Maleen Abeydeera" userId="c6ce28c11b823c74" providerId="LiveId" clId="{9C22E658-B4BC-4D27-B4FE-1E4BA5E25F82}" dt="2020-03-06T20:18:41.117" v="17056" actId="478"/>
          <ac:spMkLst>
            <pc:docMk/>
            <pc:sldMk cId="1814253329" sldId="345"/>
            <ac:spMk id="80" creationId="{59B21167-5620-4802-9EB9-A927948F22C4}"/>
          </ac:spMkLst>
        </pc:spChg>
        <pc:spChg chg="mod">
          <ac:chgData name="Maleen Abeydeera" userId="c6ce28c11b823c74" providerId="LiveId" clId="{9C22E658-B4BC-4D27-B4FE-1E4BA5E25F82}" dt="2020-03-11T13:57:07.425" v="45292" actId="554"/>
          <ac:spMkLst>
            <pc:docMk/>
            <pc:sldMk cId="1814253329" sldId="345"/>
            <ac:spMk id="81" creationId="{C47055E5-9FCC-473B-878C-C36064B7CCAA}"/>
          </ac:spMkLst>
        </pc:spChg>
        <pc:spChg chg="mod">
          <ac:chgData name="Maleen Abeydeera" userId="c6ce28c11b823c74" providerId="LiveId" clId="{9C22E658-B4BC-4D27-B4FE-1E4BA5E25F82}" dt="2020-03-11T13:57:07.425" v="45292" actId="554"/>
          <ac:spMkLst>
            <pc:docMk/>
            <pc:sldMk cId="1814253329" sldId="345"/>
            <ac:spMk id="82" creationId="{8BF30727-9222-41FF-80A3-342B7B08C311}"/>
          </ac:spMkLst>
        </pc:spChg>
        <pc:spChg chg="mod">
          <ac:chgData name="Maleen Abeydeera" userId="c6ce28c11b823c74" providerId="LiveId" clId="{9C22E658-B4BC-4D27-B4FE-1E4BA5E25F82}" dt="2020-03-06T20:21:10.031" v="17154" actId="1076"/>
          <ac:spMkLst>
            <pc:docMk/>
            <pc:sldMk cId="1814253329" sldId="345"/>
            <ac:spMk id="83" creationId="{FD92C0D0-3E3C-4E2B-926C-9D04C39E6A4E}"/>
          </ac:spMkLst>
        </pc:spChg>
        <pc:spChg chg="mod">
          <ac:chgData name="Maleen Abeydeera" userId="c6ce28c11b823c74" providerId="LiveId" clId="{9C22E658-B4BC-4D27-B4FE-1E4BA5E25F82}" dt="2020-03-06T20:21:10.031" v="17154" actId="1076"/>
          <ac:spMkLst>
            <pc:docMk/>
            <pc:sldMk cId="1814253329" sldId="345"/>
            <ac:spMk id="84" creationId="{0E9193B8-0BD2-4617-BFFA-B7DA8723BA65}"/>
          </ac:spMkLst>
        </pc:spChg>
        <pc:spChg chg="mod">
          <ac:chgData name="Maleen Abeydeera" userId="c6ce28c11b823c74" providerId="LiveId" clId="{9C22E658-B4BC-4D27-B4FE-1E4BA5E25F82}" dt="2020-03-06T20:21:10.031" v="17154" actId="1076"/>
          <ac:spMkLst>
            <pc:docMk/>
            <pc:sldMk cId="1814253329" sldId="345"/>
            <ac:spMk id="85" creationId="{4EC0C036-1404-4D77-8CCA-73ED354CF4A7}"/>
          </ac:spMkLst>
        </pc:spChg>
        <pc:spChg chg="mod">
          <ac:chgData name="Maleen Abeydeera" userId="c6ce28c11b823c74" providerId="LiveId" clId="{9C22E658-B4BC-4D27-B4FE-1E4BA5E25F82}" dt="2020-03-06T20:21:10.031" v="17154" actId="1076"/>
          <ac:spMkLst>
            <pc:docMk/>
            <pc:sldMk cId="1814253329" sldId="345"/>
            <ac:spMk id="86" creationId="{D496F89D-78C7-42C9-A2A8-6DC76118AE5F}"/>
          </ac:spMkLst>
        </pc:spChg>
        <pc:spChg chg="mod">
          <ac:chgData name="Maleen Abeydeera" userId="c6ce28c11b823c74" providerId="LiveId" clId="{9C22E658-B4BC-4D27-B4FE-1E4BA5E25F82}" dt="2020-03-06T20:21:10.031" v="17154" actId="1076"/>
          <ac:spMkLst>
            <pc:docMk/>
            <pc:sldMk cId="1814253329" sldId="345"/>
            <ac:spMk id="87" creationId="{EC09B6DF-D245-44B8-8B05-9772190B2414}"/>
          </ac:spMkLst>
        </pc:spChg>
        <pc:spChg chg="mod">
          <ac:chgData name="Maleen Abeydeera" userId="c6ce28c11b823c74" providerId="LiveId" clId="{9C22E658-B4BC-4D27-B4FE-1E4BA5E25F82}" dt="2020-03-11T13:46:22.247" v="44909" actId="554"/>
          <ac:spMkLst>
            <pc:docMk/>
            <pc:sldMk cId="1814253329" sldId="345"/>
            <ac:spMk id="88" creationId="{05189D62-D229-4799-A2E1-B8A07D132946}"/>
          </ac:spMkLst>
        </pc:spChg>
        <pc:spChg chg="mod">
          <ac:chgData name="Maleen Abeydeera" userId="c6ce28c11b823c74" providerId="LiveId" clId="{9C22E658-B4BC-4D27-B4FE-1E4BA5E25F82}" dt="2020-03-11T13:46:22.247" v="44909" actId="554"/>
          <ac:spMkLst>
            <pc:docMk/>
            <pc:sldMk cId="1814253329" sldId="345"/>
            <ac:spMk id="89" creationId="{E4F3B07B-DC17-4996-B331-609AEEBD9392}"/>
          </ac:spMkLst>
        </pc:spChg>
        <pc:spChg chg="mod">
          <ac:chgData name="Maleen Abeydeera" userId="c6ce28c11b823c74" providerId="LiveId" clId="{9C22E658-B4BC-4D27-B4FE-1E4BA5E25F82}" dt="2020-03-10T14:51:40.373" v="39406" actId="1035"/>
          <ac:spMkLst>
            <pc:docMk/>
            <pc:sldMk cId="1814253329" sldId="345"/>
            <ac:spMk id="94" creationId="{899122B3-AC72-4F31-9DF6-530F4AFF6277}"/>
          </ac:spMkLst>
        </pc:spChg>
        <pc:spChg chg="mod">
          <ac:chgData name="Maleen Abeydeera" userId="c6ce28c11b823c74" providerId="LiveId" clId="{9C22E658-B4BC-4D27-B4FE-1E4BA5E25F82}" dt="2020-03-10T15:42:48.386" v="40661" actId="20577"/>
          <ac:spMkLst>
            <pc:docMk/>
            <pc:sldMk cId="1814253329" sldId="345"/>
            <ac:spMk id="95" creationId="{CACD4880-0F4D-4410-B0E8-C82AD5912DA0}"/>
          </ac:spMkLst>
        </pc:spChg>
        <pc:spChg chg="add mod ord">
          <ac:chgData name="Maleen Abeydeera" userId="c6ce28c11b823c74" providerId="LiveId" clId="{9C22E658-B4BC-4D27-B4FE-1E4BA5E25F82}" dt="2020-03-10T14:51:40.373" v="39406" actId="1035"/>
          <ac:spMkLst>
            <pc:docMk/>
            <pc:sldMk cId="1814253329" sldId="345"/>
            <ac:spMk id="96" creationId="{97DC7866-C996-431B-A4EA-9A50151EC2F1}"/>
          </ac:spMkLst>
        </pc:spChg>
        <pc:spChg chg="add mod">
          <ac:chgData name="Maleen Abeydeera" userId="c6ce28c11b823c74" providerId="LiveId" clId="{9C22E658-B4BC-4D27-B4FE-1E4BA5E25F82}" dt="2020-03-10T14:51:40.373" v="39406" actId="1035"/>
          <ac:spMkLst>
            <pc:docMk/>
            <pc:sldMk cId="1814253329" sldId="345"/>
            <ac:spMk id="97" creationId="{DFFD86AC-C5A3-4E30-A2CA-E0311609BA8C}"/>
          </ac:spMkLst>
        </pc:spChg>
        <pc:spChg chg="add mod">
          <ac:chgData name="Maleen Abeydeera" userId="c6ce28c11b823c74" providerId="LiveId" clId="{9C22E658-B4BC-4D27-B4FE-1E4BA5E25F82}" dt="2020-03-10T14:51:40.373" v="39406" actId="1035"/>
          <ac:spMkLst>
            <pc:docMk/>
            <pc:sldMk cId="1814253329" sldId="345"/>
            <ac:spMk id="98" creationId="{C9C164C1-11B2-429B-9AD7-16384E5BE4A4}"/>
          </ac:spMkLst>
        </pc:spChg>
        <pc:spChg chg="add mod">
          <ac:chgData name="Maleen Abeydeera" userId="c6ce28c11b823c74" providerId="LiveId" clId="{9C22E658-B4BC-4D27-B4FE-1E4BA5E25F82}" dt="2020-03-11T13:56:00.036" v="45170" actId="14100"/>
          <ac:spMkLst>
            <pc:docMk/>
            <pc:sldMk cId="1814253329" sldId="345"/>
            <ac:spMk id="99" creationId="{2A336782-AF5C-4871-BB59-4178F6E01BB3}"/>
          </ac:spMkLst>
        </pc:spChg>
        <pc:grpChg chg="mod">
          <ac:chgData name="Maleen Abeydeera" userId="c6ce28c11b823c74" providerId="LiveId" clId="{9C22E658-B4BC-4D27-B4FE-1E4BA5E25F82}" dt="2020-03-10T14:51:40.373" v="39406" actId="1035"/>
          <ac:grpSpMkLst>
            <pc:docMk/>
            <pc:sldMk cId="1814253329" sldId="345"/>
            <ac:grpSpMk id="13" creationId="{582D9C2A-06D6-44D3-AE0E-924C7A1571A6}"/>
          </ac:grpSpMkLst>
        </pc:grpChg>
        <pc:grpChg chg="mod">
          <ac:chgData name="Maleen Abeydeera" userId="c6ce28c11b823c74" providerId="LiveId" clId="{9C22E658-B4BC-4D27-B4FE-1E4BA5E25F82}" dt="2020-03-10T14:51:40.373" v="39406" actId="1035"/>
          <ac:grpSpMkLst>
            <pc:docMk/>
            <pc:sldMk cId="1814253329" sldId="345"/>
            <ac:grpSpMk id="20" creationId="{0F7A76AF-C21D-48FB-8FB6-E570F8F6AB21}"/>
          </ac:grpSpMkLst>
        </pc:grpChg>
        <pc:picChg chg="add del mod">
          <ac:chgData name="Maleen Abeydeera" userId="c6ce28c11b823c74" providerId="LiveId" clId="{9C22E658-B4BC-4D27-B4FE-1E4BA5E25F82}" dt="2020-03-10T18:17:22.343" v="44840"/>
          <ac:picMkLst>
            <pc:docMk/>
            <pc:sldMk cId="1814253329" sldId="345"/>
            <ac:picMk id="7" creationId="{79F66D50-E1E2-4296-BB1E-76D8CE3AB18D}"/>
          </ac:picMkLst>
        </pc:picChg>
        <pc:picChg chg="add del mod">
          <ac:chgData name="Maleen Abeydeera" userId="c6ce28c11b823c74" providerId="LiveId" clId="{9C22E658-B4BC-4D27-B4FE-1E4BA5E25F82}" dt="2020-03-10T18:17:37.026" v="44842"/>
          <ac:picMkLst>
            <pc:docMk/>
            <pc:sldMk cId="1814253329" sldId="345"/>
            <ac:picMk id="8" creationId="{EC7B2071-665D-4359-9E13-35A322F46D2B}"/>
          </ac:picMkLst>
        </pc:picChg>
        <pc:picChg chg="add del mod">
          <ac:chgData name="Maleen Abeydeera" userId="c6ce28c11b823c74" providerId="LiveId" clId="{9C22E658-B4BC-4D27-B4FE-1E4BA5E25F82}" dt="2020-03-10T18:17:51.643" v="44844"/>
          <ac:picMkLst>
            <pc:docMk/>
            <pc:sldMk cId="1814253329" sldId="345"/>
            <ac:picMk id="9" creationId="{C2ED4A18-A886-4264-8C81-ACDB4EDF1B7C}"/>
          </ac:picMkLst>
        </pc:picChg>
        <pc:picChg chg="add del mod">
          <ac:chgData name="Maleen Abeydeera" userId="c6ce28c11b823c74" providerId="LiveId" clId="{9C22E658-B4BC-4D27-B4FE-1E4BA5E25F82}" dt="2020-03-10T18:18:10.613" v="44846"/>
          <ac:picMkLst>
            <pc:docMk/>
            <pc:sldMk cId="1814253329" sldId="345"/>
            <ac:picMk id="10" creationId="{B69A9C1B-4CB4-4B86-A5E5-FD28BC921FAC}"/>
          </ac:picMkLst>
        </pc:picChg>
        <pc:picChg chg="add del mod">
          <ac:chgData name="Maleen Abeydeera" userId="c6ce28c11b823c74" providerId="LiveId" clId="{9C22E658-B4BC-4D27-B4FE-1E4BA5E25F82}" dt="2020-03-10T19:05:33.057" v="44900"/>
          <ac:picMkLst>
            <pc:docMk/>
            <pc:sldMk cId="1814253329" sldId="345"/>
            <ac:picMk id="11" creationId="{F19FBF05-EC66-4165-9038-DF2D592D068A}"/>
          </ac:picMkLst>
        </pc:picChg>
        <pc:picChg chg="add del mod">
          <ac:chgData name="Maleen Abeydeera" userId="c6ce28c11b823c74" providerId="LiveId" clId="{9C22E658-B4BC-4D27-B4FE-1E4BA5E25F82}" dt="2020-03-11T13:55:27.417" v="45166"/>
          <ac:picMkLst>
            <pc:docMk/>
            <pc:sldMk cId="1814253329" sldId="345"/>
            <ac:picMk id="12" creationId="{62D03B69-8DF8-4CE3-A85A-2ACF575C5316}"/>
          </ac:picMkLst>
        </pc:picChg>
        <pc:cxnChg chg="mod">
          <ac:chgData name="Maleen Abeydeera" userId="c6ce28c11b823c74" providerId="LiveId" clId="{9C22E658-B4BC-4D27-B4FE-1E4BA5E25F82}" dt="2020-03-10T14:51:40.373" v="39406" actId="1035"/>
          <ac:cxnSpMkLst>
            <pc:docMk/>
            <pc:sldMk cId="1814253329" sldId="345"/>
            <ac:cxnSpMk id="77" creationId="{364B8CDA-5B8B-4F5B-AF9A-98C40CADF3B7}"/>
          </ac:cxnSpMkLst>
        </pc:cxnChg>
        <pc:cxnChg chg="mod">
          <ac:chgData name="Maleen Abeydeera" userId="c6ce28c11b823c74" providerId="LiveId" clId="{9C22E658-B4BC-4D27-B4FE-1E4BA5E25F82}" dt="2020-03-11T13:46:31.248" v="44911" actId="14100"/>
          <ac:cxnSpMkLst>
            <pc:docMk/>
            <pc:sldMk cId="1814253329" sldId="345"/>
            <ac:cxnSpMk id="90" creationId="{D026591C-5292-4C01-A63B-9E404B9CC7E7}"/>
          </ac:cxnSpMkLst>
        </pc:cxnChg>
        <pc:cxnChg chg="del">
          <ac:chgData name="Maleen Abeydeera" userId="c6ce28c11b823c74" providerId="LiveId" clId="{9C22E658-B4BC-4D27-B4FE-1E4BA5E25F82}" dt="2020-03-06T20:20:40.051" v="17105" actId="478"/>
          <ac:cxnSpMkLst>
            <pc:docMk/>
            <pc:sldMk cId="1814253329" sldId="345"/>
            <ac:cxnSpMk id="91" creationId="{9204FBD5-0A03-4858-813D-05C99A324AA9}"/>
          </ac:cxnSpMkLst>
        </pc:cxnChg>
        <pc:cxnChg chg="del">
          <ac:chgData name="Maleen Abeydeera" userId="c6ce28c11b823c74" providerId="LiveId" clId="{9C22E658-B4BC-4D27-B4FE-1E4BA5E25F82}" dt="2020-03-06T20:20:40.702" v="17106" actId="478"/>
          <ac:cxnSpMkLst>
            <pc:docMk/>
            <pc:sldMk cId="1814253329" sldId="345"/>
            <ac:cxnSpMk id="92" creationId="{C3633FCC-61A1-4D97-BF26-44B2A6987BC7}"/>
          </ac:cxnSpMkLst>
        </pc:cxnChg>
        <pc:cxnChg chg="del mod">
          <ac:chgData name="Maleen Abeydeera" userId="c6ce28c11b823c74" providerId="LiveId" clId="{9C22E658-B4BC-4D27-B4FE-1E4BA5E25F82}" dt="2020-03-06T20:20:41.478" v="17107" actId="478"/>
          <ac:cxnSpMkLst>
            <pc:docMk/>
            <pc:sldMk cId="1814253329" sldId="345"/>
            <ac:cxnSpMk id="93" creationId="{B053E36B-F6FB-4F8B-B2B2-9C3D219017CC}"/>
          </ac:cxnSpMkLst>
        </pc:cxnChg>
      </pc:sldChg>
      <pc:sldChg chg="add del ord modTransition">
        <pc:chgData name="Maleen Abeydeera" userId="c6ce28c11b823c74" providerId="LiveId" clId="{9C22E658-B4BC-4D27-B4FE-1E4BA5E25F82}" dt="2020-03-10T17:23:44.038" v="44676" actId="47"/>
        <pc:sldMkLst>
          <pc:docMk/>
          <pc:sldMk cId="1460056477" sldId="346"/>
        </pc:sldMkLst>
      </pc:sldChg>
      <pc:sldChg chg="add del ord modTransition">
        <pc:chgData name="Maleen Abeydeera" userId="c6ce28c11b823c74" providerId="LiveId" clId="{9C22E658-B4BC-4D27-B4FE-1E4BA5E25F82}" dt="2020-03-10T17:23:44.038" v="44676" actId="47"/>
        <pc:sldMkLst>
          <pc:docMk/>
          <pc:sldMk cId="3684788600" sldId="347"/>
        </pc:sldMkLst>
      </pc:sldChg>
      <pc:sldChg chg="add del ord modTransition">
        <pc:chgData name="Maleen Abeydeera" userId="c6ce28c11b823c74" providerId="LiveId" clId="{9C22E658-B4BC-4D27-B4FE-1E4BA5E25F82}" dt="2020-03-10T17:23:44.038" v="44676" actId="47"/>
        <pc:sldMkLst>
          <pc:docMk/>
          <pc:sldMk cId="3842878259" sldId="348"/>
        </pc:sldMkLst>
      </pc:sldChg>
      <pc:sldChg chg="addSp delSp modSp add mod modTransition delAnim modAnim modNotesTx">
        <pc:chgData name="Maleen Abeydeera" userId="c6ce28c11b823c74" providerId="LiveId" clId="{9C22E658-B4BC-4D27-B4FE-1E4BA5E25F82}" dt="2020-03-11T14:46:49.351" v="46239" actId="14100"/>
        <pc:sldMkLst>
          <pc:docMk/>
          <pc:sldMk cId="3381352760" sldId="349"/>
        </pc:sldMkLst>
        <pc:spChg chg="mod">
          <ac:chgData name="Maleen Abeydeera" userId="c6ce28c11b823c74" providerId="LiveId" clId="{9C22E658-B4BC-4D27-B4FE-1E4BA5E25F82}" dt="2020-03-09T15:52:47.582" v="23786" actId="20577"/>
          <ac:spMkLst>
            <pc:docMk/>
            <pc:sldMk cId="3381352760" sldId="349"/>
            <ac:spMk id="2" creationId="{F8880C89-729E-406E-83C1-4E3E7CB78A45}"/>
          </ac:spMkLst>
        </pc:spChg>
        <pc:spChg chg="del mod">
          <ac:chgData name="Maleen Abeydeera" userId="c6ce28c11b823c74" providerId="LiveId" clId="{9C22E658-B4BC-4D27-B4FE-1E4BA5E25F82}" dt="2020-03-09T15:52:50.848" v="23787" actId="478"/>
          <ac:spMkLst>
            <pc:docMk/>
            <pc:sldMk cId="3381352760" sldId="349"/>
            <ac:spMk id="3" creationId="{BE75534F-0FA4-4704-9A7C-5709F3A17860}"/>
          </ac:spMkLst>
        </pc:spChg>
        <pc:spChg chg="mod">
          <ac:chgData name="Maleen Abeydeera" userId="c6ce28c11b823c74" providerId="LiveId" clId="{9C22E658-B4BC-4D27-B4FE-1E4BA5E25F82}" dt="2020-03-10T15:44:11.034" v="40685" actId="207"/>
          <ac:spMkLst>
            <pc:docMk/>
            <pc:sldMk cId="3381352760" sldId="349"/>
            <ac:spMk id="5" creationId="{37FBCA41-3ADF-4221-961B-A10CB3BF4D81}"/>
          </ac:spMkLst>
        </pc:spChg>
        <pc:spChg chg="del">
          <ac:chgData name="Maleen Abeydeera" userId="c6ce28c11b823c74" providerId="LiveId" clId="{9C22E658-B4BC-4D27-B4FE-1E4BA5E25F82}" dt="2020-03-09T15:52:22.760" v="23765" actId="478"/>
          <ac:spMkLst>
            <pc:docMk/>
            <pc:sldMk cId="3381352760" sldId="349"/>
            <ac:spMk id="7" creationId="{E7CBBC2B-F8C0-43DF-874C-4F5EC11EFA1A}"/>
          </ac:spMkLst>
        </pc:spChg>
        <pc:spChg chg="add del mod">
          <ac:chgData name="Maleen Abeydeera" userId="c6ce28c11b823c74" providerId="LiveId" clId="{9C22E658-B4BC-4D27-B4FE-1E4BA5E25F82}" dt="2020-03-09T15:53:05.827" v="23792" actId="478"/>
          <ac:spMkLst>
            <pc:docMk/>
            <pc:sldMk cId="3381352760" sldId="349"/>
            <ac:spMk id="8" creationId="{FAB5C296-9703-495F-88E8-59BC57FAC6F4}"/>
          </ac:spMkLst>
        </pc:spChg>
        <pc:spChg chg="add mod">
          <ac:chgData name="Maleen Abeydeera" userId="c6ce28c11b823c74" providerId="LiveId" clId="{9C22E658-B4BC-4D27-B4FE-1E4BA5E25F82}" dt="2020-03-10T15:46:12.255" v="40782" actId="14100"/>
          <ac:spMkLst>
            <pc:docMk/>
            <pc:sldMk cId="3381352760" sldId="349"/>
            <ac:spMk id="32" creationId="{0E2DE7F3-AE78-4944-873B-7D710EF4D14B}"/>
          </ac:spMkLst>
        </pc:spChg>
        <pc:spChg chg="del">
          <ac:chgData name="Maleen Abeydeera" userId="c6ce28c11b823c74" providerId="LiveId" clId="{9C22E658-B4BC-4D27-B4FE-1E4BA5E25F82}" dt="2020-03-09T15:52:22.760" v="23765" actId="478"/>
          <ac:spMkLst>
            <pc:docMk/>
            <pc:sldMk cId="3381352760" sldId="349"/>
            <ac:spMk id="33" creationId="{428E6B81-FF5C-472D-B180-034182FCED21}"/>
          </ac:spMkLst>
        </pc:spChg>
        <pc:spChg chg="del">
          <ac:chgData name="Maleen Abeydeera" userId="c6ce28c11b823c74" providerId="LiveId" clId="{9C22E658-B4BC-4D27-B4FE-1E4BA5E25F82}" dt="2020-03-09T15:52:22.760" v="23765" actId="478"/>
          <ac:spMkLst>
            <pc:docMk/>
            <pc:sldMk cId="3381352760" sldId="349"/>
            <ac:spMk id="37" creationId="{5F58E16E-8352-484C-B50B-C79EEC9C3975}"/>
          </ac:spMkLst>
        </pc:spChg>
        <pc:spChg chg="add mod">
          <ac:chgData name="Maleen Abeydeera" userId="c6ce28c11b823c74" providerId="LiveId" clId="{9C22E658-B4BC-4D27-B4FE-1E4BA5E25F82}" dt="2020-03-10T15:48:43.053" v="40814" actId="403"/>
          <ac:spMkLst>
            <pc:docMk/>
            <pc:sldMk cId="3381352760" sldId="349"/>
            <ac:spMk id="40" creationId="{72C25D56-B631-4F59-825A-12BEE2AF039A}"/>
          </ac:spMkLst>
        </pc:spChg>
        <pc:spChg chg="add mod">
          <ac:chgData name="Maleen Abeydeera" userId="c6ce28c11b823c74" providerId="LiveId" clId="{9C22E658-B4BC-4D27-B4FE-1E4BA5E25F82}" dt="2020-03-10T15:44:37.777" v="40689" actId="1076"/>
          <ac:spMkLst>
            <pc:docMk/>
            <pc:sldMk cId="3381352760" sldId="349"/>
            <ac:spMk id="44" creationId="{08B54197-E88C-48FB-B632-1EFAE2E985F2}"/>
          </ac:spMkLst>
        </pc:spChg>
        <pc:spChg chg="add mod">
          <ac:chgData name="Maleen Abeydeera" userId="c6ce28c11b823c74" providerId="LiveId" clId="{9C22E658-B4BC-4D27-B4FE-1E4BA5E25F82}" dt="2020-03-10T15:47:30.578" v="40803" actId="20577"/>
          <ac:spMkLst>
            <pc:docMk/>
            <pc:sldMk cId="3381352760" sldId="349"/>
            <ac:spMk id="45" creationId="{1606BDF4-A21A-4F69-B5F1-AC352B0B1232}"/>
          </ac:spMkLst>
        </pc:spChg>
        <pc:spChg chg="del">
          <ac:chgData name="Maleen Abeydeera" userId="c6ce28c11b823c74" providerId="LiveId" clId="{9C22E658-B4BC-4D27-B4FE-1E4BA5E25F82}" dt="2020-03-09T15:52:22.760" v="23765" actId="478"/>
          <ac:spMkLst>
            <pc:docMk/>
            <pc:sldMk cId="3381352760" sldId="349"/>
            <ac:spMk id="46" creationId="{A58172BC-872B-499B-858F-B5D5BA3D7C82}"/>
          </ac:spMkLst>
        </pc:spChg>
        <pc:spChg chg="del">
          <ac:chgData name="Maleen Abeydeera" userId="c6ce28c11b823c74" providerId="LiveId" clId="{9C22E658-B4BC-4D27-B4FE-1E4BA5E25F82}" dt="2020-03-09T15:52:22.760" v="23765" actId="478"/>
          <ac:spMkLst>
            <pc:docMk/>
            <pc:sldMk cId="3381352760" sldId="349"/>
            <ac:spMk id="47" creationId="{70E0098E-3DAB-41B6-B1D5-6E9C3AAFC37E}"/>
          </ac:spMkLst>
        </pc:spChg>
        <pc:spChg chg="del">
          <ac:chgData name="Maleen Abeydeera" userId="c6ce28c11b823c74" providerId="LiveId" clId="{9C22E658-B4BC-4D27-B4FE-1E4BA5E25F82}" dt="2020-03-09T15:52:22.760" v="23765" actId="478"/>
          <ac:spMkLst>
            <pc:docMk/>
            <pc:sldMk cId="3381352760" sldId="349"/>
            <ac:spMk id="48" creationId="{B71AFD82-1A68-4174-9705-F94C5ABA6CF9}"/>
          </ac:spMkLst>
        </pc:spChg>
        <pc:spChg chg="del">
          <ac:chgData name="Maleen Abeydeera" userId="c6ce28c11b823c74" providerId="LiveId" clId="{9C22E658-B4BC-4D27-B4FE-1E4BA5E25F82}" dt="2020-03-09T15:52:22.760" v="23765" actId="478"/>
          <ac:spMkLst>
            <pc:docMk/>
            <pc:sldMk cId="3381352760" sldId="349"/>
            <ac:spMk id="49" creationId="{1D1A5D26-0A36-4416-A7D3-8D5D1B4EF4E6}"/>
          </ac:spMkLst>
        </pc:spChg>
        <pc:spChg chg="add mod">
          <ac:chgData name="Maleen Abeydeera" userId="c6ce28c11b823c74" providerId="LiveId" clId="{9C22E658-B4BC-4D27-B4FE-1E4BA5E25F82}" dt="2020-03-10T15:48:50.721" v="40816" actId="403"/>
          <ac:spMkLst>
            <pc:docMk/>
            <pc:sldMk cId="3381352760" sldId="349"/>
            <ac:spMk id="50" creationId="{1F78E17E-D94D-489D-A7E8-C0C5D1DD54EE}"/>
          </ac:spMkLst>
        </pc:spChg>
        <pc:spChg chg="del">
          <ac:chgData name="Maleen Abeydeera" userId="c6ce28c11b823c74" providerId="LiveId" clId="{9C22E658-B4BC-4D27-B4FE-1E4BA5E25F82}" dt="2020-03-09T15:52:22.760" v="23765" actId="478"/>
          <ac:spMkLst>
            <pc:docMk/>
            <pc:sldMk cId="3381352760" sldId="349"/>
            <ac:spMk id="52" creationId="{855773C9-B112-48AA-9311-C34C533D2347}"/>
          </ac:spMkLst>
        </pc:spChg>
        <pc:spChg chg="add mod">
          <ac:chgData name="Maleen Abeydeera" userId="c6ce28c11b823c74" providerId="LiveId" clId="{9C22E658-B4BC-4D27-B4FE-1E4BA5E25F82}" dt="2020-03-10T15:48:43.053" v="40814" actId="403"/>
          <ac:spMkLst>
            <pc:docMk/>
            <pc:sldMk cId="3381352760" sldId="349"/>
            <ac:spMk id="55" creationId="{C4390792-6FF7-4EA9-980C-F7E65F461D4F}"/>
          </ac:spMkLst>
        </pc:spChg>
        <pc:spChg chg="add mod">
          <ac:chgData name="Maleen Abeydeera" userId="c6ce28c11b823c74" providerId="LiveId" clId="{9C22E658-B4BC-4D27-B4FE-1E4BA5E25F82}" dt="2020-03-10T15:48:43.053" v="40814" actId="403"/>
          <ac:spMkLst>
            <pc:docMk/>
            <pc:sldMk cId="3381352760" sldId="349"/>
            <ac:spMk id="58" creationId="{A328723C-A012-4CDC-977C-2C5D9AB1A9FD}"/>
          </ac:spMkLst>
        </pc:spChg>
        <pc:spChg chg="add mod">
          <ac:chgData name="Maleen Abeydeera" userId="c6ce28c11b823c74" providerId="LiveId" clId="{9C22E658-B4BC-4D27-B4FE-1E4BA5E25F82}" dt="2020-03-10T15:48:43.053" v="40814" actId="403"/>
          <ac:spMkLst>
            <pc:docMk/>
            <pc:sldMk cId="3381352760" sldId="349"/>
            <ac:spMk id="62" creationId="{2BBCA835-B4A5-4806-B99E-468F4212DCCC}"/>
          </ac:spMkLst>
        </pc:spChg>
        <pc:spChg chg="add mod">
          <ac:chgData name="Maleen Abeydeera" userId="c6ce28c11b823c74" providerId="LiveId" clId="{9C22E658-B4BC-4D27-B4FE-1E4BA5E25F82}" dt="2020-03-10T15:47:16.408" v="40794" actId="14100"/>
          <ac:spMkLst>
            <pc:docMk/>
            <pc:sldMk cId="3381352760" sldId="349"/>
            <ac:spMk id="68" creationId="{B84371B4-E0CF-4865-813F-711CAA21E20D}"/>
          </ac:spMkLst>
        </pc:spChg>
        <pc:spChg chg="add mod">
          <ac:chgData name="Maleen Abeydeera" userId="c6ce28c11b823c74" providerId="LiveId" clId="{9C22E658-B4BC-4D27-B4FE-1E4BA5E25F82}" dt="2020-03-10T15:47:28.370" v="40802" actId="20577"/>
          <ac:spMkLst>
            <pc:docMk/>
            <pc:sldMk cId="3381352760" sldId="349"/>
            <ac:spMk id="69" creationId="{FE7C2821-8F37-4FC2-9B1F-D28157B133E6}"/>
          </ac:spMkLst>
        </pc:spChg>
        <pc:spChg chg="add mod">
          <ac:chgData name="Maleen Abeydeera" userId="c6ce28c11b823c74" providerId="LiveId" clId="{9C22E658-B4BC-4D27-B4FE-1E4BA5E25F82}" dt="2020-03-09T15:52:37.241" v="23770" actId="1076"/>
          <ac:spMkLst>
            <pc:docMk/>
            <pc:sldMk cId="3381352760" sldId="349"/>
            <ac:spMk id="70" creationId="{24299E86-C4A9-438E-9372-A72DFA1FAB18}"/>
          </ac:spMkLst>
        </pc:spChg>
        <pc:spChg chg="add mod">
          <ac:chgData name="Maleen Abeydeera" userId="c6ce28c11b823c74" providerId="LiveId" clId="{9C22E658-B4BC-4D27-B4FE-1E4BA5E25F82}" dt="2020-03-10T15:48:43.053" v="40814" actId="403"/>
          <ac:spMkLst>
            <pc:docMk/>
            <pc:sldMk cId="3381352760" sldId="349"/>
            <ac:spMk id="76" creationId="{745A1620-5566-4D59-B828-6CD4FAF88E16}"/>
          </ac:spMkLst>
        </pc:spChg>
        <pc:spChg chg="add mod">
          <ac:chgData name="Maleen Abeydeera" userId="c6ce28c11b823c74" providerId="LiveId" clId="{9C22E658-B4BC-4D27-B4FE-1E4BA5E25F82}" dt="2020-03-10T15:48:43.053" v="40814" actId="403"/>
          <ac:spMkLst>
            <pc:docMk/>
            <pc:sldMk cId="3381352760" sldId="349"/>
            <ac:spMk id="77" creationId="{FA5A0934-E5CB-4671-8C7E-D30708F83C6F}"/>
          </ac:spMkLst>
        </pc:spChg>
        <pc:spChg chg="add mod">
          <ac:chgData name="Maleen Abeydeera" userId="c6ce28c11b823c74" providerId="LiveId" clId="{9C22E658-B4BC-4D27-B4FE-1E4BA5E25F82}" dt="2020-03-10T15:48:43.053" v="40814" actId="403"/>
          <ac:spMkLst>
            <pc:docMk/>
            <pc:sldMk cId="3381352760" sldId="349"/>
            <ac:spMk id="78" creationId="{D482D2EE-09C6-4AA6-905E-39BAD5747147}"/>
          </ac:spMkLst>
        </pc:spChg>
        <pc:spChg chg="add mod">
          <ac:chgData name="Maleen Abeydeera" userId="c6ce28c11b823c74" providerId="LiveId" clId="{9C22E658-B4BC-4D27-B4FE-1E4BA5E25F82}" dt="2020-03-10T15:48:48.664" v="40815" actId="1076"/>
          <ac:spMkLst>
            <pc:docMk/>
            <pc:sldMk cId="3381352760" sldId="349"/>
            <ac:spMk id="79" creationId="{2616CB91-7BDE-49C7-B15D-76D8E247C340}"/>
          </ac:spMkLst>
        </pc:spChg>
        <pc:spChg chg="add mod">
          <ac:chgData name="Maleen Abeydeera" userId="c6ce28c11b823c74" providerId="LiveId" clId="{9C22E658-B4BC-4D27-B4FE-1E4BA5E25F82}" dt="2020-03-10T15:48:52.707" v="40817" actId="403"/>
          <ac:spMkLst>
            <pc:docMk/>
            <pc:sldMk cId="3381352760" sldId="349"/>
            <ac:spMk id="83" creationId="{FEC43BB9-5F0A-4075-8EEE-812916F741E3}"/>
          </ac:spMkLst>
        </pc:spChg>
        <pc:spChg chg="add mod">
          <ac:chgData name="Maleen Abeydeera" userId="c6ce28c11b823c74" providerId="LiveId" clId="{9C22E658-B4BC-4D27-B4FE-1E4BA5E25F82}" dt="2020-03-10T15:48:55.064" v="40818" actId="403"/>
          <ac:spMkLst>
            <pc:docMk/>
            <pc:sldMk cId="3381352760" sldId="349"/>
            <ac:spMk id="84" creationId="{82647CEE-555C-4E07-BFB0-5AA447B1BEE3}"/>
          </ac:spMkLst>
        </pc:spChg>
        <pc:spChg chg="add mod">
          <ac:chgData name="Maleen Abeydeera" userId="c6ce28c11b823c74" providerId="LiveId" clId="{9C22E658-B4BC-4D27-B4FE-1E4BA5E25F82}" dt="2020-03-10T15:48:57.097" v="40819" actId="403"/>
          <ac:spMkLst>
            <pc:docMk/>
            <pc:sldMk cId="3381352760" sldId="349"/>
            <ac:spMk id="85" creationId="{EC0B424C-C6FC-4FAA-B3E2-2B17C68D0DEC}"/>
          </ac:spMkLst>
        </pc:spChg>
        <pc:spChg chg="add mod">
          <ac:chgData name="Maleen Abeydeera" userId="c6ce28c11b823c74" providerId="LiveId" clId="{9C22E658-B4BC-4D27-B4FE-1E4BA5E25F82}" dt="2020-03-10T15:48:43.053" v="40814" actId="403"/>
          <ac:spMkLst>
            <pc:docMk/>
            <pc:sldMk cId="3381352760" sldId="349"/>
            <ac:spMk id="88" creationId="{756F2ABA-E180-4250-8DB4-AF572442A3F3}"/>
          </ac:spMkLst>
        </pc:spChg>
        <pc:spChg chg="add mod">
          <ac:chgData name="Maleen Abeydeera" userId="c6ce28c11b823c74" providerId="LiveId" clId="{9C22E658-B4BC-4D27-B4FE-1E4BA5E25F82}" dt="2020-03-10T15:44:37.777" v="40689" actId="1076"/>
          <ac:spMkLst>
            <pc:docMk/>
            <pc:sldMk cId="3381352760" sldId="349"/>
            <ac:spMk id="89" creationId="{01E0057E-99C1-4D6D-A2BE-56BF38FE0EA5}"/>
          </ac:spMkLst>
        </pc:spChg>
        <pc:spChg chg="add mod">
          <ac:chgData name="Maleen Abeydeera" userId="c6ce28c11b823c74" providerId="LiveId" clId="{9C22E658-B4BC-4D27-B4FE-1E4BA5E25F82}" dt="2020-03-10T15:56:44.247" v="41000" actId="1036"/>
          <ac:spMkLst>
            <pc:docMk/>
            <pc:sldMk cId="3381352760" sldId="349"/>
            <ac:spMk id="90" creationId="{71083940-74DC-4CEA-88EA-30E973004576}"/>
          </ac:spMkLst>
        </pc:spChg>
        <pc:spChg chg="add del mod">
          <ac:chgData name="Maleen Abeydeera" userId="c6ce28c11b823c74" providerId="LiveId" clId="{9C22E658-B4BC-4D27-B4FE-1E4BA5E25F82}" dt="2020-03-09T15:56:10.509" v="23865" actId="478"/>
          <ac:spMkLst>
            <pc:docMk/>
            <pc:sldMk cId="3381352760" sldId="349"/>
            <ac:spMk id="91" creationId="{AD5F69F4-10F0-48F3-BC8A-E22E7C441A43}"/>
          </ac:spMkLst>
        </pc:spChg>
        <pc:spChg chg="add mod">
          <ac:chgData name="Maleen Abeydeera" userId="c6ce28c11b823c74" providerId="LiveId" clId="{9C22E658-B4BC-4D27-B4FE-1E4BA5E25F82}" dt="2020-03-10T15:56:44.247" v="41000" actId="1036"/>
          <ac:spMkLst>
            <pc:docMk/>
            <pc:sldMk cId="3381352760" sldId="349"/>
            <ac:spMk id="92" creationId="{45C21D89-CDF5-4445-983D-9684BE2A9AC2}"/>
          </ac:spMkLst>
        </pc:spChg>
        <pc:spChg chg="add mod">
          <ac:chgData name="Maleen Abeydeera" userId="c6ce28c11b823c74" providerId="LiveId" clId="{9C22E658-B4BC-4D27-B4FE-1E4BA5E25F82}" dt="2020-03-10T15:44:18.717" v="40687" actId="207"/>
          <ac:spMkLst>
            <pc:docMk/>
            <pc:sldMk cId="3381352760" sldId="349"/>
            <ac:spMk id="93" creationId="{3ACE1B5E-433C-4F76-8FFE-08E710C908B2}"/>
          </ac:spMkLst>
        </pc:spChg>
        <pc:spChg chg="add mod">
          <ac:chgData name="Maleen Abeydeera" userId="c6ce28c11b823c74" providerId="LiveId" clId="{9C22E658-B4BC-4D27-B4FE-1E4BA5E25F82}" dt="2020-03-10T15:48:27.474" v="40810" actId="1076"/>
          <ac:spMkLst>
            <pc:docMk/>
            <pc:sldMk cId="3381352760" sldId="349"/>
            <ac:spMk id="97" creationId="{A5B3D01D-AFE1-41EE-8D5E-6EBF88A57C65}"/>
          </ac:spMkLst>
        </pc:spChg>
        <pc:spChg chg="add mod">
          <ac:chgData name="Maleen Abeydeera" userId="c6ce28c11b823c74" providerId="LiveId" clId="{9C22E658-B4BC-4D27-B4FE-1E4BA5E25F82}" dt="2020-03-10T15:50:04.521" v="40825" actId="14100"/>
          <ac:spMkLst>
            <pc:docMk/>
            <pc:sldMk cId="3381352760" sldId="349"/>
            <ac:spMk id="99" creationId="{3988550D-1C1B-4AF8-8599-027204D32A99}"/>
          </ac:spMkLst>
        </pc:spChg>
        <pc:grpChg chg="del">
          <ac:chgData name="Maleen Abeydeera" userId="c6ce28c11b823c74" providerId="LiveId" clId="{9C22E658-B4BC-4D27-B4FE-1E4BA5E25F82}" dt="2020-03-09T15:52:22.760" v="23765" actId="478"/>
          <ac:grpSpMkLst>
            <pc:docMk/>
            <pc:sldMk cId="3381352760" sldId="349"/>
            <ac:grpSpMk id="59" creationId="{7FD9930B-E988-4CAE-95AB-2E78BA081218}"/>
          </ac:grpSpMkLst>
        </pc:grpChg>
        <pc:grpChg chg="del">
          <ac:chgData name="Maleen Abeydeera" userId="c6ce28c11b823c74" providerId="LiveId" clId="{9C22E658-B4BC-4D27-B4FE-1E4BA5E25F82}" dt="2020-03-09T15:52:22.760" v="23765" actId="478"/>
          <ac:grpSpMkLst>
            <pc:docMk/>
            <pc:sldMk cId="3381352760" sldId="349"/>
            <ac:grpSpMk id="66" creationId="{E0D7ADD1-2235-4936-ABD8-A085F1364F0D}"/>
          </ac:grpSpMkLst>
        </pc:grpChg>
        <pc:grpChg chg="del">
          <ac:chgData name="Maleen Abeydeera" userId="c6ce28c11b823c74" providerId="LiveId" clId="{9C22E658-B4BC-4D27-B4FE-1E4BA5E25F82}" dt="2020-03-09T15:52:22.760" v="23765" actId="478"/>
          <ac:grpSpMkLst>
            <pc:docMk/>
            <pc:sldMk cId="3381352760" sldId="349"/>
            <ac:grpSpMk id="67" creationId="{EAC5FE85-35B0-4D3B-A0F8-311AAE6E5DB6}"/>
          </ac:grpSpMkLst>
        </pc:grpChg>
        <pc:graphicFrameChg chg="del">
          <ac:chgData name="Maleen Abeydeera" userId="c6ce28c11b823c74" providerId="LiveId" clId="{9C22E658-B4BC-4D27-B4FE-1E4BA5E25F82}" dt="2020-03-09T15:52:22.760" v="23765" actId="478"/>
          <ac:graphicFrameMkLst>
            <pc:docMk/>
            <pc:sldMk cId="3381352760" sldId="349"/>
            <ac:graphicFrameMk id="41" creationId="{F85E0754-C09E-4092-A555-92FAABAB9D50}"/>
          </ac:graphicFrameMkLst>
        </pc:graphicFrameChg>
        <pc:graphicFrameChg chg="add mod modGraphic">
          <ac:chgData name="Maleen Abeydeera" userId="c6ce28c11b823c74" providerId="LiveId" clId="{9C22E658-B4BC-4D27-B4FE-1E4BA5E25F82}" dt="2020-03-10T15:48:30.021" v="40811" actId="403"/>
          <ac:graphicFrameMkLst>
            <pc:docMk/>
            <pc:sldMk cId="3381352760" sldId="349"/>
            <ac:graphicFrameMk id="63" creationId="{0AE5AC25-C138-4862-9DF0-5C93797983D2}"/>
          </ac:graphicFrameMkLst>
        </pc:graphicFrameChg>
        <pc:picChg chg="add del mod">
          <ac:chgData name="Maleen Abeydeera" userId="c6ce28c11b823c74" providerId="LiveId" clId="{9C22E658-B4BC-4D27-B4FE-1E4BA5E25F82}" dt="2020-03-10T19:05:33.057" v="44900"/>
          <ac:picMkLst>
            <pc:docMk/>
            <pc:sldMk cId="3381352760" sldId="349"/>
            <ac:picMk id="30" creationId="{DFCCB5CC-9243-412B-B4D6-C9637281DF76}"/>
          </ac:picMkLst>
        </pc:picChg>
        <pc:picChg chg="add del mod">
          <ac:chgData name="Maleen Abeydeera" userId="c6ce28c11b823c74" providerId="LiveId" clId="{9C22E658-B4BC-4D27-B4FE-1E4BA5E25F82}" dt="2020-03-11T13:55:27.417" v="45166"/>
          <ac:picMkLst>
            <pc:docMk/>
            <pc:sldMk cId="3381352760" sldId="349"/>
            <ac:picMk id="31" creationId="{E173F843-4AFD-4A6C-AB5A-9F7D8E145873}"/>
          </ac:picMkLst>
        </pc:picChg>
        <pc:cxnChg chg="mod">
          <ac:chgData name="Maleen Abeydeera" userId="c6ce28c11b823c74" providerId="LiveId" clId="{9C22E658-B4BC-4D27-B4FE-1E4BA5E25F82}" dt="2020-03-09T15:52:22.760" v="23765" actId="478"/>
          <ac:cxnSpMkLst>
            <pc:docMk/>
            <pc:sldMk cId="3381352760" sldId="349"/>
            <ac:cxnSpMk id="35" creationId="{90D0D92B-09FE-4A18-B989-2CD41BAE1A08}"/>
          </ac:cxnSpMkLst>
        </pc:cxnChg>
        <pc:cxnChg chg="mod">
          <ac:chgData name="Maleen Abeydeera" userId="c6ce28c11b823c74" providerId="LiveId" clId="{9C22E658-B4BC-4D27-B4FE-1E4BA5E25F82}" dt="2020-03-09T15:52:22.760" v="23765" actId="478"/>
          <ac:cxnSpMkLst>
            <pc:docMk/>
            <pc:sldMk cId="3381352760" sldId="349"/>
            <ac:cxnSpMk id="39" creationId="{E39D9C65-D457-4281-9DEE-E58E44030E94}"/>
          </ac:cxnSpMkLst>
        </pc:cxnChg>
        <pc:cxnChg chg="add mod">
          <ac:chgData name="Maleen Abeydeera" userId="c6ce28c11b823c74" providerId="LiveId" clId="{9C22E658-B4BC-4D27-B4FE-1E4BA5E25F82}" dt="2020-03-10T15:48:43.053" v="40814" actId="403"/>
          <ac:cxnSpMkLst>
            <pc:docMk/>
            <pc:sldMk cId="3381352760" sldId="349"/>
            <ac:cxnSpMk id="51" creationId="{C7096E8C-7184-4694-AED9-03EC676C4E15}"/>
          </ac:cxnSpMkLst>
        </pc:cxnChg>
        <pc:cxnChg chg="add mod">
          <ac:chgData name="Maleen Abeydeera" userId="c6ce28c11b823c74" providerId="LiveId" clId="{9C22E658-B4BC-4D27-B4FE-1E4BA5E25F82}" dt="2020-03-10T15:48:43.053" v="40814" actId="403"/>
          <ac:cxnSpMkLst>
            <pc:docMk/>
            <pc:sldMk cId="3381352760" sldId="349"/>
            <ac:cxnSpMk id="54" creationId="{689307EB-BE8A-4EB3-ABA8-DC2A18813B48}"/>
          </ac:cxnSpMkLst>
        </pc:cxnChg>
        <pc:cxnChg chg="add mod">
          <ac:chgData name="Maleen Abeydeera" userId="c6ce28c11b823c74" providerId="LiveId" clId="{9C22E658-B4BC-4D27-B4FE-1E4BA5E25F82}" dt="2020-03-10T15:46:27.933" v="40785" actId="14100"/>
          <ac:cxnSpMkLst>
            <pc:docMk/>
            <pc:sldMk cId="3381352760" sldId="349"/>
            <ac:cxnSpMk id="71" creationId="{0F014F84-F15C-4541-BE91-108FE64E7FDA}"/>
          </ac:cxnSpMkLst>
        </pc:cxnChg>
        <pc:cxnChg chg="add mod">
          <ac:chgData name="Maleen Abeydeera" userId="c6ce28c11b823c74" providerId="LiveId" clId="{9C22E658-B4BC-4D27-B4FE-1E4BA5E25F82}" dt="2020-03-10T15:47:43.997" v="40804" actId="14100"/>
          <ac:cxnSpMkLst>
            <pc:docMk/>
            <pc:sldMk cId="3381352760" sldId="349"/>
            <ac:cxnSpMk id="72" creationId="{6172289B-7899-4089-B4D3-8828FD7A8D51}"/>
          </ac:cxnSpMkLst>
        </pc:cxnChg>
        <pc:cxnChg chg="add mod">
          <ac:chgData name="Maleen Abeydeera" userId="c6ce28c11b823c74" providerId="LiveId" clId="{9C22E658-B4BC-4D27-B4FE-1E4BA5E25F82}" dt="2020-03-10T15:47:19.901" v="40795" actId="14100"/>
          <ac:cxnSpMkLst>
            <pc:docMk/>
            <pc:sldMk cId="3381352760" sldId="349"/>
            <ac:cxnSpMk id="73" creationId="{4791CE06-969D-4786-ABE1-A096F1855AFE}"/>
          </ac:cxnSpMkLst>
        </pc:cxnChg>
        <pc:cxnChg chg="add mod">
          <ac:chgData name="Maleen Abeydeera" userId="c6ce28c11b823c74" providerId="LiveId" clId="{9C22E658-B4BC-4D27-B4FE-1E4BA5E25F82}" dt="2020-03-10T15:47:55.477" v="40806" actId="14100"/>
          <ac:cxnSpMkLst>
            <pc:docMk/>
            <pc:sldMk cId="3381352760" sldId="349"/>
            <ac:cxnSpMk id="74" creationId="{14FAFC3B-2C61-4AC2-9D3E-9531FFC63EB9}"/>
          </ac:cxnSpMkLst>
        </pc:cxnChg>
        <pc:cxnChg chg="add mod">
          <ac:chgData name="Maleen Abeydeera" userId="c6ce28c11b823c74" providerId="LiveId" clId="{9C22E658-B4BC-4D27-B4FE-1E4BA5E25F82}" dt="2020-03-09T15:52:37.241" v="23770" actId="1076"/>
          <ac:cxnSpMkLst>
            <pc:docMk/>
            <pc:sldMk cId="3381352760" sldId="349"/>
            <ac:cxnSpMk id="75" creationId="{36132AA4-D376-4818-8F38-F156F20833A7}"/>
          </ac:cxnSpMkLst>
        </pc:cxnChg>
        <pc:cxnChg chg="add mod">
          <ac:chgData name="Maleen Abeydeera" userId="c6ce28c11b823c74" providerId="LiveId" clId="{9C22E658-B4BC-4D27-B4FE-1E4BA5E25F82}" dt="2020-03-09T15:52:37.241" v="23770" actId="1076"/>
          <ac:cxnSpMkLst>
            <pc:docMk/>
            <pc:sldMk cId="3381352760" sldId="349"/>
            <ac:cxnSpMk id="80" creationId="{85801BBA-131F-4E75-ABC1-BFD9277C7E16}"/>
          </ac:cxnSpMkLst>
        </pc:cxnChg>
        <pc:cxnChg chg="add mod">
          <ac:chgData name="Maleen Abeydeera" userId="c6ce28c11b823c74" providerId="LiveId" clId="{9C22E658-B4BC-4D27-B4FE-1E4BA5E25F82}" dt="2020-03-09T15:52:37.241" v="23770" actId="1076"/>
          <ac:cxnSpMkLst>
            <pc:docMk/>
            <pc:sldMk cId="3381352760" sldId="349"/>
            <ac:cxnSpMk id="81" creationId="{7D9D9BC9-3147-4053-91B1-0446C395F6B7}"/>
          </ac:cxnSpMkLst>
        </pc:cxnChg>
        <pc:cxnChg chg="add mod">
          <ac:chgData name="Maleen Abeydeera" userId="c6ce28c11b823c74" providerId="LiveId" clId="{9C22E658-B4BC-4D27-B4FE-1E4BA5E25F82}" dt="2020-03-11T14:46:49.351" v="46239" actId="14100"/>
          <ac:cxnSpMkLst>
            <pc:docMk/>
            <pc:sldMk cId="3381352760" sldId="349"/>
            <ac:cxnSpMk id="82" creationId="{CE46134D-A45A-4322-BF31-EAFD991808B0}"/>
          </ac:cxnSpMkLst>
        </pc:cxnChg>
        <pc:cxnChg chg="add mod">
          <ac:chgData name="Maleen Abeydeera" userId="c6ce28c11b823c74" providerId="LiveId" clId="{9C22E658-B4BC-4D27-B4FE-1E4BA5E25F82}" dt="2020-03-10T15:48:43.053" v="40814" actId="403"/>
          <ac:cxnSpMkLst>
            <pc:docMk/>
            <pc:sldMk cId="3381352760" sldId="349"/>
            <ac:cxnSpMk id="86" creationId="{E95B249D-E06B-437D-A7CA-4BE0253164FF}"/>
          </ac:cxnSpMkLst>
        </pc:cxnChg>
        <pc:cxnChg chg="add mod">
          <ac:chgData name="Maleen Abeydeera" userId="c6ce28c11b823c74" providerId="LiveId" clId="{9C22E658-B4BC-4D27-B4FE-1E4BA5E25F82}" dt="2020-03-10T15:48:43.053" v="40814" actId="403"/>
          <ac:cxnSpMkLst>
            <pc:docMk/>
            <pc:sldMk cId="3381352760" sldId="349"/>
            <ac:cxnSpMk id="87" creationId="{D23CCDA1-0455-4BEC-A07C-4419CC0207FB}"/>
          </ac:cxnSpMkLst>
        </pc:cxnChg>
        <pc:cxnChg chg="add mod">
          <ac:chgData name="Maleen Abeydeera" userId="c6ce28c11b823c74" providerId="LiveId" clId="{9C22E658-B4BC-4D27-B4FE-1E4BA5E25F82}" dt="2020-03-10T15:56:44.247" v="41000" actId="1036"/>
          <ac:cxnSpMkLst>
            <pc:docMk/>
            <pc:sldMk cId="3381352760" sldId="349"/>
            <ac:cxnSpMk id="94" creationId="{1E4629AC-22D5-4560-9EFB-A7B0FA7FB459}"/>
          </ac:cxnSpMkLst>
        </pc:cxnChg>
        <pc:cxnChg chg="add mod">
          <ac:chgData name="Maleen Abeydeera" userId="c6ce28c11b823c74" providerId="LiveId" clId="{9C22E658-B4BC-4D27-B4FE-1E4BA5E25F82}" dt="2020-03-09T15:59:02.497" v="23914" actId="14100"/>
          <ac:cxnSpMkLst>
            <pc:docMk/>
            <pc:sldMk cId="3381352760" sldId="349"/>
            <ac:cxnSpMk id="95" creationId="{CEB34BA9-D6E3-48CD-B816-273C31251357}"/>
          </ac:cxnSpMkLst>
        </pc:cxnChg>
        <pc:cxnChg chg="add mod">
          <ac:chgData name="Maleen Abeydeera" userId="c6ce28c11b823c74" providerId="LiveId" clId="{9C22E658-B4BC-4D27-B4FE-1E4BA5E25F82}" dt="2020-03-10T15:48:27.474" v="40810" actId="1076"/>
          <ac:cxnSpMkLst>
            <pc:docMk/>
            <pc:sldMk cId="3381352760" sldId="349"/>
            <ac:cxnSpMk id="96" creationId="{864E0A77-2974-49ED-870A-09C39B1F5A45}"/>
          </ac:cxnSpMkLst>
        </pc:cxnChg>
        <pc:cxnChg chg="add mod">
          <ac:chgData name="Maleen Abeydeera" userId="c6ce28c11b823c74" providerId="LiveId" clId="{9C22E658-B4BC-4D27-B4FE-1E4BA5E25F82}" dt="2020-03-10T15:50:04.521" v="40825" actId="14100"/>
          <ac:cxnSpMkLst>
            <pc:docMk/>
            <pc:sldMk cId="3381352760" sldId="349"/>
            <ac:cxnSpMk id="98" creationId="{75B36991-F447-433A-917F-0BCBD73C2D48}"/>
          </ac:cxnSpMkLst>
        </pc:cxnChg>
      </pc:sldChg>
      <pc:sldChg chg="addSp delSp modSp add mod modTransition modAnim modNotesTx">
        <pc:chgData name="Maleen Abeydeera" userId="c6ce28c11b823c74" providerId="LiveId" clId="{9C22E658-B4BC-4D27-B4FE-1E4BA5E25F82}" dt="2020-03-11T14:53:43.060" v="46508" actId="20577"/>
        <pc:sldMkLst>
          <pc:docMk/>
          <pc:sldMk cId="2174727787" sldId="350"/>
        </pc:sldMkLst>
        <pc:spChg chg="mod">
          <ac:chgData name="Maleen Abeydeera" userId="c6ce28c11b823c74" providerId="LiveId" clId="{9C22E658-B4BC-4D27-B4FE-1E4BA5E25F82}" dt="2020-03-10T18:37:25.080" v="44883" actId="1038"/>
          <ac:spMkLst>
            <pc:docMk/>
            <pc:sldMk cId="2174727787" sldId="350"/>
            <ac:spMk id="6" creationId="{456696AF-ED7E-4D87-98B9-A68C4C3C37A0}"/>
          </ac:spMkLst>
        </pc:spChg>
        <pc:spChg chg="mod">
          <ac:chgData name="Maleen Abeydeera" userId="c6ce28c11b823c74" providerId="LiveId" clId="{9C22E658-B4BC-4D27-B4FE-1E4BA5E25F82}" dt="2020-03-11T14:04:48.615" v="45513" actId="20577"/>
          <ac:spMkLst>
            <pc:docMk/>
            <pc:sldMk cId="2174727787" sldId="350"/>
            <ac:spMk id="17" creationId="{9DA97CFD-6F0D-497B-B8A1-D60AC20E0084}"/>
          </ac:spMkLst>
        </pc:spChg>
        <pc:spChg chg="mod">
          <ac:chgData name="Maleen Abeydeera" userId="c6ce28c11b823c74" providerId="LiveId" clId="{9C22E658-B4BC-4D27-B4FE-1E4BA5E25F82}" dt="2020-03-10T18:37:29.119" v="44890" actId="1035"/>
          <ac:spMkLst>
            <pc:docMk/>
            <pc:sldMk cId="2174727787" sldId="350"/>
            <ac:spMk id="23" creationId="{69CF30F1-34B9-4A59-9B34-F043E944CB97}"/>
          </ac:spMkLst>
        </pc:spChg>
        <pc:spChg chg="mod">
          <ac:chgData name="Maleen Abeydeera" userId="c6ce28c11b823c74" providerId="LiveId" clId="{9C22E658-B4BC-4D27-B4FE-1E4BA5E25F82}" dt="2020-03-10T17:03:37.402" v="43844" actId="1076"/>
          <ac:spMkLst>
            <pc:docMk/>
            <pc:sldMk cId="2174727787" sldId="350"/>
            <ac:spMk id="32" creationId="{24D00ACE-B25F-4FB4-9B78-AA3F5602C225}"/>
          </ac:spMkLst>
        </pc:spChg>
        <pc:spChg chg="mod">
          <ac:chgData name="Maleen Abeydeera" userId="c6ce28c11b823c74" providerId="LiveId" clId="{9C22E658-B4BC-4D27-B4FE-1E4BA5E25F82}" dt="2020-03-10T18:35:17.296" v="44867" actId="1037"/>
          <ac:spMkLst>
            <pc:docMk/>
            <pc:sldMk cId="2174727787" sldId="350"/>
            <ac:spMk id="33" creationId="{C11BB9EF-4A29-4C62-8E1A-E85DA9B5BC42}"/>
          </ac:spMkLst>
        </pc:spChg>
        <pc:picChg chg="add del mod">
          <ac:chgData name="Maleen Abeydeera" userId="c6ce28c11b823c74" providerId="LiveId" clId="{9C22E658-B4BC-4D27-B4FE-1E4BA5E25F82}" dt="2020-03-10T18:32:22.668" v="44858"/>
          <ac:picMkLst>
            <pc:docMk/>
            <pc:sldMk cId="2174727787" sldId="350"/>
            <ac:picMk id="3" creationId="{AE791725-E973-4419-9494-A6A9BA8AF2DF}"/>
          </ac:picMkLst>
        </pc:picChg>
        <pc:picChg chg="add del mod">
          <ac:chgData name="Maleen Abeydeera" userId="c6ce28c11b823c74" providerId="LiveId" clId="{9C22E658-B4BC-4D27-B4FE-1E4BA5E25F82}" dt="2020-03-10T18:34:47.463" v="44860"/>
          <ac:picMkLst>
            <pc:docMk/>
            <pc:sldMk cId="2174727787" sldId="350"/>
            <ac:picMk id="7" creationId="{88E5F832-072C-469D-810B-5E2E0343532C}"/>
          </ac:picMkLst>
        </pc:picChg>
        <pc:picChg chg="add del mod">
          <ac:chgData name="Maleen Abeydeera" userId="c6ce28c11b823c74" providerId="LiveId" clId="{9C22E658-B4BC-4D27-B4FE-1E4BA5E25F82}" dt="2020-03-10T18:36:07.016" v="44870"/>
          <ac:picMkLst>
            <pc:docMk/>
            <pc:sldMk cId="2174727787" sldId="350"/>
            <ac:picMk id="9" creationId="{D52F1EA0-3D3F-4F1F-B49A-D000E8D767AF}"/>
          </ac:picMkLst>
        </pc:picChg>
        <pc:picChg chg="add del mod">
          <ac:chgData name="Maleen Abeydeera" userId="c6ce28c11b823c74" providerId="LiveId" clId="{9C22E658-B4BC-4D27-B4FE-1E4BA5E25F82}" dt="2020-03-10T18:37:54.920" v="44891"/>
          <ac:picMkLst>
            <pc:docMk/>
            <pc:sldMk cId="2174727787" sldId="350"/>
            <ac:picMk id="11" creationId="{3BB3F792-2F7B-419E-939F-51076A06FC69}"/>
          </ac:picMkLst>
        </pc:picChg>
        <pc:picChg chg="add del mod">
          <ac:chgData name="Maleen Abeydeera" userId="c6ce28c11b823c74" providerId="LiveId" clId="{9C22E658-B4BC-4D27-B4FE-1E4BA5E25F82}" dt="2020-03-10T18:37:57.272" v="44892"/>
          <ac:picMkLst>
            <pc:docMk/>
            <pc:sldMk cId="2174727787" sldId="350"/>
            <ac:picMk id="13" creationId="{ECAF4600-CEB2-4AE5-8A51-73076ACDC344}"/>
          </ac:picMkLst>
        </pc:picChg>
        <pc:picChg chg="mod">
          <ac:chgData name="Maleen Abeydeera" userId="c6ce28c11b823c74" providerId="LiveId" clId="{9C22E658-B4BC-4D27-B4FE-1E4BA5E25F82}" dt="2020-03-10T17:03:34.770" v="43842" actId="1076"/>
          <ac:picMkLst>
            <pc:docMk/>
            <pc:sldMk cId="2174727787" sldId="350"/>
            <ac:picMk id="14" creationId="{CBC0DD3A-0A4F-4196-B39F-70FA5FF3B6D2}"/>
          </ac:picMkLst>
        </pc:picChg>
        <pc:picChg chg="add del mod">
          <ac:chgData name="Maleen Abeydeera" userId="c6ce28c11b823c74" providerId="LiveId" clId="{9C22E658-B4BC-4D27-B4FE-1E4BA5E25F82}" dt="2020-03-10T18:39:28.957" v="44894"/>
          <ac:picMkLst>
            <pc:docMk/>
            <pc:sldMk cId="2174727787" sldId="350"/>
            <ac:picMk id="15" creationId="{91FFA2DC-833D-4B76-A822-128E69111D8A}"/>
          </ac:picMkLst>
        </pc:picChg>
        <pc:picChg chg="add del mod">
          <ac:chgData name="Maleen Abeydeera" userId="c6ce28c11b823c74" providerId="LiveId" clId="{9C22E658-B4BC-4D27-B4FE-1E4BA5E25F82}" dt="2020-03-10T19:05:33.057" v="44900"/>
          <ac:picMkLst>
            <pc:docMk/>
            <pc:sldMk cId="2174727787" sldId="350"/>
            <ac:picMk id="30" creationId="{FECDD91E-447C-461D-93CA-C960112213A4}"/>
          </ac:picMkLst>
        </pc:picChg>
        <pc:picChg chg="add del mod">
          <ac:chgData name="Maleen Abeydeera" userId="c6ce28c11b823c74" providerId="LiveId" clId="{9C22E658-B4BC-4D27-B4FE-1E4BA5E25F82}" dt="2020-03-11T13:55:27.417" v="45166"/>
          <ac:picMkLst>
            <pc:docMk/>
            <pc:sldMk cId="2174727787" sldId="350"/>
            <ac:picMk id="31" creationId="{ACA6338D-BCE0-4E32-8CE1-9353A1650A4C}"/>
          </ac:picMkLst>
        </pc:picChg>
      </pc:sldChg>
    </pc:docChg>
  </pc:docChgLst>
  <pc:docChgLst>
    <pc:chgData name="Maleen Abeydeera" userId="c6ce28c11b823c74" providerId="LiveId" clId="{D1DAB306-61DB-49CE-8376-F0CFEB0FDD62}"/>
    <pc:docChg chg="undo redo custSel addSld delSld modSld sldOrd">
      <pc:chgData name="Maleen Abeydeera" userId="c6ce28c11b823c74" providerId="LiveId" clId="{D1DAB306-61DB-49CE-8376-F0CFEB0FDD62}" dt="2019-07-22T17:35:22.187" v="25122" actId="6549"/>
      <pc:docMkLst>
        <pc:docMk/>
      </pc:docMkLst>
      <pc:sldChg chg="modSp modNotesTx">
        <pc:chgData name="Maleen Abeydeera" userId="c6ce28c11b823c74" providerId="LiveId" clId="{D1DAB306-61DB-49CE-8376-F0CFEB0FDD62}" dt="2019-07-19T01:49:18.792" v="18551" actId="20577"/>
        <pc:sldMkLst>
          <pc:docMk/>
          <pc:sldMk cId="900401239" sldId="258"/>
        </pc:sldMkLst>
        <pc:spChg chg="mod">
          <ac:chgData name="Maleen Abeydeera" userId="c6ce28c11b823c74" providerId="LiveId" clId="{D1DAB306-61DB-49CE-8376-F0CFEB0FDD62}" dt="2019-07-15T21:44:18.304" v="10921" actId="20577"/>
          <ac:spMkLst>
            <pc:docMk/>
            <pc:sldMk cId="900401239" sldId="258"/>
            <ac:spMk id="2" creationId="{8F37E7E9-1C04-4209-AA22-15C750E2394E}"/>
          </ac:spMkLst>
        </pc:spChg>
        <pc:spChg chg="mod">
          <ac:chgData name="Maleen Abeydeera" userId="c6ce28c11b823c74" providerId="LiveId" clId="{D1DAB306-61DB-49CE-8376-F0CFEB0FDD62}" dt="2019-07-19T01:49:18.792" v="18551" actId="20577"/>
          <ac:spMkLst>
            <pc:docMk/>
            <pc:sldMk cId="900401239" sldId="258"/>
            <ac:spMk id="3" creationId="{CF912AE3-8C54-4E05-B091-5974E7E9E80C}"/>
          </ac:spMkLst>
        </pc:spChg>
      </pc:sldChg>
      <pc:sldChg chg="modSp">
        <pc:chgData name="Maleen Abeydeera" userId="c6ce28c11b823c74" providerId="LiveId" clId="{D1DAB306-61DB-49CE-8376-F0CFEB0FDD62}" dt="2019-07-15T20:51:36.320" v="10296" actId="20577"/>
        <pc:sldMkLst>
          <pc:docMk/>
          <pc:sldMk cId="3935138415" sldId="263"/>
        </pc:sldMkLst>
        <pc:spChg chg="mod">
          <ac:chgData name="Maleen Abeydeera" userId="c6ce28c11b823c74" providerId="LiveId" clId="{D1DAB306-61DB-49CE-8376-F0CFEB0FDD62}" dt="2019-07-14T22:18:22.791" v="3043" actId="20577"/>
          <ac:spMkLst>
            <pc:docMk/>
            <pc:sldMk cId="3935138415" sldId="263"/>
            <ac:spMk id="2" creationId="{6B2F4D1F-349F-42CC-8F2D-24E1BD7CE5D1}"/>
          </ac:spMkLst>
        </pc:spChg>
        <pc:spChg chg="mod">
          <ac:chgData name="Maleen Abeydeera" userId="c6ce28c11b823c74" providerId="LiveId" clId="{D1DAB306-61DB-49CE-8376-F0CFEB0FDD62}" dt="2019-07-15T20:51:36.320" v="10296" actId="20577"/>
          <ac:spMkLst>
            <pc:docMk/>
            <pc:sldMk cId="3935138415" sldId="263"/>
            <ac:spMk id="3" creationId="{2236F618-E3BE-41BA-8645-F1510F6C5FF3}"/>
          </ac:spMkLst>
        </pc:spChg>
      </pc:sldChg>
      <pc:sldChg chg="modSp del ord">
        <pc:chgData name="Maleen Abeydeera" userId="c6ce28c11b823c74" providerId="LiveId" clId="{D1DAB306-61DB-49CE-8376-F0CFEB0FDD62}" dt="2019-07-22T14:48:06.722" v="24693" actId="2696"/>
        <pc:sldMkLst>
          <pc:docMk/>
          <pc:sldMk cId="965996050" sldId="264"/>
        </pc:sldMkLst>
        <pc:spChg chg="mod">
          <ac:chgData name="Maleen Abeydeera" userId="c6ce28c11b823c74" providerId="LiveId" clId="{D1DAB306-61DB-49CE-8376-F0CFEB0FDD62}" dt="2019-07-14T21:21:02.996" v="2152" actId="20577"/>
          <ac:spMkLst>
            <pc:docMk/>
            <pc:sldMk cId="965996050" sldId="264"/>
            <ac:spMk id="2" creationId="{6B2F4D1F-349F-42CC-8F2D-24E1BD7CE5D1}"/>
          </ac:spMkLst>
        </pc:spChg>
      </pc:sldChg>
      <pc:sldChg chg="modSp">
        <pc:chgData name="Maleen Abeydeera" userId="c6ce28c11b823c74" providerId="LiveId" clId="{D1DAB306-61DB-49CE-8376-F0CFEB0FDD62}" dt="2019-07-15T15:34:19.177" v="5105" actId="1076"/>
        <pc:sldMkLst>
          <pc:docMk/>
          <pc:sldMk cId="1955065145" sldId="266"/>
        </pc:sldMkLst>
        <pc:spChg chg="mod">
          <ac:chgData name="Maleen Abeydeera" userId="c6ce28c11b823c74" providerId="LiveId" clId="{D1DAB306-61DB-49CE-8376-F0CFEB0FDD62}" dt="2019-07-15T15:34:19.177" v="5105" actId="1076"/>
          <ac:spMkLst>
            <pc:docMk/>
            <pc:sldMk cId="1955065145" sldId="266"/>
            <ac:spMk id="4" creationId="{44EC49F0-1F52-419B-9681-FCEF32F3EBC4}"/>
          </ac:spMkLst>
        </pc:spChg>
      </pc:sldChg>
      <pc:sldChg chg="del">
        <pc:chgData name="Maleen Abeydeera" userId="c6ce28c11b823c74" providerId="LiveId" clId="{D1DAB306-61DB-49CE-8376-F0CFEB0FDD62}" dt="2019-07-22T14:48:40.949" v="24702" actId="2696"/>
        <pc:sldMkLst>
          <pc:docMk/>
          <pc:sldMk cId="2635938413" sldId="267"/>
        </pc:sldMkLst>
      </pc:sldChg>
      <pc:sldChg chg="modSp">
        <pc:chgData name="Maleen Abeydeera" userId="c6ce28c11b823c74" providerId="LiveId" clId="{D1DAB306-61DB-49CE-8376-F0CFEB0FDD62}" dt="2019-07-15T19:31:07.702" v="9798" actId="20577"/>
        <pc:sldMkLst>
          <pc:docMk/>
          <pc:sldMk cId="227094858" sldId="268"/>
        </pc:sldMkLst>
        <pc:spChg chg="mod">
          <ac:chgData name="Maleen Abeydeera" userId="c6ce28c11b823c74" providerId="LiveId" clId="{D1DAB306-61DB-49CE-8376-F0CFEB0FDD62}" dt="2019-07-15T19:31:07.702" v="9798" actId="20577"/>
          <ac:spMkLst>
            <pc:docMk/>
            <pc:sldMk cId="227094858" sldId="268"/>
            <ac:spMk id="3" creationId="{6EB89A55-F2F1-47CD-BB7C-A5DA2675921F}"/>
          </ac:spMkLst>
        </pc:spChg>
      </pc:sldChg>
      <pc:sldChg chg="modSp del ord">
        <pc:chgData name="Maleen Abeydeera" userId="c6ce28c11b823c74" providerId="LiveId" clId="{D1DAB306-61DB-49CE-8376-F0CFEB0FDD62}" dt="2019-07-22T14:26:42.058" v="23429" actId="2696"/>
        <pc:sldMkLst>
          <pc:docMk/>
          <pc:sldMk cId="4131649629" sldId="271"/>
        </pc:sldMkLst>
        <pc:spChg chg="mod">
          <ac:chgData name="Maleen Abeydeera" userId="c6ce28c11b823c74" providerId="LiveId" clId="{D1DAB306-61DB-49CE-8376-F0CFEB0FDD62}" dt="2019-07-19T20:19:07.667" v="19320" actId="6549"/>
          <ac:spMkLst>
            <pc:docMk/>
            <pc:sldMk cId="4131649629" sldId="271"/>
            <ac:spMk id="3" creationId="{3DCC4AD2-208E-44F3-A840-402024C3AB6E}"/>
          </ac:spMkLst>
        </pc:spChg>
        <pc:spChg chg="mod">
          <ac:chgData name="Maleen Abeydeera" userId="c6ce28c11b823c74" providerId="LiveId" clId="{D1DAB306-61DB-49CE-8376-F0CFEB0FDD62}" dt="2019-07-19T00:37:23.201" v="18205" actId="207"/>
          <ac:spMkLst>
            <pc:docMk/>
            <pc:sldMk cId="4131649629" sldId="271"/>
            <ac:spMk id="38" creationId="{D485B031-8E03-4767-B76C-863E61350C0C}"/>
          </ac:spMkLst>
        </pc:spChg>
        <pc:spChg chg="mod">
          <ac:chgData name="Maleen Abeydeera" userId="c6ce28c11b823c74" providerId="LiveId" clId="{D1DAB306-61DB-49CE-8376-F0CFEB0FDD62}" dt="2019-07-19T00:37:23.201" v="18205" actId="207"/>
          <ac:spMkLst>
            <pc:docMk/>
            <pc:sldMk cId="4131649629" sldId="271"/>
            <ac:spMk id="39" creationId="{F4FC58EB-C021-4B9D-9463-85014FF63B29}"/>
          </ac:spMkLst>
        </pc:spChg>
        <pc:spChg chg="mod">
          <ac:chgData name="Maleen Abeydeera" userId="c6ce28c11b823c74" providerId="LiveId" clId="{D1DAB306-61DB-49CE-8376-F0CFEB0FDD62}" dt="2019-07-19T00:36:59.272" v="18204" actId="207"/>
          <ac:spMkLst>
            <pc:docMk/>
            <pc:sldMk cId="4131649629" sldId="271"/>
            <ac:spMk id="57" creationId="{BBB14969-05C2-415B-A3A1-E3E48AD72DA3}"/>
          </ac:spMkLst>
        </pc:spChg>
        <pc:spChg chg="mod">
          <ac:chgData name="Maleen Abeydeera" userId="c6ce28c11b823c74" providerId="LiveId" clId="{D1DAB306-61DB-49CE-8376-F0CFEB0FDD62}" dt="2019-07-19T00:37:38.485" v="18206" actId="207"/>
          <ac:spMkLst>
            <pc:docMk/>
            <pc:sldMk cId="4131649629" sldId="271"/>
            <ac:spMk id="59" creationId="{9EBAEAEC-C949-439A-99C7-14952C485592}"/>
          </ac:spMkLst>
        </pc:spChg>
        <pc:spChg chg="mod">
          <ac:chgData name="Maleen Abeydeera" userId="c6ce28c11b823c74" providerId="LiveId" clId="{D1DAB306-61DB-49CE-8376-F0CFEB0FDD62}" dt="2019-07-19T00:37:41.161" v="18207" actId="207"/>
          <ac:spMkLst>
            <pc:docMk/>
            <pc:sldMk cId="4131649629" sldId="271"/>
            <ac:spMk id="77" creationId="{B2F4141D-1363-4669-BB2A-C7CA9028F763}"/>
          </ac:spMkLst>
        </pc:spChg>
        <pc:spChg chg="mod">
          <ac:chgData name="Maleen Abeydeera" userId="c6ce28c11b823c74" providerId="LiveId" clId="{D1DAB306-61DB-49CE-8376-F0CFEB0FDD62}" dt="2019-07-19T00:37:23.201" v="18205" actId="207"/>
          <ac:spMkLst>
            <pc:docMk/>
            <pc:sldMk cId="4131649629" sldId="271"/>
            <ac:spMk id="78" creationId="{B279531C-25CE-4AF3-81A8-AD1DA7ADA633}"/>
          </ac:spMkLst>
        </pc:spChg>
        <pc:spChg chg="mod">
          <ac:chgData name="Maleen Abeydeera" userId="c6ce28c11b823c74" providerId="LiveId" clId="{D1DAB306-61DB-49CE-8376-F0CFEB0FDD62}" dt="2019-07-18T21:03:20.797" v="15340" actId="20577"/>
          <ac:spMkLst>
            <pc:docMk/>
            <pc:sldMk cId="4131649629" sldId="271"/>
            <ac:spMk id="80" creationId="{954C7B1D-000C-4F93-9412-F0D2B1FEA9EA}"/>
          </ac:spMkLst>
        </pc:spChg>
        <pc:spChg chg="mod">
          <ac:chgData name="Maleen Abeydeera" userId="c6ce28c11b823c74" providerId="LiveId" clId="{D1DAB306-61DB-49CE-8376-F0CFEB0FDD62}" dt="2019-07-19T00:37:23.201" v="18205" actId="207"/>
          <ac:spMkLst>
            <pc:docMk/>
            <pc:sldMk cId="4131649629" sldId="271"/>
            <ac:spMk id="84" creationId="{8326A79C-CC5C-4B2F-8A99-723EAF3DB980}"/>
          </ac:spMkLst>
        </pc:spChg>
        <pc:cxnChg chg="mod">
          <ac:chgData name="Maleen Abeydeera" userId="c6ce28c11b823c74" providerId="LiveId" clId="{D1DAB306-61DB-49CE-8376-F0CFEB0FDD62}" dt="2019-07-19T00:36:18.069" v="18203" actId="208"/>
          <ac:cxnSpMkLst>
            <pc:docMk/>
            <pc:sldMk cId="4131649629" sldId="271"/>
            <ac:cxnSpMk id="83" creationId="{3C531281-1A72-4499-91E7-2C2900C9F5D1}"/>
          </ac:cxnSpMkLst>
        </pc:cxnChg>
      </pc:sldChg>
      <pc:sldChg chg="addSp delSp modSp addAnim delAnim modAnim">
        <pc:chgData name="Maleen Abeydeera" userId="c6ce28c11b823c74" providerId="LiveId" clId="{D1DAB306-61DB-49CE-8376-F0CFEB0FDD62}" dt="2019-07-21T15:37:24.649" v="20941" actId="1035"/>
        <pc:sldMkLst>
          <pc:docMk/>
          <pc:sldMk cId="3784304988" sldId="272"/>
        </pc:sldMkLst>
        <pc:spChg chg="mod">
          <ac:chgData name="Maleen Abeydeera" userId="c6ce28c11b823c74" providerId="LiveId" clId="{D1DAB306-61DB-49CE-8376-F0CFEB0FDD62}" dt="2019-07-19T18:00:53.094" v="19305" actId="1076"/>
          <ac:spMkLst>
            <pc:docMk/>
            <pc:sldMk cId="3784304988" sldId="272"/>
            <ac:spMk id="2" creationId="{DA2E91E0-BD4A-4021-84E6-D6BD08225EE1}"/>
          </ac:spMkLst>
        </pc:spChg>
        <pc:spChg chg="add mod">
          <ac:chgData name="Maleen Abeydeera" userId="c6ce28c11b823c74" providerId="LiveId" clId="{D1DAB306-61DB-49CE-8376-F0CFEB0FDD62}" dt="2019-07-21T15:35:54.367" v="20938" actId="14100"/>
          <ac:spMkLst>
            <pc:docMk/>
            <pc:sldMk cId="3784304988" sldId="272"/>
            <ac:spMk id="6" creationId="{15694D88-3492-4ED5-8198-87B84051FBE4}"/>
          </ac:spMkLst>
        </pc:spChg>
        <pc:spChg chg="add del mod topLvl">
          <ac:chgData name="Maleen Abeydeera" userId="c6ce28c11b823c74" providerId="LiveId" clId="{D1DAB306-61DB-49CE-8376-F0CFEB0FDD62}" dt="2019-07-21T15:20:40.022" v="20505" actId="1076"/>
          <ac:spMkLst>
            <pc:docMk/>
            <pc:sldMk cId="3784304988" sldId="272"/>
            <ac:spMk id="50" creationId="{37A349AA-5284-44A9-9097-E0219A495AA0}"/>
          </ac:spMkLst>
        </pc:spChg>
        <pc:spChg chg="add del mod topLvl">
          <ac:chgData name="Maleen Abeydeera" userId="c6ce28c11b823c74" providerId="LiveId" clId="{D1DAB306-61DB-49CE-8376-F0CFEB0FDD62}" dt="2019-07-21T15:20:40.022" v="20505" actId="1076"/>
          <ac:spMkLst>
            <pc:docMk/>
            <pc:sldMk cId="3784304988" sldId="272"/>
            <ac:spMk id="51" creationId="{C87B45AF-E7C5-42BE-8E99-55444B124773}"/>
          </ac:spMkLst>
        </pc:spChg>
        <pc:spChg chg="add del mod topLvl">
          <ac:chgData name="Maleen Abeydeera" userId="c6ce28c11b823c74" providerId="LiveId" clId="{D1DAB306-61DB-49CE-8376-F0CFEB0FDD62}" dt="2019-07-21T15:20:40.022" v="20505" actId="1076"/>
          <ac:spMkLst>
            <pc:docMk/>
            <pc:sldMk cId="3784304988" sldId="272"/>
            <ac:spMk id="52" creationId="{6852A08A-7877-430E-9724-4796DDDC4609}"/>
          </ac:spMkLst>
        </pc:spChg>
        <pc:spChg chg="add del mod topLvl">
          <ac:chgData name="Maleen Abeydeera" userId="c6ce28c11b823c74" providerId="LiveId" clId="{D1DAB306-61DB-49CE-8376-F0CFEB0FDD62}" dt="2019-07-21T15:20:40.022" v="20505" actId="1076"/>
          <ac:spMkLst>
            <pc:docMk/>
            <pc:sldMk cId="3784304988" sldId="272"/>
            <ac:spMk id="53" creationId="{6DB5C2F3-B8A8-4B00-AB35-CE45A458165A}"/>
          </ac:spMkLst>
        </pc:spChg>
        <pc:spChg chg="add del mod topLvl">
          <ac:chgData name="Maleen Abeydeera" userId="c6ce28c11b823c74" providerId="LiveId" clId="{D1DAB306-61DB-49CE-8376-F0CFEB0FDD62}" dt="2019-07-21T15:20:40.022" v="20505" actId="1076"/>
          <ac:spMkLst>
            <pc:docMk/>
            <pc:sldMk cId="3784304988" sldId="272"/>
            <ac:spMk id="55" creationId="{1E27E48B-06B8-4E63-995C-166193C9667A}"/>
          </ac:spMkLst>
        </pc:spChg>
        <pc:spChg chg="add del mod topLvl">
          <ac:chgData name="Maleen Abeydeera" userId="c6ce28c11b823c74" providerId="LiveId" clId="{D1DAB306-61DB-49CE-8376-F0CFEB0FDD62}" dt="2019-07-21T15:23:29.754" v="20719" actId="1076"/>
          <ac:spMkLst>
            <pc:docMk/>
            <pc:sldMk cId="3784304988" sldId="272"/>
            <ac:spMk id="57" creationId="{43DB8D06-C1CF-441B-A3B8-B29B010EAE70}"/>
          </ac:spMkLst>
        </pc:spChg>
        <pc:spChg chg="add del mod topLvl">
          <ac:chgData name="Maleen Abeydeera" userId="c6ce28c11b823c74" providerId="LiveId" clId="{D1DAB306-61DB-49CE-8376-F0CFEB0FDD62}" dt="2019-07-21T15:23:35.953" v="20720" actId="1076"/>
          <ac:spMkLst>
            <pc:docMk/>
            <pc:sldMk cId="3784304988" sldId="272"/>
            <ac:spMk id="58" creationId="{150E5298-9BE5-4F42-B2D7-8EB628F20036}"/>
          </ac:spMkLst>
        </pc:spChg>
        <pc:spChg chg="add del mod topLvl">
          <ac:chgData name="Maleen Abeydeera" userId="c6ce28c11b823c74" providerId="LiveId" clId="{D1DAB306-61DB-49CE-8376-F0CFEB0FDD62}" dt="2019-07-21T15:23:24.884" v="20718" actId="1076"/>
          <ac:spMkLst>
            <pc:docMk/>
            <pc:sldMk cId="3784304988" sldId="272"/>
            <ac:spMk id="59" creationId="{FDB9632E-E6CD-449C-A746-DDC4BC55AFE5}"/>
          </ac:spMkLst>
        </pc:spChg>
        <pc:spChg chg="add del mod topLvl">
          <ac:chgData name="Maleen Abeydeera" userId="c6ce28c11b823c74" providerId="LiveId" clId="{D1DAB306-61DB-49CE-8376-F0CFEB0FDD62}" dt="2019-07-21T15:23:35.953" v="20720" actId="1076"/>
          <ac:spMkLst>
            <pc:docMk/>
            <pc:sldMk cId="3784304988" sldId="272"/>
            <ac:spMk id="60" creationId="{EB7AF8C8-758B-4180-B6AD-B76E12211FE9}"/>
          </ac:spMkLst>
        </pc:spChg>
        <pc:spChg chg="add del mod topLvl">
          <ac:chgData name="Maleen Abeydeera" userId="c6ce28c11b823c74" providerId="LiveId" clId="{D1DAB306-61DB-49CE-8376-F0CFEB0FDD62}" dt="2019-07-21T15:20:40.022" v="20505" actId="1076"/>
          <ac:spMkLst>
            <pc:docMk/>
            <pc:sldMk cId="3784304988" sldId="272"/>
            <ac:spMk id="61" creationId="{37857A87-8048-4171-ABE8-B516AD5BDD01}"/>
          </ac:spMkLst>
        </pc:spChg>
        <pc:spChg chg="add del mod topLvl">
          <ac:chgData name="Maleen Abeydeera" userId="c6ce28c11b823c74" providerId="LiveId" clId="{D1DAB306-61DB-49CE-8376-F0CFEB0FDD62}" dt="2019-07-21T15:20:40.022" v="20505" actId="1076"/>
          <ac:spMkLst>
            <pc:docMk/>
            <pc:sldMk cId="3784304988" sldId="272"/>
            <ac:spMk id="62" creationId="{3E08D3DF-6B6D-4BE7-B6C4-6EB3C8688ECD}"/>
          </ac:spMkLst>
        </pc:spChg>
        <pc:spChg chg="add del mod topLvl">
          <ac:chgData name="Maleen Abeydeera" userId="c6ce28c11b823c74" providerId="LiveId" clId="{D1DAB306-61DB-49CE-8376-F0CFEB0FDD62}" dt="2019-07-21T15:20:40.022" v="20505" actId="1076"/>
          <ac:spMkLst>
            <pc:docMk/>
            <pc:sldMk cId="3784304988" sldId="272"/>
            <ac:spMk id="63" creationId="{5E268434-59A2-422C-81F8-A1A0C813C2CD}"/>
          </ac:spMkLst>
        </pc:spChg>
        <pc:spChg chg="add del mod topLvl">
          <ac:chgData name="Maleen Abeydeera" userId="c6ce28c11b823c74" providerId="LiveId" clId="{D1DAB306-61DB-49CE-8376-F0CFEB0FDD62}" dt="2019-07-21T15:20:40.022" v="20505" actId="1076"/>
          <ac:spMkLst>
            <pc:docMk/>
            <pc:sldMk cId="3784304988" sldId="272"/>
            <ac:spMk id="72" creationId="{CFDA3D41-7048-4AB5-8385-94531D9F1F45}"/>
          </ac:spMkLst>
        </pc:spChg>
        <pc:spChg chg="add del mod topLvl">
          <ac:chgData name="Maleen Abeydeera" userId="c6ce28c11b823c74" providerId="LiveId" clId="{D1DAB306-61DB-49CE-8376-F0CFEB0FDD62}" dt="2019-07-21T15:20:59.247" v="20508" actId="1076"/>
          <ac:spMkLst>
            <pc:docMk/>
            <pc:sldMk cId="3784304988" sldId="272"/>
            <ac:spMk id="76" creationId="{AAACA9F2-DB96-4B52-BEC9-C84BCDBEED27}"/>
          </ac:spMkLst>
        </pc:spChg>
        <pc:spChg chg="add del mod topLvl">
          <ac:chgData name="Maleen Abeydeera" userId="c6ce28c11b823c74" providerId="LiveId" clId="{D1DAB306-61DB-49CE-8376-F0CFEB0FDD62}" dt="2019-07-21T15:20:59.247" v="20508" actId="1076"/>
          <ac:spMkLst>
            <pc:docMk/>
            <pc:sldMk cId="3784304988" sldId="272"/>
            <ac:spMk id="78" creationId="{0FF38080-F843-449F-A872-D6CC18ECAD2C}"/>
          </ac:spMkLst>
        </pc:spChg>
        <pc:spChg chg="add del mod topLvl">
          <ac:chgData name="Maleen Abeydeera" userId="c6ce28c11b823c74" providerId="LiveId" clId="{D1DAB306-61DB-49CE-8376-F0CFEB0FDD62}" dt="2019-07-21T15:20:59.247" v="20508" actId="1076"/>
          <ac:spMkLst>
            <pc:docMk/>
            <pc:sldMk cId="3784304988" sldId="272"/>
            <ac:spMk id="80" creationId="{07FB728A-16C0-4A50-ACB7-0BA8AB0F4F1D}"/>
          </ac:spMkLst>
        </pc:spChg>
        <pc:spChg chg="add del mod topLvl">
          <ac:chgData name="Maleen Abeydeera" userId="c6ce28c11b823c74" providerId="LiveId" clId="{D1DAB306-61DB-49CE-8376-F0CFEB0FDD62}" dt="2019-07-21T15:20:59.247" v="20508" actId="1076"/>
          <ac:spMkLst>
            <pc:docMk/>
            <pc:sldMk cId="3784304988" sldId="272"/>
            <ac:spMk id="82" creationId="{A3C3B74C-7869-401E-BDA6-E0F2BDB4155F}"/>
          </ac:spMkLst>
        </pc:spChg>
        <pc:spChg chg="add del mod topLvl">
          <ac:chgData name="Maleen Abeydeera" userId="c6ce28c11b823c74" providerId="LiveId" clId="{D1DAB306-61DB-49CE-8376-F0CFEB0FDD62}" dt="2019-07-21T15:21:03.522" v="20509" actId="1076"/>
          <ac:spMkLst>
            <pc:docMk/>
            <pc:sldMk cId="3784304988" sldId="272"/>
            <ac:spMk id="84" creationId="{2FCAD593-8C65-4E6F-8675-571BCA60AF72}"/>
          </ac:spMkLst>
        </pc:spChg>
        <pc:spChg chg="add del">
          <ac:chgData name="Maleen Abeydeera" userId="c6ce28c11b823c74" providerId="LiveId" clId="{D1DAB306-61DB-49CE-8376-F0CFEB0FDD62}" dt="2019-07-19T18:06:15.299" v="19313"/>
          <ac:spMkLst>
            <pc:docMk/>
            <pc:sldMk cId="3784304988" sldId="272"/>
            <ac:spMk id="86" creationId="{907DE4CB-9322-4D67-BF55-A7AE7216794A}"/>
          </ac:spMkLst>
        </pc:spChg>
        <pc:spChg chg="del mod">
          <ac:chgData name="Maleen Abeydeera" userId="c6ce28c11b823c74" providerId="LiveId" clId="{D1DAB306-61DB-49CE-8376-F0CFEB0FDD62}" dt="2019-07-18T20:53:01.996" v="15287" actId="478"/>
          <ac:spMkLst>
            <pc:docMk/>
            <pc:sldMk cId="3784304988" sldId="272"/>
            <ac:spMk id="86" creationId="{A0EAB8E6-743A-48B1-AFA7-72B0E2A6B11B}"/>
          </ac:spMkLst>
        </pc:spChg>
        <pc:spChg chg="del mod">
          <ac:chgData name="Maleen Abeydeera" userId="c6ce28c11b823c74" providerId="LiveId" clId="{D1DAB306-61DB-49CE-8376-F0CFEB0FDD62}" dt="2019-07-18T20:53:03.770" v="15288" actId="478"/>
          <ac:spMkLst>
            <pc:docMk/>
            <pc:sldMk cId="3784304988" sldId="272"/>
            <ac:spMk id="87" creationId="{DB6D4ED4-CE27-46CE-A7EF-1CD8E863511F}"/>
          </ac:spMkLst>
        </pc:spChg>
        <pc:spChg chg="del mod">
          <ac:chgData name="Maleen Abeydeera" userId="c6ce28c11b823c74" providerId="LiveId" clId="{D1DAB306-61DB-49CE-8376-F0CFEB0FDD62}" dt="2019-07-18T20:53:05.632" v="15289" actId="478"/>
          <ac:spMkLst>
            <pc:docMk/>
            <pc:sldMk cId="3784304988" sldId="272"/>
            <ac:spMk id="88" creationId="{CBB09674-0C5C-4D12-8E9D-BEC5838DBA04}"/>
          </ac:spMkLst>
        </pc:spChg>
        <pc:spChg chg="del mod">
          <ac:chgData name="Maleen Abeydeera" userId="c6ce28c11b823c74" providerId="LiveId" clId="{D1DAB306-61DB-49CE-8376-F0CFEB0FDD62}" dt="2019-07-18T20:53:10.873" v="15291" actId="478"/>
          <ac:spMkLst>
            <pc:docMk/>
            <pc:sldMk cId="3784304988" sldId="272"/>
            <ac:spMk id="90" creationId="{0E2B07CB-491F-4867-B3D3-DF3691B60C20}"/>
          </ac:spMkLst>
        </pc:spChg>
        <pc:spChg chg="del mod">
          <ac:chgData name="Maleen Abeydeera" userId="c6ce28c11b823c74" providerId="LiveId" clId="{D1DAB306-61DB-49CE-8376-F0CFEB0FDD62}" dt="2019-07-18T20:53:08.025" v="15290" actId="478"/>
          <ac:spMkLst>
            <pc:docMk/>
            <pc:sldMk cId="3784304988" sldId="272"/>
            <ac:spMk id="91" creationId="{51F1FFD9-8EE5-4551-A6C0-3DD2A0307BED}"/>
          </ac:spMkLst>
        </pc:spChg>
        <pc:spChg chg="del mod topLvl">
          <ac:chgData name="Maleen Abeydeera" userId="c6ce28c11b823c74" providerId="LiveId" clId="{D1DAB306-61DB-49CE-8376-F0CFEB0FDD62}" dt="2019-07-18T20:54:21.717" v="15306" actId="478"/>
          <ac:spMkLst>
            <pc:docMk/>
            <pc:sldMk cId="3784304988" sldId="272"/>
            <ac:spMk id="103" creationId="{99056296-02EB-443A-8318-301081764830}"/>
          </ac:spMkLst>
        </pc:spChg>
        <pc:spChg chg="del mod topLvl">
          <ac:chgData name="Maleen Abeydeera" userId="c6ce28c11b823c74" providerId="LiveId" clId="{D1DAB306-61DB-49CE-8376-F0CFEB0FDD62}" dt="2019-07-18T20:54:21.717" v="15306" actId="478"/>
          <ac:spMkLst>
            <pc:docMk/>
            <pc:sldMk cId="3784304988" sldId="272"/>
            <ac:spMk id="104" creationId="{A8FE54DB-9992-4C1C-9E1D-93177B8892E7}"/>
          </ac:spMkLst>
        </pc:spChg>
        <pc:spChg chg="del mod topLvl">
          <ac:chgData name="Maleen Abeydeera" userId="c6ce28c11b823c74" providerId="LiveId" clId="{D1DAB306-61DB-49CE-8376-F0CFEB0FDD62}" dt="2019-07-18T20:54:21.717" v="15306" actId="478"/>
          <ac:spMkLst>
            <pc:docMk/>
            <pc:sldMk cId="3784304988" sldId="272"/>
            <ac:spMk id="105" creationId="{F5F95827-8C07-4819-B0C0-3D843B0CBE13}"/>
          </ac:spMkLst>
        </pc:spChg>
        <pc:spChg chg="mod topLvl">
          <ac:chgData name="Maleen Abeydeera" userId="c6ce28c11b823c74" providerId="LiveId" clId="{D1DAB306-61DB-49CE-8376-F0CFEB0FDD62}" dt="2019-07-18T20:55:12.010" v="15316" actId="14100"/>
          <ac:spMkLst>
            <pc:docMk/>
            <pc:sldMk cId="3784304988" sldId="272"/>
            <ac:spMk id="109" creationId="{B5C3F053-FE48-4B47-91B7-1BCF564FA793}"/>
          </ac:spMkLst>
        </pc:spChg>
        <pc:spChg chg="mod topLvl">
          <ac:chgData name="Maleen Abeydeera" userId="c6ce28c11b823c74" providerId="LiveId" clId="{D1DAB306-61DB-49CE-8376-F0CFEB0FDD62}" dt="2019-07-18T20:55:12.010" v="15316" actId="14100"/>
          <ac:spMkLst>
            <pc:docMk/>
            <pc:sldMk cId="3784304988" sldId="272"/>
            <ac:spMk id="110" creationId="{6343DD80-F76E-469C-B20A-C97C41432183}"/>
          </ac:spMkLst>
        </pc:spChg>
        <pc:spChg chg="mod topLvl">
          <ac:chgData name="Maleen Abeydeera" userId="c6ce28c11b823c74" providerId="LiveId" clId="{D1DAB306-61DB-49CE-8376-F0CFEB0FDD62}" dt="2019-07-18T20:55:12.010" v="15316" actId="14100"/>
          <ac:spMkLst>
            <pc:docMk/>
            <pc:sldMk cId="3784304988" sldId="272"/>
            <ac:spMk id="111" creationId="{A7CDC6AD-0E32-4544-AAE4-7E5152DFD076}"/>
          </ac:spMkLst>
        </pc:spChg>
        <pc:spChg chg="mod topLvl">
          <ac:chgData name="Maleen Abeydeera" userId="c6ce28c11b823c74" providerId="LiveId" clId="{D1DAB306-61DB-49CE-8376-F0CFEB0FDD62}" dt="2019-07-18T20:55:12.010" v="15316" actId="14100"/>
          <ac:spMkLst>
            <pc:docMk/>
            <pc:sldMk cId="3784304988" sldId="272"/>
            <ac:spMk id="112" creationId="{48EECBC1-C77B-44C8-85F4-780D3ACD6525}"/>
          </ac:spMkLst>
        </pc:spChg>
        <pc:spChg chg="mod topLvl">
          <ac:chgData name="Maleen Abeydeera" userId="c6ce28c11b823c74" providerId="LiveId" clId="{D1DAB306-61DB-49CE-8376-F0CFEB0FDD62}" dt="2019-07-18T20:55:12.010" v="15316" actId="14100"/>
          <ac:spMkLst>
            <pc:docMk/>
            <pc:sldMk cId="3784304988" sldId="272"/>
            <ac:spMk id="113" creationId="{46BE9F48-9F81-4951-A4E0-E42E88DF503A}"/>
          </ac:spMkLst>
        </pc:spChg>
        <pc:spChg chg="mod topLvl">
          <ac:chgData name="Maleen Abeydeera" userId="c6ce28c11b823c74" providerId="LiveId" clId="{D1DAB306-61DB-49CE-8376-F0CFEB0FDD62}" dt="2019-07-18T20:55:12.010" v="15316" actId="14100"/>
          <ac:spMkLst>
            <pc:docMk/>
            <pc:sldMk cId="3784304988" sldId="272"/>
            <ac:spMk id="114" creationId="{C0F1D0B0-2F41-44B3-B70B-F216C5BF3778}"/>
          </ac:spMkLst>
        </pc:spChg>
        <pc:spChg chg="mod topLvl">
          <ac:chgData name="Maleen Abeydeera" userId="c6ce28c11b823c74" providerId="LiveId" clId="{D1DAB306-61DB-49CE-8376-F0CFEB0FDD62}" dt="2019-07-18T20:55:12.010" v="15316" actId="14100"/>
          <ac:spMkLst>
            <pc:docMk/>
            <pc:sldMk cId="3784304988" sldId="272"/>
            <ac:spMk id="115" creationId="{78652389-5BF1-4B3E-9F2B-A130FD12BC0C}"/>
          </ac:spMkLst>
        </pc:spChg>
        <pc:spChg chg="mod topLvl">
          <ac:chgData name="Maleen Abeydeera" userId="c6ce28c11b823c74" providerId="LiveId" clId="{D1DAB306-61DB-49CE-8376-F0CFEB0FDD62}" dt="2019-07-18T20:55:12.010" v="15316" actId="14100"/>
          <ac:spMkLst>
            <pc:docMk/>
            <pc:sldMk cId="3784304988" sldId="272"/>
            <ac:spMk id="116" creationId="{CC6F1769-1BCD-4E1B-8752-A5FF60744A78}"/>
          </ac:spMkLst>
        </pc:spChg>
        <pc:spChg chg="mod topLvl">
          <ac:chgData name="Maleen Abeydeera" userId="c6ce28c11b823c74" providerId="LiveId" clId="{D1DAB306-61DB-49CE-8376-F0CFEB0FDD62}" dt="2019-07-18T20:55:12.010" v="15316" actId="14100"/>
          <ac:spMkLst>
            <pc:docMk/>
            <pc:sldMk cId="3784304988" sldId="272"/>
            <ac:spMk id="117" creationId="{05D09DB9-9C6E-4F1C-9AA6-E60A536FEB17}"/>
          </ac:spMkLst>
        </pc:spChg>
        <pc:spChg chg="mod topLvl">
          <ac:chgData name="Maleen Abeydeera" userId="c6ce28c11b823c74" providerId="LiveId" clId="{D1DAB306-61DB-49CE-8376-F0CFEB0FDD62}" dt="2019-07-18T20:55:12.010" v="15316" actId="14100"/>
          <ac:spMkLst>
            <pc:docMk/>
            <pc:sldMk cId="3784304988" sldId="272"/>
            <ac:spMk id="118" creationId="{41BEC1B3-D563-4514-8643-AC7FE31CD588}"/>
          </ac:spMkLst>
        </pc:spChg>
        <pc:spChg chg="mod topLvl">
          <ac:chgData name="Maleen Abeydeera" userId="c6ce28c11b823c74" providerId="LiveId" clId="{D1DAB306-61DB-49CE-8376-F0CFEB0FDD62}" dt="2019-07-18T20:55:12.010" v="15316" actId="14100"/>
          <ac:spMkLst>
            <pc:docMk/>
            <pc:sldMk cId="3784304988" sldId="272"/>
            <ac:spMk id="119" creationId="{B203E4A2-898C-4025-B55D-5EAD08720E95}"/>
          </ac:spMkLst>
        </pc:spChg>
        <pc:spChg chg="del mod topLvl">
          <ac:chgData name="Maleen Abeydeera" userId="c6ce28c11b823c74" providerId="LiveId" clId="{D1DAB306-61DB-49CE-8376-F0CFEB0FDD62}" dt="2019-07-18T20:54:21.717" v="15306" actId="478"/>
          <ac:spMkLst>
            <pc:docMk/>
            <pc:sldMk cId="3784304988" sldId="272"/>
            <ac:spMk id="120" creationId="{5F2C64D0-C815-4FB9-B10D-4ECECAD2E915}"/>
          </ac:spMkLst>
        </pc:spChg>
        <pc:spChg chg="del mod topLvl">
          <ac:chgData name="Maleen Abeydeera" userId="c6ce28c11b823c74" providerId="LiveId" clId="{D1DAB306-61DB-49CE-8376-F0CFEB0FDD62}" dt="2019-07-18T20:54:21.717" v="15306" actId="478"/>
          <ac:spMkLst>
            <pc:docMk/>
            <pc:sldMk cId="3784304988" sldId="272"/>
            <ac:spMk id="121" creationId="{5D0338E7-C8AB-44A4-A6AC-DBD7FCFE4A6F}"/>
          </ac:spMkLst>
        </pc:spChg>
        <pc:spChg chg="del mod topLvl">
          <ac:chgData name="Maleen Abeydeera" userId="c6ce28c11b823c74" providerId="LiveId" clId="{D1DAB306-61DB-49CE-8376-F0CFEB0FDD62}" dt="2019-07-18T20:54:21.717" v="15306" actId="478"/>
          <ac:spMkLst>
            <pc:docMk/>
            <pc:sldMk cId="3784304988" sldId="272"/>
            <ac:spMk id="122" creationId="{4A11D9CC-59EF-472A-B399-C7A9D94529F8}"/>
          </ac:spMkLst>
        </pc:spChg>
        <pc:spChg chg="del mod topLvl">
          <ac:chgData name="Maleen Abeydeera" userId="c6ce28c11b823c74" providerId="LiveId" clId="{D1DAB306-61DB-49CE-8376-F0CFEB0FDD62}" dt="2019-07-18T20:54:13.450" v="15304" actId="478"/>
          <ac:spMkLst>
            <pc:docMk/>
            <pc:sldMk cId="3784304988" sldId="272"/>
            <ac:spMk id="123" creationId="{CBAE0124-0A1D-4535-99D3-C19058C452BC}"/>
          </ac:spMkLst>
        </pc:spChg>
        <pc:spChg chg="del mod topLvl">
          <ac:chgData name="Maleen Abeydeera" userId="c6ce28c11b823c74" providerId="LiveId" clId="{D1DAB306-61DB-49CE-8376-F0CFEB0FDD62}" dt="2019-07-18T20:54:13.450" v="15304" actId="478"/>
          <ac:spMkLst>
            <pc:docMk/>
            <pc:sldMk cId="3784304988" sldId="272"/>
            <ac:spMk id="124" creationId="{39CA91D1-9588-446D-9B45-376893787F6C}"/>
          </ac:spMkLst>
        </pc:spChg>
        <pc:spChg chg="mod topLvl">
          <ac:chgData name="Maleen Abeydeera" userId="c6ce28c11b823c74" providerId="LiveId" clId="{D1DAB306-61DB-49CE-8376-F0CFEB0FDD62}" dt="2019-07-18T20:55:12.010" v="15316" actId="14100"/>
          <ac:spMkLst>
            <pc:docMk/>
            <pc:sldMk cId="3784304988" sldId="272"/>
            <ac:spMk id="125" creationId="{6242D4D9-4756-4D94-B4F2-B0AACDC6F01C}"/>
          </ac:spMkLst>
        </pc:spChg>
        <pc:spChg chg="mod topLvl">
          <ac:chgData name="Maleen Abeydeera" userId="c6ce28c11b823c74" providerId="LiveId" clId="{D1DAB306-61DB-49CE-8376-F0CFEB0FDD62}" dt="2019-07-18T20:55:12.010" v="15316" actId="14100"/>
          <ac:spMkLst>
            <pc:docMk/>
            <pc:sldMk cId="3784304988" sldId="272"/>
            <ac:spMk id="126" creationId="{F2D82E94-86A7-46FE-BB59-4D41916942E0}"/>
          </ac:spMkLst>
        </pc:spChg>
        <pc:spChg chg="del mod topLvl">
          <ac:chgData name="Maleen Abeydeera" userId="c6ce28c11b823c74" providerId="LiveId" clId="{D1DAB306-61DB-49CE-8376-F0CFEB0FDD62}" dt="2019-07-18T20:54:13.450" v="15304" actId="478"/>
          <ac:spMkLst>
            <pc:docMk/>
            <pc:sldMk cId="3784304988" sldId="272"/>
            <ac:spMk id="127" creationId="{941177A1-ED27-4F52-BDB5-32EA7B98634E}"/>
          </ac:spMkLst>
        </pc:spChg>
        <pc:spChg chg="add del mod">
          <ac:chgData name="Maleen Abeydeera" userId="c6ce28c11b823c74" providerId="LiveId" clId="{D1DAB306-61DB-49CE-8376-F0CFEB0FDD62}" dt="2019-07-21T15:20:32.273" v="20504" actId="478"/>
          <ac:spMkLst>
            <pc:docMk/>
            <pc:sldMk cId="3784304988" sldId="272"/>
            <ac:spMk id="131" creationId="{ABA158F1-9A50-4D19-8A56-3DA8FF3A4B1E}"/>
          </ac:spMkLst>
        </pc:spChg>
        <pc:spChg chg="add mod">
          <ac:chgData name="Maleen Abeydeera" userId="c6ce28c11b823c74" providerId="LiveId" clId="{D1DAB306-61DB-49CE-8376-F0CFEB0FDD62}" dt="2019-07-19T18:06:04.742" v="19310" actId="1076"/>
          <ac:spMkLst>
            <pc:docMk/>
            <pc:sldMk cId="3784304988" sldId="272"/>
            <ac:spMk id="132" creationId="{FB80C311-45B9-4A72-95A9-906A27C037E3}"/>
          </ac:spMkLst>
        </pc:spChg>
        <pc:grpChg chg="add del mod">
          <ac:chgData name="Maleen Abeydeera" userId="c6ce28c11b823c74" providerId="LiveId" clId="{D1DAB306-61DB-49CE-8376-F0CFEB0FDD62}" dt="2019-07-18T20:56:21.640" v="15335" actId="165"/>
          <ac:grpSpMkLst>
            <pc:docMk/>
            <pc:sldMk cId="3784304988" sldId="272"/>
            <ac:grpSpMk id="3" creationId="{7C0B367A-1696-4BBE-92EE-F9FD18B6F494}"/>
          </ac:grpSpMkLst>
        </pc:grpChg>
        <pc:grpChg chg="add del mod">
          <ac:chgData name="Maleen Abeydeera" userId="c6ce28c11b823c74" providerId="LiveId" clId="{D1DAB306-61DB-49CE-8376-F0CFEB0FDD62}" dt="2019-07-18T20:53:54.449" v="15300" actId="165"/>
          <ac:grpSpMkLst>
            <pc:docMk/>
            <pc:sldMk cId="3784304988" sldId="272"/>
            <ac:grpSpMk id="92" creationId="{57022908-FBCC-4603-90BD-14DCB7863BAC}"/>
          </ac:grpSpMkLst>
        </pc:grpChg>
        <pc:grpChg chg="del mod topLvl">
          <ac:chgData name="Maleen Abeydeera" userId="c6ce28c11b823c74" providerId="LiveId" clId="{D1DAB306-61DB-49CE-8376-F0CFEB0FDD62}" dt="2019-07-18T20:54:13.450" v="15304" actId="478"/>
          <ac:grpSpMkLst>
            <pc:docMk/>
            <pc:sldMk cId="3784304988" sldId="272"/>
            <ac:grpSpMk id="93" creationId="{749E7E4F-CB32-444D-9E6D-EEB0E198ACB7}"/>
          </ac:grpSpMkLst>
        </pc:grpChg>
        <pc:grpChg chg="del mod topLvl">
          <ac:chgData name="Maleen Abeydeera" userId="c6ce28c11b823c74" providerId="LiveId" clId="{D1DAB306-61DB-49CE-8376-F0CFEB0FDD62}" dt="2019-07-18T20:54:03.988" v="15303" actId="165"/>
          <ac:grpSpMkLst>
            <pc:docMk/>
            <pc:sldMk cId="3784304988" sldId="272"/>
            <ac:grpSpMk id="94" creationId="{082557CF-E940-4128-8166-84A7695F70C1}"/>
          </ac:grpSpMkLst>
        </pc:grpChg>
        <pc:grpChg chg="del mod topLvl">
          <ac:chgData name="Maleen Abeydeera" userId="c6ce28c11b823c74" providerId="LiveId" clId="{D1DAB306-61DB-49CE-8376-F0CFEB0FDD62}" dt="2019-07-18T20:54:18.331" v="15305" actId="165"/>
          <ac:grpSpMkLst>
            <pc:docMk/>
            <pc:sldMk cId="3784304988" sldId="272"/>
            <ac:grpSpMk id="95" creationId="{91FC9DC8-EE47-4069-933E-AA1CA8FDB8BA}"/>
          </ac:grpSpMkLst>
        </pc:grpChg>
        <pc:cxnChg chg="add del mod topLvl">
          <ac:chgData name="Maleen Abeydeera" userId="c6ce28c11b823c74" providerId="LiveId" clId="{D1DAB306-61DB-49CE-8376-F0CFEB0FDD62}" dt="2019-07-21T15:20:40.022" v="20505" actId="1076"/>
          <ac:cxnSpMkLst>
            <pc:docMk/>
            <pc:sldMk cId="3784304988" sldId="272"/>
            <ac:cxnSpMk id="49" creationId="{6E76F097-B484-43C9-B169-FC3664655746}"/>
          </ac:cxnSpMkLst>
        </pc:cxnChg>
        <pc:cxnChg chg="add del mod topLvl">
          <ac:chgData name="Maleen Abeydeera" userId="c6ce28c11b823c74" providerId="LiveId" clId="{D1DAB306-61DB-49CE-8376-F0CFEB0FDD62}" dt="2019-07-21T15:20:40.022" v="20505" actId="1076"/>
          <ac:cxnSpMkLst>
            <pc:docMk/>
            <pc:sldMk cId="3784304988" sldId="272"/>
            <ac:cxnSpMk id="54" creationId="{5E13EFB6-406C-479C-8773-D6A1586665A3}"/>
          </ac:cxnSpMkLst>
        </pc:cxnChg>
        <pc:cxnChg chg="add del mod topLvl">
          <ac:chgData name="Maleen Abeydeera" userId="c6ce28c11b823c74" providerId="LiveId" clId="{D1DAB306-61DB-49CE-8376-F0CFEB0FDD62}" dt="2019-07-21T15:20:40.022" v="20505" actId="1076"/>
          <ac:cxnSpMkLst>
            <pc:docMk/>
            <pc:sldMk cId="3784304988" sldId="272"/>
            <ac:cxnSpMk id="56" creationId="{3BB10E30-0931-46E5-BCE0-24B09077FBD3}"/>
          </ac:cxnSpMkLst>
        </pc:cxnChg>
        <pc:cxnChg chg="add del mod topLvl">
          <ac:chgData name="Maleen Abeydeera" userId="c6ce28c11b823c74" providerId="LiveId" clId="{D1DAB306-61DB-49CE-8376-F0CFEB0FDD62}" dt="2019-07-21T15:20:40.022" v="20505" actId="1076"/>
          <ac:cxnSpMkLst>
            <pc:docMk/>
            <pc:sldMk cId="3784304988" sldId="272"/>
            <ac:cxnSpMk id="64" creationId="{FE96E495-62CE-490D-9264-357A0433F67A}"/>
          </ac:cxnSpMkLst>
        </pc:cxnChg>
        <pc:cxnChg chg="add del mod topLvl">
          <ac:chgData name="Maleen Abeydeera" userId="c6ce28c11b823c74" providerId="LiveId" clId="{D1DAB306-61DB-49CE-8376-F0CFEB0FDD62}" dt="2019-07-21T15:20:40.022" v="20505" actId="1076"/>
          <ac:cxnSpMkLst>
            <pc:docMk/>
            <pc:sldMk cId="3784304988" sldId="272"/>
            <ac:cxnSpMk id="65" creationId="{5C641AAD-CA7B-41E5-9BC0-001588DA6E19}"/>
          </ac:cxnSpMkLst>
        </pc:cxnChg>
        <pc:cxnChg chg="add del mod topLvl">
          <ac:chgData name="Maleen Abeydeera" userId="c6ce28c11b823c74" providerId="LiveId" clId="{D1DAB306-61DB-49CE-8376-F0CFEB0FDD62}" dt="2019-07-21T15:20:40.022" v="20505" actId="1076"/>
          <ac:cxnSpMkLst>
            <pc:docMk/>
            <pc:sldMk cId="3784304988" sldId="272"/>
            <ac:cxnSpMk id="66" creationId="{1F4241CD-F947-4A8B-BA78-75EC2D56AA6E}"/>
          </ac:cxnSpMkLst>
        </pc:cxnChg>
        <pc:cxnChg chg="add del mod topLvl">
          <ac:chgData name="Maleen Abeydeera" userId="c6ce28c11b823c74" providerId="LiveId" clId="{D1DAB306-61DB-49CE-8376-F0CFEB0FDD62}" dt="2019-07-21T15:20:40.022" v="20505" actId="1076"/>
          <ac:cxnSpMkLst>
            <pc:docMk/>
            <pc:sldMk cId="3784304988" sldId="272"/>
            <ac:cxnSpMk id="67" creationId="{437DEE33-04D9-468B-9163-6EE0BA670E2B}"/>
          </ac:cxnSpMkLst>
        </pc:cxnChg>
        <pc:cxnChg chg="add del mod topLvl">
          <ac:chgData name="Maleen Abeydeera" userId="c6ce28c11b823c74" providerId="LiveId" clId="{D1DAB306-61DB-49CE-8376-F0CFEB0FDD62}" dt="2019-07-21T15:20:40.022" v="20505" actId="1076"/>
          <ac:cxnSpMkLst>
            <pc:docMk/>
            <pc:sldMk cId="3784304988" sldId="272"/>
            <ac:cxnSpMk id="68" creationId="{86FA4733-EB4B-4EA6-B5AB-B7A3AED76805}"/>
          </ac:cxnSpMkLst>
        </pc:cxnChg>
        <pc:cxnChg chg="add del mod topLvl">
          <ac:chgData name="Maleen Abeydeera" userId="c6ce28c11b823c74" providerId="LiveId" clId="{D1DAB306-61DB-49CE-8376-F0CFEB0FDD62}" dt="2019-07-21T15:20:40.022" v="20505" actId="1076"/>
          <ac:cxnSpMkLst>
            <pc:docMk/>
            <pc:sldMk cId="3784304988" sldId="272"/>
            <ac:cxnSpMk id="69" creationId="{D4317DE2-BA9C-4311-AD20-F21FF756D0BE}"/>
          </ac:cxnSpMkLst>
        </pc:cxnChg>
        <pc:cxnChg chg="add del mod topLvl">
          <ac:chgData name="Maleen Abeydeera" userId="c6ce28c11b823c74" providerId="LiveId" clId="{D1DAB306-61DB-49CE-8376-F0CFEB0FDD62}" dt="2019-07-21T15:20:40.022" v="20505" actId="1076"/>
          <ac:cxnSpMkLst>
            <pc:docMk/>
            <pc:sldMk cId="3784304988" sldId="272"/>
            <ac:cxnSpMk id="70" creationId="{504996B1-0EE9-43F6-BC1B-191C7F1262F9}"/>
          </ac:cxnSpMkLst>
        </pc:cxnChg>
        <pc:cxnChg chg="add del mod topLvl">
          <ac:chgData name="Maleen Abeydeera" userId="c6ce28c11b823c74" providerId="LiveId" clId="{D1DAB306-61DB-49CE-8376-F0CFEB0FDD62}" dt="2019-07-21T15:20:40.022" v="20505" actId="1076"/>
          <ac:cxnSpMkLst>
            <pc:docMk/>
            <pc:sldMk cId="3784304988" sldId="272"/>
            <ac:cxnSpMk id="71" creationId="{769ED72C-94F8-45E6-954F-EFC5BA10B97D}"/>
          </ac:cxnSpMkLst>
        </pc:cxnChg>
        <pc:cxnChg chg="add del mod topLvl">
          <ac:chgData name="Maleen Abeydeera" userId="c6ce28c11b823c74" providerId="LiveId" clId="{D1DAB306-61DB-49CE-8376-F0CFEB0FDD62}" dt="2019-07-21T15:20:40.022" v="20505" actId="1076"/>
          <ac:cxnSpMkLst>
            <pc:docMk/>
            <pc:sldMk cId="3784304988" sldId="272"/>
            <ac:cxnSpMk id="73" creationId="{98BF5EF1-8C3A-45A9-B254-4FDB18212740}"/>
          </ac:cxnSpMkLst>
        </pc:cxnChg>
        <pc:cxnChg chg="add del mod topLvl">
          <ac:chgData name="Maleen Abeydeera" userId="c6ce28c11b823c74" providerId="LiveId" clId="{D1DAB306-61DB-49CE-8376-F0CFEB0FDD62}" dt="2019-07-21T15:20:40.022" v="20505" actId="1076"/>
          <ac:cxnSpMkLst>
            <pc:docMk/>
            <pc:sldMk cId="3784304988" sldId="272"/>
            <ac:cxnSpMk id="74" creationId="{E80C37EA-3581-4176-9965-891500ED747A}"/>
          </ac:cxnSpMkLst>
        </pc:cxnChg>
        <pc:cxnChg chg="add del mod topLvl">
          <ac:chgData name="Maleen Abeydeera" userId="c6ce28c11b823c74" providerId="LiveId" clId="{D1DAB306-61DB-49CE-8376-F0CFEB0FDD62}" dt="2019-07-21T15:37:24.649" v="20941" actId="1035"/>
          <ac:cxnSpMkLst>
            <pc:docMk/>
            <pc:sldMk cId="3784304988" sldId="272"/>
            <ac:cxnSpMk id="75" creationId="{8D1FFE80-9D8A-445F-BAC4-AEC7DBC1CD35}"/>
          </ac:cxnSpMkLst>
        </pc:cxnChg>
        <pc:cxnChg chg="add del mod topLvl">
          <ac:chgData name="Maleen Abeydeera" userId="c6ce28c11b823c74" providerId="LiveId" clId="{D1DAB306-61DB-49CE-8376-F0CFEB0FDD62}" dt="2019-07-21T15:20:59.247" v="20508" actId="1076"/>
          <ac:cxnSpMkLst>
            <pc:docMk/>
            <pc:sldMk cId="3784304988" sldId="272"/>
            <ac:cxnSpMk id="77" creationId="{1DDFCCA3-CD04-411F-9096-7F851B104126}"/>
          </ac:cxnSpMkLst>
        </pc:cxnChg>
        <pc:cxnChg chg="add del mod topLvl">
          <ac:chgData name="Maleen Abeydeera" userId="c6ce28c11b823c74" providerId="LiveId" clId="{D1DAB306-61DB-49CE-8376-F0CFEB0FDD62}" dt="2019-07-21T15:20:59.247" v="20508" actId="1076"/>
          <ac:cxnSpMkLst>
            <pc:docMk/>
            <pc:sldMk cId="3784304988" sldId="272"/>
            <ac:cxnSpMk id="79" creationId="{FC8FEAF9-C46B-4B32-BB9C-718DB58FADB6}"/>
          </ac:cxnSpMkLst>
        </pc:cxnChg>
        <pc:cxnChg chg="add del mod topLvl">
          <ac:chgData name="Maleen Abeydeera" userId="c6ce28c11b823c74" providerId="LiveId" clId="{D1DAB306-61DB-49CE-8376-F0CFEB0FDD62}" dt="2019-07-21T15:20:59.247" v="20508" actId="1076"/>
          <ac:cxnSpMkLst>
            <pc:docMk/>
            <pc:sldMk cId="3784304988" sldId="272"/>
            <ac:cxnSpMk id="81" creationId="{D225838F-4656-46D3-9308-9BF9DA0CC570}"/>
          </ac:cxnSpMkLst>
        </pc:cxnChg>
        <pc:cxnChg chg="add del mod topLvl">
          <ac:chgData name="Maleen Abeydeera" userId="c6ce28c11b823c74" providerId="LiveId" clId="{D1DAB306-61DB-49CE-8376-F0CFEB0FDD62}" dt="2019-07-21T15:20:59.247" v="20508" actId="1076"/>
          <ac:cxnSpMkLst>
            <pc:docMk/>
            <pc:sldMk cId="3784304988" sldId="272"/>
            <ac:cxnSpMk id="83" creationId="{0C217264-0F54-4425-8893-4F0FA5CD5AAA}"/>
          </ac:cxnSpMkLst>
        </pc:cxnChg>
        <pc:cxnChg chg="add del mod topLvl">
          <ac:chgData name="Maleen Abeydeera" userId="c6ce28c11b823c74" providerId="LiveId" clId="{D1DAB306-61DB-49CE-8376-F0CFEB0FDD62}" dt="2019-07-21T15:20:59.247" v="20508" actId="1076"/>
          <ac:cxnSpMkLst>
            <pc:docMk/>
            <pc:sldMk cId="3784304988" sldId="272"/>
            <ac:cxnSpMk id="85" creationId="{9C8FEFE7-0351-4F35-9D43-C26CA6ADD0AA}"/>
          </ac:cxnSpMkLst>
        </pc:cxnChg>
        <pc:cxnChg chg="add del mod topLvl">
          <ac:chgData name="Maleen Abeydeera" userId="c6ce28c11b823c74" providerId="LiveId" clId="{D1DAB306-61DB-49CE-8376-F0CFEB0FDD62}" dt="2019-07-21T15:20:40.022" v="20505" actId="1076"/>
          <ac:cxnSpMkLst>
            <pc:docMk/>
            <pc:sldMk cId="3784304988" sldId="272"/>
            <ac:cxnSpMk id="89" creationId="{FFCF55CC-9E49-4600-B13A-B625C0BB44B9}"/>
          </ac:cxnSpMkLst>
        </pc:cxnChg>
        <pc:cxnChg chg="mod topLvl">
          <ac:chgData name="Maleen Abeydeera" userId="c6ce28c11b823c74" providerId="LiveId" clId="{D1DAB306-61DB-49CE-8376-F0CFEB0FDD62}" dt="2019-07-18T20:55:12.010" v="15316" actId="14100"/>
          <ac:cxnSpMkLst>
            <pc:docMk/>
            <pc:sldMk cId="3784304988" sldId="272"/>
            <ac:cxnSpMk id="96" creationId="{5D0B496B-C8D3-4BEF-BCCF-1747AAA0A9B1}"/>
          </ac:cxnSpMkLst>
        </pc:cxnChg>
        <pc:cxnChg chg="mod topLvl">
          <ac:chgData name="Maleen Abeydeera" userId="c6ce28c11b823c74" providerId="LiveId" clId="{D1DAB306-61DB-49CE-8376-F0CFEB0FDD62}" dt="2019-07-18T20:55:12.010" v="15316" actId="14100"/>
          <ac:cxnSpMkLst>
            <pc:docMk/>
            <pc:sldMk cId="3784304988" sldId="272"/>
            <ac:cxnSpMk id="97" creationId="{37D17ED8-93AF-4621-B2C6-0434155C39D1}"/>
          </ac:cxnSpMkLst>
        </pc:cxnChg>
        <pc:cxnChg chg="mod topLvl">
          <ac:chgData name="Maleen Abeydeera" userId="c6ce28c11b823c74" providerId="LiveId" clId="{D1DAB306-61DB-49CE-8376-F0CFEB0FDD62}" dt="2019-07-18T20:55:12.010" v="15316" actId="14100"/>
          <ac:cxnSpMkLst>
            <pc:docMk/>
            <pc:sldMk cId="3784304988" sldId="272"/>
            <ac:cxnSpMk id="98" creationId="{70C9DD9C-F7A5-480B-9964-2894A14AFCA8}"/>
          </ac:cxnSpMkLst>
        </pc:cxnChg>
        <pc:cxnChg chg="mod topLvl">
          <ac:chgData name="Maleen Abeydeera" userId="c6ce28c11b823c74" providerId="LiveId" clId="{D1DAB306-61DB-49CE-8376-F0CFEB0FDD62}" dt="2019-07-18T20:55:12.010" v="15316" actId="14100"/>
          <ac:cxnSpMkLst>
            <pc:docMk/>
            <pc:sldMk cId="3784304988" sldId="272"/>
            <ac:cxnSpMk id="99" creationId="{00169FB1-215C-4107-B3B8-2745CFE07973}"/>
          </ac:cxnSpMkLst>
        </pc:cxnChg>
        <pc:cxnChg chg="mod topLvl">
          <ac:chgData name="Maleen Abeydeera" userId="c6ce28c11b823c74" providerId="LiveId" clId="{D1DAB306-61DB-49CE-8376-F0CFEB0FDD62}" dt="2019-07-18T20:55:12.010" v="15316" actId="14100"/>
          <ac:cxnSpMkLst>
            <pc:docMk/>
            <pc:sldMk cId="3784304988" sldId="272"/>
            <ac:cxnSpMk id="100" creationId="{224E6423-81FB-48F1-99BC-CE9ABB297554}"/>
          </ac:cxnSpMkLst>
        </pc:cxnChg>
        <pc:cxnChg chg="mod topLvl">
          <ac:chgData name="Maleen Abeydeera" userId="c6ce28c11b823c74" providerId="LiveId" clId="{D1DAB306-61DB-49CE-8376-F0CFEB0FDD62}" dt="2019-07-18T20:55:12.010" v="15316" actId="14100"/>
          <ac:cxnSpMkLst>
            <pc:docMk/>
            <pc:sldMk cId="3784304988" sldId="272"/>
            <ac:cxnSpMk id="101" creationId="{B096BAA3-CF23-4113-B32A-C375AAECCE65}"/>
          </ac:cxnSpMkLst>
        </pc:cxnChg>
        <pc:cxnChg chg="mod topLvl">
          <ac:chgData name="Maleen Abeydeera" userId="c6ce28c11b823c74" providerId="LiveId" clId="{D1DAB306-61DB-49CE-8376-F0CFEB0FDD62}" dt="2019-07-18T20:55:12.010" v="15316" actId="14100"/>
          <ac:cxnSpMkLst>
            <pc:docMk/>
            <pc:sldMk cId="3784304988" sldId="272"/>
            <ac:cxnSpMk id="102" creationId="{0A4D1B34-42F0-4C1D-B6D4-1D6D15E7179B}"/>
          </ac:cxnSpMkLst>
        </pc:cxnChg>
        <pc:cxnChg chg="mod topLvl">
          <ac:chgData name="Maleen Abeydeera" userId="c6ce28c11b823c74" providerId="LiveId" clId="{D1DAB306-61DB-49CE-8376-F0CFEB0FDD62}" dt="2019-07-18T20:55:12.010" v="15316" actId="14100"/>
          <ac:cxnSpMkLst>
            <pc:docMk/>
            <pc:sldMk cId="3784304988" sldId="272"/>
            <ac:cxnSpMk id="106" creationId="{271150E5-BD6C-46CC-9FAC-A4F2C529DCAF}"/>
          </ac:cxnSpMkLst>
        </pc:cxnChg>
        <pc:cxnChg chg="del mod topLvl">
          <ac:chgData name="Maleen Abeydeera" userId="c6ce28c11b823c74" providerId="LiveId" clId="{D1DAB306-61DB-49CE-8376-F0CFEB0FDD62}" dt="2019-07-18T20:54:21.717" v="15306" actId="478"/>
          <ac:cxnSpMkLst>
            <pc:docMk/>
            <pc:sldMk cId="3784304988" sldId="272"/>
            <ac:cxnSpMk id="107" creationId="{3CDB4E9C-5E6C-4319-AE2D-A59F268AC255}"/>
          </ac:cxnSpMkLst>
        </pc:cxnChg>
        <pc:cxnChg chg="mod topLvl">
          <ac:chgData name="Maleen Abeydeera" userId="c6ce28c11b823c74" providerId="LiveId" clId="{D1DAB306-61DB-49CE-8376-F0CFEB0FDD62}" dt="2019-07-21T15:20:44.458" v="20506" actId="14100"/>
          <ac:cxnSpMkLst>
            <pc:docMk/>
            <pc:sldMk cId="3784304988" sldId="272"/>
            <ac:cxnSpMk id="108" creationId="{4E5BBEF8-7C63-4732-9B1B-649AF5C25AAF}"/>
          </ac:cxnSpMkLst>
        </pc:cxnChg>
        <pc:cxnChg chg="add mod">
          <ac:chgData name="Maleen Abeydeera" userId="c6ce28c11b823c74" providerId="LiveId" clId="{D1DAB306-61DB-49CE-8376-F0CFEB0FDD62}" dt="2019-07-21T15:20:47.790" v="20507" actId="14100"/>
          <ac:cxnSpMkLst>
            <pc:docMk/>
            <pc:sldMk cId="3784304988" sldId="272"/>
            <ac:cxnSpMk id="130" creationId="{D896B138-F3E4-4650-A8B5-4456AB5FD09D}"/>
          </ac:cxnSpMkLst>
        </pc:cxnChg>
      </pc:sldChg>
      <pc:sldChg chg="modAnim">
        <pc:chgData name="Maleen Abeydeera" userId="c6ce28c11b823c74" providerId="LiveId" clId="{D1DAB306-61DB-49CE-8376-F0CFEB0FDD62}" dt="2019-07-22T14:50:21.552" v="24704"/>
        <pc:sldMkLst>
          <pc:docMk/>
          <pc:sldMk cId="2195642960" sldId="273"/>
        </pc:sldMkLst>
      </pc:sldChg>
      <pc:sldChg chg="modSp">
        <pc:chgData name="Maleen Abeydeera" userId="c6ce28c11b823c74" providerId="LiveId" clId="{D1DAB306-61DB-49CE-8376-F0CFEB0FDD62}" dt="2019-07-18T21:45:43.732" v="16156" actId="33524"/>
        <pc:sldMkLst>
          <pc:docMk/>
          <pc:sldMk cId="1662297500" sldId="276"/>
        </pc:sldMkLst>
        <pc:spChg chg="mod">
          <ac:chgData name="Maleen Abeydeera" userId="c6ce28c11b823c74" providerId="LiveId" clId="{D1DAB306-61DB-49CE-8376-F0CFEB0FDD62}" dt="2019-07-18T21:45:43.732" v="16156" actId="33524"/>
          <ac:spMkLst>
            <pc:docMk/>
            <pc:sldMk cId="1662297500" sldId="276"/>
            <ac:spMk id="3" creationId="{0E6C3A67-DED0-48BF-B8BB-0992CEB27F14}"/>
          </ac:spMkLst>
        </pc:spChg>
      </pc:sldChg>
      <pc:sldChg chg="modSp">
        <pc:chgData name="Maleen Abeydeera" userId="c6ce28c11b823c74" providerId="LiveId" clId="{D1DAB306-61DB-49CE-8376-F0CFEB0FDD62}" dt="2019-07-21T15:09:47.300" v="20474" actId="20577"/>
        <pc:sldMkLst>
          <pc:docMk/>
          <pc:sldMk cId="3292404793" sldId="278"/>
        </pc:sldMkLst>
        <pc:spChg chg="mod">
          <ac:chgData name="Maleen Abeydeera" userId="c6ce28c11b823c74" providerId="LiveId" clId="{D1DAB306-61DB-49CE-8376-F0CFEB0FDD62}" dt="2019-07-21T15:09:47.300" v="20474" actId="20577"/>
          <ac:spMkLst>
            <pc:docMk/>
            <pc:sldMk cId="3292404793" sldId="278"/>
            <ac:spMk id="3" creationId="{6071EAFA-FC48-469E-A379-35309B0298AA}"/>
          </ac:spMkLst>
        </pc:spChg>
        <pc:graphicFrameChg chg="mod">
          <ac:chgData name="Maleen Abeydeera" userId="c6ce28c11b823c74" providerId="LiveId" clId="{D1DAB306-61DB-49CE-8376-F0CFEB0FDD62}" dt="2019-07-18T22:49:27.279" v="16257" actId="1076"/>
          <ac:graphicFrameMkLst>
            <pc:docMk/>
            <pc:sldMk cId="3292404793" sldId="278"/>
            <ac:graphicFrameMk id="5" creationId="{F90D16B0-FE76-496F-A72A-303975ECE6F2}"/>
          </ac:graphicFrameMkLst>
        </pc:graphicFrameChg>
      </pc:sldChg>
      <pc:sldChg chg="addSp delSp modSp addAnim delAnim modAnim modNotesTx">
        <pc:chgData name="Maleen Abeydeera" userId="c6ce28c11b823c74" providerId="LiveId" clId="{D1DAB306-61DB-49CE-8376-F0CFEB0FDD62}" dt="2019-07-21T20:59:46.934" v="22921" actId="20577"/>
        <pc:sldMkLst>
          <pc:docMk/>
          <pc:sldMk cId="3256367285" sldId="279"/>
        </pc:sldMkLst>
        <pc:spChg chg="del">
          <ac:chgData name="Maleen Abeydeera" userId="c6ce28c11b823c74" providerId="LiveId" clId="{D1DAB306-61DB-49CE-8376-F0CFEB0FDD62}" dt="2019-07-18T23:29:02.340" v="16871" actId="478"/>
          <ac:spMkLst>
            <pc:docMk/>
            <pc:sldMk cId="3256367285" sldId="279"/>
            <ac:spMk id="3" creationId="{22403FD1-EAB6-49C7-9443-654042DF801C}"/>
          </ac:spMkLst>
        </pc:spChg>
        <pc:spChg chg="add del mod">
          <ac:chgData name="Maleen Abeydeera" userId="c6ce28c11b823c74" providerId="LiveId" clId="{D1DAB306-61DB-49CE-8376-F0CFEB0FDD62}" dt="2019-07-18T23:29:09.241" v="16873" actId="478"/>
          <ac:spMkLst>
            <pc:docMk/>
            <pc:sldMk cId="3256367285" sldId="279"/>
            <ac:spMk id="6" creationId="{F9DAED71-B544-4369-BD20-D4A876E9ABD5}"/>
          </ac:spMkLst>
        </pc:spChg>
        <pc:spChg chg="add del mod ord">
          <ac:chgData name="Maleen Abeydeera" userId="c6ce28c11b823c74" providerId="LiveId" clId="{D1DAB306-61DB-49CE-8376-F0CFEB0FDD62}" dt="2019-07-19T00:20:05.874" v="17787" actId="1076"/>
          <ac:spMkLst>
            <pc:docMk/>
            <pc:sldMk cId="3256367285" sldId="279"/>
            <ac:spMk id="41" creationId="{AF0FB4CD-FF7F-4607-9187-327B2E1491E7}"/>
          </ac:spMkLst>
        </pc:spChg>
        <pc:spChg chg="del mod">
          <ac:chgData name="Maleen Abeydeera" userId="c6ce28c11b823c74" providerId="LiveId" clId="{D1DAB306-61DB-49CE-8376-F0CFEB0FDD62}" dt="2019-07-18T23:06:11.860" v="16694" actId="478"/>
          <ac:spMkLst>
            <pc:docMk/>
            <pc:sldMk cId="3256367285" sldId="279"/>
            <ac:spMk id="42" creationId="{D8CAA657-7286-4CCE-8918-C0FCCB0A45DA}"/>
          </ac:spMkLst>
        </pc:spChg>
        <pc:spChg chg="add del">
          <ac:chgData name="Maleen Abeydeera" userId="c6ce28c11b823c74" providerId="LiveId" clId="{D1DAB306-61DB-49CE-8376-F0CFEB0FDD62}" dt="2019-07-18T23:03:58.135" v="16546"/>
          <ac:spMkLst>
            <pc:docMk/>
            <pc:sldMk cId="3256367285" sldId="279"/>
            <ac:spMk id="44" creationId="{A024D6BE-73CE-412B-B8BA-E0C9F526A84C}"/>
          </ac:spMkLst>
        </pc:spChg>
        <pc:spChg chg="add del">
          <ac:chgData name="Maleen Abeydeera" userId="c6ce28c11b823c74" providerId="LiveId" clId="{D1DAB306-61DB-49CE-8376-F0CFEB0FDD62}" dt="2019-07-18T23:03:58.135" v="16546"/>
          <ac:spMkLst>
            <pc:docMk/>
            <pc:sldMk cId="3256367285" sldId="279"/>
            <ac:spMk id="45" creationId="{C22A5D51-7503-405D-BF4A-A1D829A4FC0A}"/>
          </ac:spMkLst>
        </pc:spChg>
        <pc:spChg chg="add del">
          <ac:chgData name="Maleen Abeydeera" userId="c6ce28c11b823c74" providerId="LiveId" clId="{D1DAB306-61DB-49CE-8376-F0CFEB0FDD62}" dt="2019-07-18T23:03:58.135" v="16546"/>
          <ac:spMkLst>
            <pc:docMk/>
            <pc:sldMk cId="3256367285" sldId="279"/>
            <ac:spMk id="46" creationId="{E4F6D43E-7318-468A-ABF9-F8E5C1E544EA}"/>
          </ac:spMkLst>
        </pc:spChg>
        <pc:spChg chg="add del">
          <ac:chgData name="Maleen Abeydeera" userId="c6ce28c11b823c74" providerId="LiveId" clId="{D1DAB306-61DB-49CE-8376-F0CFEB0FDD62}" dt="2019-07-18T23:03:58.135" v="16546"/>
          <ac:spMkLst>
            <pc:docMk/>
            <pc:sldMk cId="3256367285" sldId="279"/>
            <ac:spMk id="47" creationId="{F4ED8EBB-8BA1-4918-A5AD-BD3496C6348D}"/>
          </ac:spMkLst>
        </pc:spChg>
        <pc:spChg chg="add del">
          <ac:chgData name="Maleen Abeydeera" userId="c6ce28c11b823c74" providerId="LiveId" clId="{D1DAB306-61DB-49CE-8376-F0CFEB0FDD62}" dt="2019-07-18T23:03:58.135" v="16546"/>
          <ac:spMkLst>
            <pc:docMk/>
            <pc:sldMk cId="3256367285" sldId="279"/>
            <ac:spMk id="49" creationId="{4CA7800B-A553-42BF-B4DE-82977C01CCFE}"/>
          </ac:spMkLst>
        </pc:spChg>
        <pc:spChg chg="add del">
          <ac:chgData name="Maleen Abeydeera" userId="c6ce28c11b823c74" providerId="LiveId" clId="{D1DAB306-61DB-49CE-8376-F0CFEB0FDD62}" dt="2019-07-18T23:03:58.135" v="16546"/>
          <ac:spMkLst>
            <pc:docMk/>
            <pc:sldMk cId="3256367285" sldId="279"/>
            <ac:spMk id="51" creationId="{F07806D5-5F2D-4808-98F9-6DC95FDF0678}"/>
          </ac:spMkLst>
        </pc:spChg>
        <pc:spChg chg="add del">
          <ac:chgData name="Maleen Abeydeera" userId="c6ce28c11b823c74" providerId="LiveId" clId="{D1DAB306-61DB-49CE-8376-F0CFEB0FDD62}" dt="2019-07-18T23:03:58.135" v="16546"/>
          <ac:spMkLst>
            <pc:docMk/>
            <pc:sldMk cId="3256367285" sldId="279"/>
            <ac:spMk id="52" creationId="{1587F1B1-F194-4569-8182-0D023E73F20D}"/>
          </ac:spMkLst>
        </pc:spChg>
        <pc:spChg chg="add del">
          <ac:chgData name="Maleen Abeydeera" userId="c6ce28c11b823c74" providerId="LiveId" clId="{D1DAB306-61DB-49CE-8376-F0CFEB0FDD62}" dt="2019-07-18T23:03:58.135" v="16546"/>
          <ac:spMkLst>
            <pc:docMk/>
            <pc:sldMk cId="3256367285" sldId="279"/>
            <ac:spMk id="53" creationId="{C0FECCE3-4ACC-483D-836C-6C63C7A56ECC}"/>
          </ac:spMkLst>
        </pc:spChg>
        <pc:spChg chg="add del">
          <ac:chgData name="Maleen Abeydeera" userId="c6ce28c11b823c74" providerId="LiveId" clId="{D1DAB306-61DB-49CE-8376-F0CFEB0FDD62}" dt="2019-07-18T23:03:58.135" v="16546"/>
          <ac:spMkLst>
            <pc:docMk/>
            <pc:sldMk cId="3256367285" sldId="279"/>
            <ac:spMk id="54" creationId="{C0EEFA19-DAD9-4BF4-8325-3E98E2899C57}"/>
          </ac:spMkLst>
        </pc:spChg>
        <pc:spChg chg="add del">
          <ac:chgData name="Maleen Abeydeera" userId="c6ce28c11b823c74" providerId="LiveId" clId="{D1DAB306-61DB-49CE-8376-F0CFEB0FDD62}" dt="2019-07-18T23:03:58.135" v="16546"/>
          <ac:spMkLst>
            <pc:docMk/>
            <pc:sldMk cId="3256367285" sldId="279"/>
            <ac:spMk id="55" creationId="{5AFD339F-8E83-467A-9A31-8DE77C891FDB}"/>
          </ac:spMkLst>
        </pc:spChg>
        <pc:spChg chg="add del">
          <ac:chgData name="Maleen Abeydeera" userId="c6ce28c11b823c74" providerId="LiveId" clId="{D1DAB306-61DB-49CE-8376-F0CFEB0FDD62}" dt="2019-07-18T23:03:58.135" v="16546"/>
          <ac:spMkLst>
            <pc:docMk/>
            <pc:sldMk cId="3256367285" sldId="279"/>
            <ac:spMk id="56" creationId="{D80635CD-813A-42B7-9D50-CC6D2FB9D3B2}"/>
          </ac:spMkLst>
        </pc:spChg>
        <pc:spChg chg="add del">
          <ac:chgData name="Maleen Abeydeera" userId="c6ce28c11b823c74" providerId="LiveId" clId="{D1DAB306-61DB-49CE-8376-F0CFEB0FDD62}" dt="2019-07-18T23:03:58.135" v="16546"/>
          <ac:spMkLst>
            <pc:docMk/>
            <pc:sldMk cId="3256367285" sldId="279"/>
            <ac:spMk id="57" creationId="{87E24121-792E-439D-B67F-68AFB1F24073}"/>
          </ac:spMkLst>
        </pc:spChg>
        <pc:spChg chg="add del">
          <ac:chgData name="Maleen Abeydeera" userId="c6ce28c11b823c74" providerId="LiveId" clId="{D1DAB306-61DB-49CE-8376-F0CFEB0FDD62}" dt="2019-07-18T23:03:58.135" v="16546"/>
          <ac:spMkLst>
            <pc:docMk/>
            <pc:sldMk cId="3256367285" sldId="279"/>
            <ac:spMk id="66" creationId="{05C1DE5B-81A5-4C45-86D8-B34D015D3F4D}"/>
          </ac:spMkLst>
        </pc:spChg>
        <pc:spChg chg="add del">
          <ac:chgData name="Maleen Abeydeera" userId="c6ce28c11b823c74" providerId="LiveId" clId="{D1DAB306-61DB-49CE-8376-F0CFEB0FDD62}" dt="2019-07-18T23:03:58.135" v="16546"/>
          <ac:spMkLst>
            <pc:docMk/>
            <pc:sldMk cId="3256367285" sldId="279"/>
            <ac:spMk id="70" creationId="{8C4A9DD7-0253-457A-A52B-F825394744F3}"/>
          </ac:spMkLst>
        </pc:spChg>
        <pc:spChg chg="add del">
          <ac:chgData name="Maleen Abeydeera" userId="c6ce28c11b823c74" providerId="LiveId" clId="{D1DAB306-61DB-49CE-8376-F0CFEB0FDD62}" dt="2019-07-18T23:03:58.135" v="16546"/>
          <ac:spMkLst>
            <pc:docMk/>
            <pc:sldMk cId="3256367285" sldId="279"/>
            <ac:spMk id="72" creationId="{5C695404-3DDE-42E2-BF27-C6637E0E4038}"/>
          </ac:spMkLst>
        </pc:spChg>
        <pc:spChg chg="add del">
          <ac:chgData name="Maleen Abeydeera" userId="c6ce28c11b823c74" providerId="LiveId" clId="{D1DAB306-61DB-49CE-8376-F0CFEB0FDD62}" dt="2019-07-18T23:03:58.135" v="16546"/>
          <ac:spMkLst>
            <pc:docMk/>
            <pc:sldMk cId="3256367285" sldId="279"/>
            <ac:spMk id="74" creationId="{82D9212D-C2B8-4369-99AB-C6EEAA8D309B}"/>
          </ac:spMkLst>
        </pc:spChg>
        <pc:spChg chg="add del">
          <ac:chgData name="Maleen Abeydeera" userId="c6ce28c11b823c74" providerId="LiveId" clId="{D1DAB306-61DB-49CE-8376-F0CFEB0FDD62}" dt="2019-07-18T23:03:58.135" v="16546"/>
          <ac:spMkLst>
            <pc:docMk/>
            <pc:sldMk cId="3256367285" sldId="279"/>
            <ac:spMk id="76" creationId="{BA1BD94B-C4A5-4B81-A335-407823569E60}"/>
          </ac:spMkLst>
        </pc:spChg>
        <pc:spChg chg="add del">
          <ac:chgData name="Maleen Abeydeera" userId="c6ce28c11b823c74" providerId="LiveId" clId="{D1DAB306-61DB-49CE-8376-F0CFEB0FDD62}" dt="2019-07-18T23:03:58.135" v="16546"/>
          <ac:spMkLst>
            <pc:docMk/>
            <pc:sldMk cId="3256367285" sldId="279"/>
            <ac:spMk id="78" creationId="{D9D5D2DA-6867-4DCD-96DB-9D1A0B378DC9}"/>
          </ac:spMkLst>
        </pc:spChg>
        <pc:spChg chg="add del">
          <ac:chgData name="Maleen Abeydeera" userId="c6ce28c11b823c74" providerId="LiveId" clId="{D1DAB306-61DB-49CE-8376-F0CFEB0FDD62}" dt="2019-07-18T23:03:58.135" v="16546"/>
          <ac:spMkLst>
            <pc:docMk/>
            <pc:sldMk cId="3256367285" sldId="279"/>
            <ac:spMk id="81" creationId="{37A35973-468E-4D3B-B161-7A423E044E2F}"/>
          </ac:spMkLst>
        </pc:spChg>
        <pc:spChg chg="add mod">
          <ac:chgData name="Maleen Abeydeera" userId="c6ce28c11b823c74" providerId="LiveId" clId="{D1DAB306-61DB-49CE-8376-F0CFEB0FDD62}" dt="2019-07-19T00:20:32.434" v="17792" actId="14100"/>
          <ac:spMkLst>
            <pc:docMk/>
            <pc:sldMk cId="3256367285" sldId="279"/>
            <ac:spMk id="83" creationId="{74700453-3DFE-4E25-B34C-D5C3892155A3}"/>
          </ac:spMkLst>
        </pc:spChg>
        <pc:grpChg chg="del">
          <ac:chgData name="Maleen Abeydeera" userId="c6ce28c11b823c74" providerId="LiveId" clId="{D1DAB306-61DB-49CE-8376-F0CFEB0FDD62}" dt="2019-07-18T23:02:59.774" v="16523" actId="478"/>
          <ac:grpSpMkLst>
            <pc:docMk/>
            <pc:sldMk cId="3256367285" sldId="279"/>
            <ac:grpSpMk id="31" creationId="{29442B27-86B6-4A5F-AD13-3F3098C1FDFA}"/>
          </ac:grpSpMkLst>
        </pc:grpChg>
        <pc:grpChg chg="del mod">
          <ac:chgData name="Maleen Abeydeera" userId="c6ce28c11b823c74" providerId="LiveId" clId="{D1DAB306-61DB-49CE-8376-F0CFEB0FDD62}" dt="2019-07-18T23:02:55.612" v="16521" actId="478"/>
          <ac:grpSpMkLst>
            <pc:docMk/>
            <pc:sldMk cId="3256367285" sldId="279"/>
            <ac:grpSpMk id="32" creationId="{18261F3C-E99C-41C1-9832-E82977365E3E}"/>
          </ac:grpSpMkLst>
        </pc:grpChg>
        <pc:grpChg chg="del">
          <ac:chgData name="Maleen Abeydeera" userId="c6ce28c11b823c74" providerId="LiveId" clId="{D1DAB306-61DB-49CE-8376-F0CFEB0FDD62}" dt="2019-07-18T23:04:38.088" v="16582" actId="478"/>
          <ac:grpSpMkLst>
            <pc:docMk/>
            <pc:sldMk cId="3256367285" sldId="279"/>
            <ac:grpSpMk id="36" creationId="{191AA238-8103-400E-BEF1-7EB0BE550124}"/>
          </ac:grpSpMkLst>
        </pc:grpChg>
        <pc:grpChg chg="del">
          <ac:chgData name="Maleen Abeydeera" userId="c6ce28c11b823c74" providerId="LiveId" clId="{D1DAB306-61DB-49CE-8376-F0CFEB0FDD62}" dt="2019-07-18T23:02:57.382" v="16522" actId="478"/>
          <ac:grpSpMkLst>
            <pc:docMk/>
            <pc:sldMk cId="3256367285" sldId="279"/>
            <ac:grpSpMk id="37" creationId="{7CAFB87A-FAB0-48ED-9188-AD448AB98CE5}"/>
          </ac:grpSpMkLst>
        </pc:grpChg>
        <pc:graphicFrameChg chg="add mod modGraphic">
          <ac:chgData name="Maleen Abeydeera" userId="c6ce28c11b823c74" providerId="LiveId" clId="{D1DAB306-61DB-49CE-8376-F0CFEB0FDD62}" dt="2019-07-21T20:11:12.567" v="22495" actId="20577"/>
          <ac:graphicFrameMkLst>
            <pc:docMk/>
            <pc:sldMk cId="3256367285" sldId="279"/>
            <ac:graphicFrameMk id="5" creationId="{23BE7C2B-FBEB-49DE-B49C-AA300470BAE8}"/>
          </ac:graphicFrameMkLst>
        </pc:graphicFrameChg>
        <pc:graphicFrameChg chg="add del mod">
          <ac:chgData name="Maleen Abeydeera" userId="c6ce28c11b823c74" providerId="LiveId" clId="{D1DAB306-61DB-49CE-8376-F0CFEB0FDD62}" dt="2019-07-18T23:17:55.510" v="16790"/>
          <ac:graphicFrameMkLst>
            <pc:docMk/>
            <pc:sldMk cId="3256367285" sldId="279"/>
            <ac:graphicFrameMk id="8" creationId="{1D0770EC-D3E6-4B29-AFA6-6D132806D361}"/>
          </ac:graphicFrameMkLst>
        </pc:graphicFrameChg>
        <pc:picChg chg="del mod">
          <ac:chgData name="Maleen Abeydeera" userId="c6ce28c11b823c74" providerId="LiveId" clId="{D1DAB306-61DB-49CE-8376-F0CFEB0FDD62}" dt="2019-07-18T23:28:41.487" v="16869" actId="478"/>
          <ac:picMkLst>
            <pc:docMk/>
            <pc:sldMk cId="3256367285" sldId="279"/>
            <ac:picMk id="7" creationId="{F3145992-B584-4134-9AD4-78E77ED52FBF}"/>
          </ac:picMkLst>
        </pc:picChg>
        <pc:picChg chg="add mod modCrop">
          <ac:chgData name="Maleen Abeydeera" userId="c6ce28c11b823c74" providerId="LiveId" clId="{D1DAB306-61DB-49CE-8376-F0CFEB0FDD62}" dt="2019-07-19T00:19:58.048" v="17784" actId="1076"/>
          <ac:picMkLst>
            <pc:docMk/>
            <pc:sldMk cId="3256367285" sldId="279"/>
            <ac:picMk id="10" creationId="{BA29F3F4-CD0D-4AB8-93DE-81969EE110FA}"/>
          </ac:picMkLst>
        </pc:picChg>
        <pc:picChg chg="add mod modCrop">
          <ac:chgData name="Maleen Abeydeera" userId="c6ce28c11b823c74" providerId="LiveId" clId="{D1DAB306-61DB-49CE-8376-F0CFEB0FDD62}" dt="2019-07-19T00:22:28.747" v="17812" actId="1076"/>
          <ac:picMkLst>
            <pc:docMk/>
            <pc:sldMk cId="3256367285" sldId="279"/>
            <ac:picMk id="14" creationId="{CBC0DD3A-0A4F-4196-B39F-70FA5FF3B6D2}"/>
          </ac:picMkLst>
        </pc:picChg>
        <pc:picChg chg="del mod">
          <ac:chgData name="Maleen Abeydeera" userId="c6ce28c11b823c74" providerId="LiveId" clId="{D1DAB306-61DB-49CE-8376-F0CFEB0FDD62}" dt="2019-07-19T00:18:05.507" v="17753" actId="478"/>
          <ac:picMkLst>
            <pc:docMk/>
            <pc:sldMk cId="3256367285" sldId="279"/>
            <ac:picMk id="15" creationId="{7EE4C5CD-04C0-4ED5-B389-18BEB7483FC6}"/>
          </ac:picMkLst>
        </pc:picChg>
        <pc:picChg chg="del mod">
          <ac:chgData name="Maleen Abeydeera" userId="c6ce28c11b823c74" providerId="LiveId" clId="{D1DAB306-61DB-49CE-8376-F0CFEB0FDD62}" dt="2019-07-19T00:18:30.750" v="17758" actId="478"/>
          <ac:picMkLst>
            <pc:docMk/>
            <pc:sldMk cId="3256367285" sldId="279"/>
            <ac:picMk id="23" creationId="{922F6FCC-3C9A-48AE-92C6-B1478947425A}"/>
          </ac:picMkLst>
        </pc:picChg>
        <pc:picChg chg="del">
          <ac:chgData name="Maleen Abeydeera" userId="c6ce28c11b823c74" providerId="LiveId" clId="{D1DAB306-61DB-49CE-8376-F0CFEB0FDD62}" dt="2019-07-19T00:18:33.481" v="17759" actId="478"/>
          <ac:picMkLst>
            <pc:docMk/>
            <pc:sldMk cId="3256367285" sldId="279"/>
            <ac:picMk id="25" creationId="{23AB4B26-DA44-4FFA-B8B0-87F8BD4250F1}"/>
          </ac:picMkLst>
        </pc:picChg>
        <pc:picChg chg="add del mod modCrop">
          <ac:chgData name="Maleen Abeydeera" userId="c6ce28c11b823c74" providerId="LiveId" clId="{D1DAB306-61DB-49CE-8376-F0CFEB0FDD62}" dt="2019-07-19T00:21:30.096" v="17794" actId="478"/>
          <ac:picMkLst>
            <pc:docMk/>
            <pc:sldMk cId="3256367285" sldId="279"/>
            <ac:picMk id="82" creationId="{04C54E31-8F8D-4C65-A4D4-FA4762F6557A}"/>
          </ac:picMkLst>
        </pc:picChg>
        <pc:cxnChg chg="add del">
          <ac:chgData name="Maleen Abeydeera" userId="c6ce28c11b823c74" providerId="LiveId" clId="{D1DAB306-61DB-49CE-8376-F0CFEB0FDD62}" dt="2019-07-18T23:03:58.135" v="16546"/>
          <ac:cxnSpMkLst>
            <pc:docMk/>
            <pc:sldMk cId="3256367285" sldId="279"/>
            <ac:cxnSpMk id="43" creationId="{C457E3B6-CD1E-4E32-9E2A-6F484CDEF95E}"/>
          </ac:cxnSpMkLst>
        </pc:cxnChg>
        <pc:cxnChg chg="add del">
          <ac:chgData name="Maleen Abeydeera" userId="c6ce28c11b823c74" providerId="LiveId" clId="{D1DAB306-61DB-49CE-8376-F0CFEB0FDD62}" dt="2019-07-18T23:03:58.135" v="16546"/>
          <ac:cxnSpMkLst>
            <pc:docMk/>
            <pc:sldMk cId="3256367285" sldId="279"/>
            <ac:cxnSpMk id="48" creationId="{15CA77B4-4D11-43BF-93BE-69C8460CC164}"/>
          </ac:cxnSpMkLst>
        </pc:cxnChg>
        <pc:cxnChg chg="add del">
          <ac:chgData name="Maleen Abeydeera" userId="c6ce28c11b823c74" providerId="LiveId" clId="{D1DAB306-61DB-49CE-8376-F0CFEB0FDD62}" dt="2019-07-18T23:03:58.135" v="16546"/>
          <ac:cxnSpMkLst>
            <pc:docMk/>
            <pc:sldMk cId="3256367285" sldId="279"/>
            <ac:cxnSpMk id="50" creationId="{A4F6F99F-927B-4200-8083-4AB7BA3EBE54}"/>
          </ac:cxnSpMkLst>
        </pc:cxnChg>
        <pc:cxnChg chg="add del">
          <ac:chgData name="Maleen Abeydeera" userId="c6ce28c11b823c74" providerId="LiveId" clId="{D1DAB306-61DB-49CE-8376-F0CFEB0FDD62}" dt="2019-07-18T23:03:58.135" v="16546"/>
          <ac:cxnSpMkLst>
            <pc:docMk/>
            <pc:sldMk cId="3256367285" sldId="279"/>
            <ac:cxnSpMk id="58" creationId="{A754278D-04EB-4A2E-8E6C-72D18BD34185}"/>
          </ac:cxnSpMkLst>
        </pc:cxnChg>
        <pc:cxnChg chg="add del">
          <ac:chgData name="Maleen Abeydeera" userId="c6ce28c11b823c74" providerId="LiveId" clId="{D1DAB306-61DB-49CE-8376-F0CFEB0FDD62}" dt="2019-07-18T23:03:58.135" v="16546"/>
          <ac:cxnSpMkLst>
            <pc:docMk/>
            <pc:sldMk cId="3256367285" sldId="279"/>
            <ac:cxnSpMk id="59" creationId="{0F8FFCB4-FD57-4F29-A655-0196DD48236E}"/>
          </ac:cxnSpMkLst>
        </pc:cxnChg>
        <pc:cxnChg chg="add del">
          <ac:chgData name="Maleen Abeydeera" userId="c6ce28c11b823c74" providerId="LiveId" clId="{D1DAB306-61DB-49CE-8376-F0CFEB0FDD62}" dt="2019-07-18T23:03:58.135" v="16546"/>
          <ac:cxnSpMkLst>
            <pc:docMk/>
            <pc:sldMk cId="3256367285" sldId="279"/>
            <ac:cxnSpMk id="60" creationId="{0E25F55D-D122-4166-83A2-339371FFCFDA}"/>
          </ac:cxnSpMkLst>
        </pc:cxnChg>
        <pc:cxnChg chg="add del">
          <ac:chgData name="Maleen Abeydeera" userId="c6ce28c11b823c74" providerId="LiveId" clId="{D1DAB306-61DB-49CE-8376-F0CFEB0FDD62}" dt="2019-07-18T23:03:58.135" v="16546"/>
          <ac:cxnSpMkLst>
            <pc:docMk/>
            <pc:sldMk cId="3256367285" sldId="279"/>
            <ac:cxnSpMk id="61" creationId="{9912D5D8-7B2A-4BAC-B3FA-E9DC2F2C44EC}"/>
          </ac:cxnSpMkLst>
        </pc:cxnChg>
        <pc:cxnChg chg="add del">
          <ac:chgData name="Maleen Abeydeera" userId="c6ce28c11b823c74" providerId="LiveId" clId="{D1DAB306-61DB-49CE-8376-F0CFEB0FDD62}" dt="2019-07-18T23:03:58.135" v="16546"/>
          <ac:cxnSpMkLst>
            <pc:docMk/>
            <pc:sldMk cId="3256367285" sldId="279"/>
            <ac:cxnSpMk id="62" creationId="{F6765A2F-19E3-40A0-8186-A8C6BF61912A}"/>
          </ac:cxnSpMkLst>
        </pc:cxnChg>
        <pc:cxnChg chg="add del">
          <ac:chgData name="Maleen Abeydeera" userId="c6ce28c11b823c74" providerId="LiveId" clId="{D1DAB306-61DB-49CE-8376-F0CFEB0FDD62}" dt="2019-07-18T23:03:58.135" v="16546"/>
          <ac:cxnSpMkLst>
            <pc:docMk/>
            <pc:sldMk cId="3256367285" sldId="279"/>
            <ac:cxnSpMk id="63" creationId="{0289E0A1-2013-48A4-8F78-316D3BA8B849}"/>
          </ac:cxnSpMkLst>
        </pc:cxnChg>
        <pc:cxnChg chg="add del">
          <ac:chgData name="Maleen Abeydeera" userId="c6ce28c11b823c74" providerId="LiveId" clId="{D1DAB306-61DB-49CE-8376-F0CFEB0FDD62}" dt="2019-07-18T23:03:58.135" v="16546"/>
          <ac:cxnSpMkLst>
            <pc:docMk/>
            <pc:sldMk cId="3256367285" sldId="279"/>
            <ac:cxnSpMk id="64" creationId="{8865F85B-3531-4FDC-BFD4-CEFDACCA8152}"/>
          </ac:cxnSpMkLst>
        </pc:cxnChg>
        <pc:cxnChg chg="add del">
          <ac:chgData name="Maleen Abeydeera" userId="c6ce28c11b823c74" providerId="LiveId" clId="{D1DAB306-61DB-49CE-8376-F0CFEB0FDD62}" dt="2019-07-18T23:03:58.135" v="16546"/>
          <ac:cxnSpMkLst>
            <pc:docMk/>
            <pc:sldMk cId="3256367285" sldId="279"/>
            <ac:cxnSpMk id="65" creationId="{182DA340-8332-4FBE-B536-8A5CD8E690FB}"/>
          </ac:cxnSpMkLst>
        </pc:cxnChg>
        <pc:cxnChg chg="add del">
          <ac:chgData name="Maleen Abeydeera" userId="c6ce28c11b823c74" providerId="LiveId" clId="{D1DAB306-61DB-49CE-8376-F0CFEB0FDD62}" dt="2019-07-18T23:03:58.135" v="16546"/>
          <ac:cxnSpMkLst>
            <pc:docMk/>
            <pc:sldMk cId="3256367285" sldId="279"/>
            <ac:cxnSpMk id="67" creationId="{734D4ADF-9B9E-4B5C-8A4D-67958D6474D9}"/>
          </ac:cxnSpMkLst>
        </pc:cxnChg>
        <pc:cxnChg chg="add del">
          <ac:chgData name="Maleen Abeydeera" userId="c6ce28c11b823c74" providerId="LiveId" clId="{D1DAB306-61DB-49CE-8376-F0CFEB0FDD62}" dt="2019-07-18T23:03:58.135" v="16546"/>
          <ac:cxnSpMkLst>
            <pc:docMk/>
            <pc:sldMk cId="3256367285" sldId="279"/>
            <ac:cxnSpMk id="68" creationId="{71895129-6B8B-4AC5-A570-8FFB88193D8A}"/>
          </ac:cxnSpMkLst>
        </pc:cxnChg>
        <pc:cxnChg chg="add del">
          <ac:chgData name="Maleen Abeydeera" userId="c6ce28c11b823c74" providerId="LiveId" clId="{D1DAB306-61DB-49CE-8376-F0CFEB0FDD62}" dt="2019-07-18T23:03:58.135" v="16546"/>
          <ac:cxnSpMkLst>
            <pc:docMk/>
            <pc:sldMk cId="3256367285" sldId="279"/>
            <ac:cxnSpMk id="69" creationId="{FC08C378-13CC-4F70-9AA4-C8D001B4B7B3}"/>
          </ac:cxnSpMkLst>
        </pc:cxnChg>
        <pc:cxnChg chg="add del">
          <ac:chgData name="Maleen Abeydeera" userId="c6ce28c11b823c74" providerId="LiveId" clId="{D1DAB306-61DB-49CE-8376-F0CFEB0FDD62}" dt="2019-07-18T23:03:58.135" v="16546"/>
          <ac:cxnSpMkLst>
            <pc:docMk/>
            <pc:sldMk cId="3256367285" sldId="279"/>
            <ac:cxnSpMk id="71" creationId="{2AB30917-EFBA-40CE-9C9A-FC0B194DBC62}"/>
          </ac:cxnSpMkLst>
        </pc:cxnChg>
        <pc:cxnChg chg="add del">
          <ac:chgData name="Maleen Abeydeera" userId="c6ce28c11b823c74" providerId="LiveId" clId="{D1DAB306-61DB-49CE-8376-F0CFEB0FDD62}" dt="2019-07-18T23:03:58.135" v="16546"/>
          <ac:cxnSpMkLst>
            <pc:docMk/>
            <pc:sldMk cId="3256367285" sldId="279"/>
            <ac:cxnSpMk id="73" creationId="{716A2EBC-E466-429D-8BD2-2FEF27A8FCA4}"/>
          </ac:cxnSpMkLst>
        </pc:cxnChg>
        <pc:cxnChg chg="add del">
          <ac:chgData name="Maleen Abeydeera" userId="c6ce28c11b823c74" providerId="LiveId" clId="{D1DAB306-61DB-49CE-8376-F0CFEB0FDD62}" dt="2019-07-18T23:03:58.135" v="16546"/>
          <ac:cxnSpMkLst>
            <pc:docMk/>
            <pc:sldMk cId="3256367285" sldId="279"/>
            <ac:cxnSpMk id="75" creationId="{E1344052-5B06-4AD2-90CD-0A337D3D526F}"/>
          </ac:cxnSpMkLst>
        </pc:cxnChg>
        <pc:cxnChg chg="add del">
          <ac:chgData name="Maleen Abeydeera" userId="c6ce28c11b823c74" providerId="LiveId" clId="{D1DAB306-61DB-49CE-8376-F0CFEB0FDD62}" dt="2019-07-18T23:03:58.135" v="16546"/>
          <ac:cxnSpMkLst>
            <pc:docMk/>
            <pc:sldMk cId="3256367285" sldId="279"/>
            <ac:cxnSpMk id="77" creationId="{AA9B431D-20D4-44B1-9EA1-87B67CFA2F70}"/>
          </ac:cxnSpMkLst>
        </pc:cxnChg>
        <pc:cxnChg chg="add del">
          <ac:chgData name="Maleen Abeydeera" userId="c6ce28c11b823c74" providerId="LiveId" clId="{D1DAB306-61DB-49CE-8376-F0CFEB0FDD62}" dt="2019-07-18T23:03:58.135" v="16546"/>
          <ac:cxnSpMkLst>
            <pc:docMk/>
            <pc:sldMk cId="3256367285" sldId="279"/>
            <ac:cxnSpMk id="79" creationId="{E4309DBF-344C-4B5E-A4DB-B9EF0B8A281A}"/>
          </ac:cxnSpMkLst>
        </pc:cxnChg>
        <pc:cxnChg chg="add del">
          <ac:chgData name="Maleen Abeydeera" userId="c6ce28c11b823c74" providerId="LiveId" clId="{D1DAB306-61DB-49CE-8376-F0CFEB0FDD62}" dt="2019-07-18T23:03:58.135" v="16546"/>
          <ac:cxnSpMkLst>
            <pc:docMk/>
            <pc:sldMk cId="3256367285" sldId="279"/>
            <ac:cxnSpMk id="80" creationId="{E4B277D5-C2C2-4C9D-9AD3-5676E8858853}"/>
          </ac:cxnSpMkLst>
        </pc:cxnChg>
      </pc:sldChg>
      <pc:sldChg chg="addSp delSp modSp ord">
        <pc:chgData name="Maleen Abeydeera" userId="c6ce28c11b823c74" providerId="LiveId" clId="{D1DAB306-61DB-49CE-8376-F0CFEB0FDD62}" dt="2019-07-19T01:44:34.071" v="18526" actId="1076"/>
        <pc:sldMkLst>
          <pc:docMk/>
          <pc:sldMk cId="163879579" sldId="280"/>
        </pc:sldMkLst>
        <pc:spChg chg="mod">
          <ac:chgData name="Maleen Abeydeera" userId="c6ce28c11b823c74" providerId="LiveId" clId="{D1DAB306-61DB-49CE-8376-F0CFEB0FDD62}" dt="2019-07-18T23:55:55.365" v="17294" actId="20577"/>
          <ac:spMkLst>
            <pc:docMk/>
            <pc:sldMk cId="163879579" sldId="280"/>
            <ac:spMk id="2" creationId="{A5EB96C6-1C37-4B39-A4D9-7E56383D38B9}"/>
          </ac:spMkLst>
        </pc:spChg>
        <pc:spChg chg="add mod">
          <ac:chgData name="Maleen Abeydeera" userId="c6ce28c11b823c74" providerId="LiveId" clId="{D1DAB306-61DB-49CE-8376-F0CFEB0FDD62}" dt="2019-07-19T00:28:38.997" v="18123" actId="20577"/>
          <ac:spMkLst>
            <pc:docMk/>
            <pc:sldMk cId="163879579" sldId="280"/>
            <ac:spMk id="3" creationId="{C8088BA1-D242-422E-89B7-9F141A8DD1E8}"/>
          </ac:spMkLst>
        </pc:spChg>
        <pc:spChg chg="mod">
          <ac:chgData name="Maleen Abeydeera" userId="c6ce28c11b823c74" providerId="LiveId" clId="{D1DAB306-61DB-49CE-8376-F0CFEB0FDD62}" dt="2019-07-18T23:57:34.066" v="17380" actId="20577"/>
          <ac:spMkLst>
            <pc:docMk/>
            <pc:sldMk cId="163879579" sldId="280"/>
            <ac:spMk id="18" creationId="{1679564B-59A4-4FCB-8F6F-4EF45652664B}"/>
          </ac:spMkLst>
        </pc:spChg>
        <pc:picChg chg="add mod modCrop">
          <ac:chgData name="Maleen Abeydeera" userId="c6ce28c11b823c74" providerId="LiveId" clId="{D1DAB306-61DB-49CE-8376-F0CFEB0FDD62}" dt="2019-07-19T01:44:34.071" v="18526" actId="1076"/>
          <ac:picMkLst>
            <pc:docMk/>
            <pc:sldMk cId="163879579" sldId="280"/>
            <ac:picMk id="6" creationId="{2E2264C4-BEA6-41A3-8771-76B139A3911F}"/>
          </ac:picMkLst>
        </pc:picChg>
        <pc:picChg chg="del mod modCrop">
          <ac:chgData name="Maleen Abeydeera" userId="c6ce28c11b823c74" providerId="LiveId" clId="{D1DAB306-61DB-49CE-8376-F0CFEB0FDD62}" dt="2019-07-19T01:44:06.285" v="18519" actId="478"/>
          <ac:picMkLst>
            <pc:docMk/>
            <pc:sldMk cId="163879579" sldId="280"/>
            <ac:picMk id="7" creationId="{A7FF7EB0-9B15-47EE-B96F-9604888D3911}"/>
          </ac:picMkLst>
        </pc:picChg>
      </pc:sldChg>
      <pc:sldChg chg="del">
        <pc:chgData name="Maleen Abeydeera" userId="c6ce28c11b823c74" providerId="LiveId" clId="{D1DAB306-61DB-49CE-8376-F0CFEB0FDD62}" dt="2019-07-22T14:27:27.485" v="23431" actId="2696"/>
        <pc:sldMkLst>
          <pc:docMk/>
          <pc:sldMk cId="3292925496" sldId="290"/>
        </pc:sldMkLst>
      </pc:sldChg>
      <pc:sldChg chg="modSp del ord">
        <pc:chgData name="Maleen Abeydeera" userId="c6ce28c11b823c74" providerId="LiveId" clId="{D1DAB306-61DB-49CE-8376-F0CFEB0FDD62}" dt="2019-07-22T14:26:49.404" v="23430" actId="2696"/>
        <pc:sldMkLst>
          <pc:docMk/>
          <pc:sldMk cId="2895425958" sldId="293"/>
        </pc:sldMkLst>
        <pc:spChg chg="mod">
          <ac:chgData name="Maleen Abeydeera" userId="c6ce28c11b823c74" providerId="LiveId" clId="{D1DAB306-61DB-49CE-8376-F0CFEB0FDD62}" dt="2019-07-15T19:15:12.954" v="9699" actId="1076"/>
          <ac:spMkLst>
            <pc:docMk/>
            <pc:sldMk cId="2895425958" sldId="293"/>
            <ac:spMk id="4" creationId="{B5BEC14E-9755-4B05-8CA9-5FACD0468EC3}"/>
          </ac:spMkLst>
        </pc:spChg>
        <pc:spChg chg="mod">
          <ac:chgData name="Maleen Abeydeera" userId="c6ce28c11b823c74" providerId="LiveId" clId="{D1DAB306-61DB-49CE-8376-F0CFEB0FDD62}" dt="2019-07-15T19:13:10.070" v="9661" actId="14100"/>
          <ac:spMkLst>
            <pc:docMk/>
            <pc:sldMk cId="2895425958" sldId="293"/>
            <ac:spMk id="21" creationId="{8C593F04-8F55-45F4-A897-A486EC1F7268}"/>
          </ac:spMkLst>
        </pc:spChg>
        <pc:spChg chg="mod">
          <ac:chgData name="Maleen Abeydeera" userId="c6ce28c11b823c74" providerId="LiveId" clId="{D1DAB306-61DB-49CE-8376-F0CFEB0FDD62}" dt="2019-07-15T19:13:45.765" v="9697" actId="313"/>
          <ac:spMkLst>
            <pc:docMk/>
            <pc:sldMk cId="2895425958" sldId="293"/>
            <ac:spMk id="36" creationId="{292562A0-29FB-498F-994B-96A47F66EE9B}"/>
          </ac:spMkLst>
        </pc:spChg>
        <pc:spChg chg="mod">
          <ac:chgData name="Maleen Abeydeera" userId="c6ce28c11b823c74" providerId="LiveId" clId="{D1DAB306-61DB-49CE-8376-F0CFEB0FDD62}" dt="2019-07-15T19:13:12.521" v="9662" actId="1076"/>
          <ac:spMkLst>
            <pc:docMk/>
            <pc:sldMk cId="2895425958" sldId="293"/>
            <ac:spMk id="47" creationId="{34C6CA00-F6EB-455C-8F1E-601BDF7A828C}"/>
          </ac:spMkLst>
        </pc:spChg>
        <pc:spChg chg="mod">
          <ac:chgData name="Maleen Abeydeera" userId="c6ce28c11b823c74" providerId="LiveId" clId="{D1DAB306-61DB-49CE-8376-F0CFEB0FDD62}" dt="2019-07-15T19:13:50.467" v="9698" actId="1076"/>
          <ac:spMkLst>
            <pc:docMk/>
            <pc:sldMk cId="2895425958" sldId="293"/>
            <ac:spMk id="49" creationId="{F7020EDC-30A2-4E24-96EB-8A448747F2AC}"/>
          </ac:spMkLst>
        </pc:spChg>
      </pc:sldChg>
      <pc:sldChg chg="ord">
        <pc:chgData name="Maleen Abeydeera" userId="c6ce28c11b823c74" providerId="LiveId" clId="{D1DAB306-61DB-49CE-8376-F0CFEB0FDD62}" dt="2019-07-14T22:05:15.386" v="2839"/>
        <pc:sldMkLst>
          <pc:docMk/>
          <pc:sldMk cId="879396385" sldId="294"/>
        </pc:sldMkLst>
      </pc:sldChg>
      <pc:sldChg chg="modSp">
        <pc:chgData name="Maleen Abeydeera" userId="c6ce28c11b823c74" providerId="LiveId" clId="{D1DAB306-61DB-49CE-8376-F0CFEB0FDD62}" dt="2019-07-19T00:08:30.246" v="17747" actId="20577"/>
        <pc:sldMkLst>
          <pc:docMk/>
          <pc:sldMk cId="3233560285" sldId="297"/>
        </pc:sldMkLst>
        <pc:spChg chg="mod">
          <ac:chgData name="Maleen Abeydeera" userId="c6ce28c11b823c74" providerId="LiveId" clId="{D1DAB306-61DB-49CE-8376-F0CFEB0FDD62}" dt="2019-07-19T00:08:30.246" v="17747" actId="20577"/>
          <ac:spMkLst>
            <pc:docMk/>
            <pc:sldMk cId="3233560285" sldId="297"/>
            <ac:spMk id="2" creationId="{8F37E7E9-1C04-4209-AA22-15C750E2394E}"/>
          </ac:spMkLst>
        </pc:spChg>
      </pc:sldChg>
      <pc:sldChg chg="modSp ord">
        <pc:chgData name="Maleen Abeydeera" userId="c6ce28c11b823c74" providerId="LiveId" clId="{D1DAB306-61DB-49CE-8376-F0CFEB0FDD62}" dt="2019-07-22T17:33:37.140" v="25120" actId="20577"/>
        <pc:sldMkLst>
          <pc:docMk/>
          <pc:sldMk cId="1255700244" sldId="304"/>
        </pc:sldMkLst>
        <pc:spChg chg="mod">
          <ac:chgData name="Maleen Abeydeera" userId="c6ce28c11b823c74" providerId="LiveId" clId="{D1DAB306-61DB-49CE-8376-F0CFEB0FDD62}" dt="2019-07-18T17:17:47.399" v="11506" actId="20577"/>
          <ac:spMkLst>
            <pc:docMk/>
            <pc:sldMk cId="1255700244" sldId="304"/>
            <ac:spMk id="2" creationId="{F2D5CC73-C3BF-49F7-BE1A-97D99106387C}"/>
          </ac:spMkLst>
        </pc:spChg>
        <pc:spChg chg="mod">
          <ac:chgData name="Maleen Abeydeera" userId="c6ce28c11b823c74" providerId="LiveId" clId="{D1DAB306-61DB-49CE-8376-F0CFEB0FDD62}" dt="2019-07-15T17:20:48.198" v="5632" actId="1076"/>
          <ac:spMkLst>
            <pc:docMk/>
            <pc:sldMk cId="1255700244" sldId="304"/>
            <ac:spMk id="5" creationId="{A7AE2EC8-5D62-431E-913E-79536EAA9332}"/>
          </ac:spMkLst>
        </pc:spChg>
        <pc:spChg chg="mod">
          <ac:chgData name="Maleen Abeydeera" userId="c6ce28c11b823c74" providerId="LiveId" clId="{D1DAB306-61DB-49CE-8376-F0CFEB0FDD62}" dt="2019-07-22T17:33:37.140" v="25120" actId="20577"/>
          <ac:spMkLst>
            <pc:docMk/>
            <pc:sldMk cId="1255700244" sldId="304"/>
            <ac:spMk id="6" creationId="{5301633D-B2F8-4208-ACBD-4D94B652097B}"/>
          </ac:spMkLst>
        </pc:spChg>
        <pc:spChg chg="mod">
          <ac:chgData name="Maleen Abeydeera" userId="c6ce28c11b823c74" providerId="LiveId" clId="{D1DAB306-61DB-49CE-8376-F0CFEB0FDD62}" dt="2019-07-15T17:20:53.406" v="5634" actId="1076"/>
          <ac:spMkLst>
            <pc:docMk/>
            <pc:sldMk cId="1255700244" sldId="304"/>
            <ac:spMk id="10" creationId="{9BD7048A-E483-4425-97FB-87A2B534C851}"/>
          </ac:spMkLst>
        </pc:spChg>
        <pc:spChg chg="mod">
          <ac:chgData name="Maleen Abeydeera" userId="c6ce28c11b823c74" providerId="LiveId" clId="{D1DAB306-61DB-49CE-8376-F0CFEB0FDD62}" dt="2019-07-15T17:21:00.118" v="5637" actId="1076"/>
          <ac:spMkLst>
            <pc:docMk/>
            <pc:sldMk cId="1255700244" sldId="304"/>
            <ac:spMk id="11" creationId="{6DBF1C97-1926-4B32-858C-3B96C0568166}"/>
          </ac:spMkLst>
        </pc:spChg>
        <pc:picChg chg="mod">
          <ac:chgData name="Maleen Abeydeera" userId="c6ce28c11b823c74" providerId="LiveId" clId="{D1DAB306-61DB-49CE-8376-F0CFEB0FDD62}" dt="2019-07-15T17:20:45.571" v="5631" actId="14100"/>
          <ac:picMkLst>
            <pc:docMk/>
            <pc:sldMk cId="1255700244" sldId="304"/>
            <ac:picMk id="1028" creationId="{314BE7F7-9824-4C67-8401-08A64D1AE02B}"/>
          </ac:picMkLst>
        </pc:picChg>
        <pc:picChg chg="mod">
          <ac:chgData name="Maleen Abeydeera" userId="c6ce28c11b823c74" providerId="LiveId" clId="{D1DAB306-61DB-49CE-8376-F0CFEB0FDD62}" dt="2019-07-15T17:20:57.554" v="5636" actId="1076"/>
          <ac:picMkLst>
            <pc:docMk/>
            <pc:sldMk cId="1255700244" sldId="304"/>
            <ac:picMk id="1030" creationId="{A382E987-3C3B-459F-BE40-7818961FD2C5}"/>
          </ac:picMkLst>
        </pc:picChg>
        <pc:picChg chg="mod">
          <ac:chgData name="Maleen Abeydeera" userId="c6ce28c11b823c74" providerId="LiveId" clId="{D1DAB306-61DB-49CE-8376-F0CFEB0FDD62}" dt="2019-07-15T17:20:50.698" v="5633" actId="14100"/>
          <ac:picMkLst>
            <pc:docMk/>
            <pc:sldMk cId="1255700244" sldId="304"/>
            <ac:picMk id="1032" creationId="{86CC4371-A7F5-4EB7-963E-7E239A916372}"/>
          </ac:picMkLst>
        </pc:picChg>
      </pc:sldChg>
      <pc:sldChg chg="del">
        <pc:chgData name="Maleen Abeydeera" userId="c6ce28c11b823c74" providerId="LiveId" clId="{D1DAB306-61DB-49CE-8376-F0CFEB0FDD62}" dt="2019-07-22T14:47:40.336" v="24691" actId="2696"/>
        <pc:sldMkLst>
          <pc:docMk/>
          <pc:sldMk cId="2355625576" sldId="305"/>
        </pc:sldMkLst>
      </pc:sldChg>
      <pc:sldChg chg="del">
        <pc:chgData name="Maleen Abeydeera" userId="c6ce28c11b823c74" providerId="LiveId" clId="{D1DAB306-61DB-49CE-8376-F0CFEB0FDD62}" dt="2019-07-22T14:47:59.670" v="24692" actId="2696"/>
        <pc:sldMkLst>
          <pc:docMk/>
          <pc:sldMk cId="2448575394" sldId="307"/>
        </pc:sldMkLst>
      </pc:sldChg>
      <pc:sldChg chg="del ord">
        <pc:chgData name="Maleen Abeydeera" userId="c6ce28c11b823c74" providerId="LiveId" clId="{D1DAB306-61DB-49CE-8376-F0CFEB0FDD62}" dt="2019-07-22T14:48:09.702" v="24694" actId="2696"/>
        <pc:sldMkLst>
          <pc:docMk/>
          <pc:sldMk cId="2962806968" sldId="309"/>
        </pc:sldMkLst>
      </pc:sldChg>
      <pc:sldChg chg="del ord">
        <pc:chgData name="Maleen Abeydeera" userId="c6ce28c11b823c74" providerId="LiveId" clId="{D1DAB306-61DB-49CE-8376-F0CFEB0FDD62}" dt="2019-07-22T14:27:35.180" v="23432" actId="2696"/>
        <pc:sldMkLst>
          <pc:docMk/>
          <pc:sldMk cId="3640998017" sldId="311"/>
        </pc:sldMkLst>
      </pc:sldChg>
      <pc:sldChg chg="addSp delSp modSp add del ord delAnim modAnim">
        <pc:chgData name="Maleen Abeydeera" userId="c6ce28c11b823c74" providerId="LiveId" clId="{D1DAB306-61DB-49CE-8376-F0CFEB0FDD62}" dt="2019-07-22T14:48:14.598" v="24695" actId="2696"/>
        <pc:sldMkLst>
          <pc:docMk/>
          <pc:sldMk cId="2689057076" sldId="314"/>
        </pc:sldMkLst>
        <pc:spChg chg="mod">
          <ac:chgData name="Maleen Abeydeera" userId="c6ce28c11b823c74" providerId="LiveId" clId="{D1DAB306-61DB-49CE-8376-F0CFEB0FDD62}" dt="2019-07-14T15:03:35.800" v="578" actId="20577"/>
          <ac:spMkLst>
            <pc:docMk/>
            <pc:sldMk cId="2689057076" sldId="314"/>
            <ac:spMk id="2" creationId="{098DC6CC-C593-4EB2-A46B-FFC4D843E13B}"/>
          </ac:spMkLst>
        </pc:spChg>
        <pc:spChg chg="mod">
          <ac:chgData name="Maleen Abeydeera" userId="c6ce28c11b823c74" providerId="LiveId" clId="{D1DAB306-61DB-49CE-8376-F0CFEB0FDD62}" dt="2019-07-14T15:05:33.096" v="792" actId="20577"/>
          <ac:spMkLst>
            <pc:docMk/>
            <pc:sldMk cId="2689057076" sldId="314"/>
            <ac:spMk id="3" creationId="{0EBBB50F-5EE7-4764-B90D-9B3C013698B5}"/>
          </ac:spMkLst>
        </pc:spChg>
        <pc:spChg chg="add mod">
          <ac:chgData name="Maleen Abeydeera" userId="c6ce28c11b823c74" providerId="LiveId" clId="{D1DAB306-61DB-49CE-8376-F0CFEB0FDD62}" dt="2019-07-15T11:27:18.759" v="3279" actId="1076"/>
          <ac:spMkLst>
            <pc:docMk/>
            <pc:sldMk cId="2689057076" sldId="314"/>
            <ac:spMk id="5" creationId="{B2310A91-8C20-4FE9-8004-BB8589804C24}"/>
          </ac:spMkLst>
        </pc:spChg>
        <pc:spChg chg="add mod">
          <ac:chgData name="Maleen Abeydeera" userId="c6ce28c11b823c74" providerId="LiveId" clId="{D1DAB306-61DB-49CE-8376-F0CFEB0FDD62}" dt="2019-07-14T20:03:27.781" v="802" actId="1076"/>
          <ac:spMkLst>
            <pc:docMk/>
            <pc:sldMk cId="2689057076" sldId="314"/>
            <ac:spMk id="6" creationId="{8DF57375-26B8-4554-AE63-EB7A0190D885}"/>
          </ac:spMkLst>
        </pc:spChg>
        <pc:spChg chg="add mod">
          <ac:chgData name="Maleen Abeydeera" userId="c6ce28c11b823c74" providerId="LiveId" clId="{D1DAB306-61DB-49CE-8376-F0CFEB0FDD62}" dt="2019-07-14T20:03:27.781" v="802" actId="1076"/>
          <ac:spMkLst>
            <pc:docMk/>
            <pc:sldMk cId="2689057076" sldId="314"/>
            <ac:spMk id="7" creationId="{358C7A3B-96A9-4B80-A54F-7679A88B0632}"/>
          </ac:spMkLst>
        </pc:spChg>
        <pc:spChg chg="add mod">
          <ac:chgData name="Maleen Abeydeera" userId="c6ce28c11b823c74" providerId="LiveId" clId="{D1DAB306-61DB-49CE-8376-F0CFEB0FDD62}" dt="2019-07-14T20:03:27.781" v="802" actId="1076"/>
          <ac:spMkLst>
            <pc:docMk/>
            <pc:sldMk cId="2689057076" sldId="314"/>
            <ac:spMk id="8" creationId="{899BB5D2-7E0A-4286-AE48-09CD93A83643}"/>
          </ac:spMkLst>
        </pc:spChg>
        <pc:spChg chg="add mod">
          <ac:chgData name="Maleen Abeydeera" userId="c6ce28c11b823c74" providerId="LiveId" clId="{D1DAB306-61DB-49CE-8376-F0CFEB0FDD62}" dt="2019-07-14T20:03:27.781" v="802" actId="1076"/>
          <ac:spMkLst>
            <pc:docMk/>
            <pc:sldMk cId="2689057076" sldId="314"/>
            <ac:spMk id="9" creationId="{9B0F550E-1F49-439F-8A7C-3A4062295D2D}"/>
          </ac:spMkLst>
        </pc:spChg>
        <pc:spChg chg="add del mod">
          <ac:chgData name="Maleen Abeydeera" userId="c6ce28c11b823c74" providerId="LiveId" clId="{D1DAB306-61DB-49CE-8376-F0CFEB0FDD62}" dt="2019-07-14T20:03:31.156" v="803" actId="478"/>
          <ac:spMkLst>
            <pc:docMk/>
            <pc:sldMk cId="2689057076" sldId="314"/>
            <ac:spMk id="11" creationId="{7EDD855E-9F7D-47C8-874E-640EB1857BC9}"/>
          </ac:spMkLst>
        </pc:spChg>
        <pc:spChg chg="add mod">
          <ac:chgData name="Maleen Abeydeera" userId="c6ce28c11b823c74" providerId="LiveId" clId="{D1DAB306-61DB-49CE-8376-F0CFEB0FDD62}" dt="2019-07-14T20:03:27.781" v="802" actId="1076"/>
          <ac:spMkLst>
            <pc:docMk/>
            <pc:sldMk cId="2689057076" sldId="314"/>
            <ac:spMk id="12" creationId="{064BA3FB-E332-4F22-92A3-55DB1F487A45}"/>
          </ac:spMkLst>
        </pc:spChg>
        <pc:spChg chg="add mod">
          <ac:chgData name="Maleen Abeydeera" userId="c6ce28c11b823c74" providerId="LiveId" clId="{D1DAB306-61DB-49CE-8376-F0CFEB0FDD62}" dt="2019-07-14T20:03:27.781" v="802" actId="1076"/>
          <ac:spMkLst>
            <pc:docMk/>
            <pc:sldMk cId="2689057076" sldId="314"/>
            <ac:spMk id="13" creationId="{03A0041E-F8F5-45CC-8987-F41B0F5BFE10}"/>
          </ac:spMkLst>
        </pc:spChg>
        <pc:cxnChg chg="add del mod">
          <ac:chgData name="Maleen Abeydeera" userId="c6ce28c11b823c74" providerId="LiveId" clId="{D1DAB306-61DB-49CE-8376-F0CFEB0FDD62}" dt="2019-07-14T20:03:31.793" v="804" actId="478"/>
          <ac:cxnSpMkLst>
            <pc:docMk/>
            <pc:sldMk cId="2689057076" sldId="314"/>
            <ac:cxnSpMk id="10" creationId="{54E120A8-7F2F-4D80-8026-BD51CBA4CA4D}"/>
          </ac:cxnSpMkLst>
        </pc:cxnChg>
      </pc:sldChg>
      <pc:sldChg chg="addSp delSp modSp add ord addAnim delAnim modAnim modNotesTx">
        <pc:chgData name="Maleen Abeydeera" userId="c6ce28c11b823c74" providerId="LiveId" clId="{D1DAB306-61DB-49CE-8376-F0CFEB0FDD62}" dt="2019-07-22T16:09:05.628" v="24719" actId="14100"/>
        <pc:sldMkLst>
          <pc:docMk/>
          <pc:sldMk cId="56081093" sldId="315"/>
        </pc:sldMkLst>
        <pc:spChg chg="mod">
          <ac:chgData name="Maleen Abeydeera" userId="c6ce28c11b823c74" providerId="LiveId" clId="{D1DAB306-61DB-49CE-8376-F0CFEB0FDD62}" dt="2019-07-15T19:21:45.874" v="9755" actId="20577"/>
          <ac:spMkLst>
            <pc:docMk/>
            <pc:sldMk cId="56081093" sldId="315"/>
            <ac:spMk id="2" creationId="{9EA566BF-86FE-49BC-B937-B7303A7B6A2D}"/>
          </ac:spMkLst>
        </pc:spChg>
        <pc:spChg chg="mod">
          <ac:chgData name="Maleen Abeydeera" userId="c6ce28c11b823c74" providerId="LiveId" clId="{D1DAB306-61DB-49CE-8376-F0CFEB0FDD62}" dt="2019-07-14T20:26:22.010" v="1102" actId="1076"/>
          <ac:spMkLst>
            <pc:docMk/>
            <pc:sldMk cId="56081093" sldId="315"/>
            <ac:spMk id="14" creationId="{5DA04CD0-58BF-47B9-92FB-AA9561D10238}"/>
          </ac:spMkLst>
        </pc:spChg>
        <pc:spChg chg="mod">
          <ac:chgData name="Maleen Abeydeera" userId="c6ce28c11b823c74" providerId="LiveId" clId="{D1DAB306-61DB-49CE-8376-F0CFEB0FDD62}" dt="2019-07-14T20:27:37.117" v="1125" actId="1076"/>
          <ac:spMkLst>
            <pc:docMk/>
            <pc:sldMk cId="56081093" sldId="315"/>
            <ac:spMk id="98" creationId="{7AC41A5D-04BA-4F8B-B173-2A169C1AE8BB}"/>
          </ac:spMkLst>
        </pc:spChg>
        <pc:spChg chg="mod">
          <ac:chgData name="Maleen Abeydeera" userId="c6ce28c11b823c74" providerId="LiveId" clId="{D1DAB306-61DB-49CE-8376-F0CFEB0FDD62}" dt="2019-07-21T16:32:12.224" v="21227" actId="20577"/>
          <ac:spMkLst>
            <pc:docMk/>
            <pc:sldMk cId="56081093" sldId="315"/>
            <ac:spMk id="99" creationId="{009496E9-CA66-4467-8B49-6C4152462731}"/>
          </ac:spMkLst>
        </pc:spChg>
        <pc:spChg chg="add mod">
          <ac:chgData name="Maleen Abeydeera" userId="c6ce28c11b823c74" providerId="LiveId" clId="{D1DAB306-61DB-49CE-8376-F0CFEB0FDD62}" dt="2019-07-21T16:33:25.922" v="21253" actId="14100"/>
          <ac:spMkLst>
            <pc:docMk/>
            <pc:sldMk cId="56081093" sldId="315"/>
            <ac:spMk id="106" creationId="{89B92265-B594-4D86-AD26-E9EE977706DE}"/>
          </ac:spMkLst>
        </pc:spChg>
        <pc:spChg chg="mod">
          <ac:chgData name="Maleen Abeydeera" userId="c6ce28c11b823c74" providerId="LiveId" clId="{D1DAB306-61DB-49CE-8376-F0CFEB0FDD62}" dt="2019-07-14T20:28:27.110" v="1137" actId="1076"/>
          <ac:spMkLst>
            <pc:docMk/>
            <pc:sldMk cId="56081093" sldId="315"/>
            <ac:spMk id="109" creationId="{95C4A8E6-5CA3-48D0-AACA-CB66EED79D1F}"/>
          </ac:spMkLst>
        </pc:spChg>
        <pc:spChg chg="mod">
          <ac:chgData name="Maleen Abeydeera" userId="c6ce28c11b823c74" providerId="LiveId" clId="{D1DAB306-61DB-49CE-8376-F0CFEB0FDD62}" dt="2019-07-15T19:25:05.701" v="9787" actId="1037"/>
          <ac:spMkLst>
            <pc:docMk/>
            <pc:sldMk cId="56081093" sldId="315"/>
            <ac:spMk id="110" creationId="{D605E4F4-9321-4592-8D68-F9D4D32FD81A}"/>
          </ac:spMkLst>
        </pc:spChg>
        <pc:spChg chg="del">
          <ac:chgData name="Maleen Abeydeera" userId="c6ce28c11b823c74" providerId="LiveId" clId="{D1DAB306-61DB-49CE-8376-F0CFEB0FDD62}" dt="2019-07-14T20:18:32.719" v="1023" actId="478"/>
          <ac:spMkLst>
            <pc:docMk/>
            <pc:sldMk cId="56081093" sldId="315"/>
            <ac:spMk id="112" creationId="{4AC25192-EA36-480B-BCC9-22969F63F980}"/>
          </ac:spMkLst>
        </pc:spChg>
        <pc:spChg chg="del">
          <ac:chgData name="Maleen Abeydeera" userId="c6ce28c11b823c74" providerId="LiveId" clId="{D1DAB306-61DB-49CE-8376-F0CFEB0FDD62}" dt="2019-07-14T20:18:32.719" v="1023" actId="478"/>
          <ac:spMkLst>
            <pc:docMk/>
            <pc:sldMk cId="56081093" sldId="315"/>
            <ac:spMk id="114" creationId="{B995FB8D-8ABC-43E9-9E74-A15D536E5EF2}"/>
          </ac:spMkLst>
        </pc:spChg>
        <pc:spChg chg="mod">
          <ac:chgData name="Maleen Abeydeera" userId="c6ce28c11b823c74" providerId="LiveId" clId="{D1DAB306-61DB-49CE-8376-F0CFEB0FDD62}" dt="2019-07-15T17:40:02.611" v="5970" actId="1076"/>
          <ac:spMkLst>
            <pc:docMk/>
            <pc:sldMk cId="56081093" sldId="315"/>
            <ac:spMk id="115" creationId="{FD543908-3785-4904-BC91-13C8E79C4AE1}"/>
          </ac:spMkLst>
        </pc:spChg>
        <pc:spChg chg="del">
          <ac:chgData name="Maleen Abeydeera" userId="c6ce28c11b823c74" providerId="LiveId" clId="{D1DAB306-61DB-49CE-8376-F0CFEB0FDD62}" dt="2019-07-14T20:18:32.719" v="1023" actId="478"/>
          <ac:spMkLst>
            <pc:docMk/>
            <pc:sldMk cId="56081093" sldId="315"/>
            <ac:spMk id="116" creationId="{DAFFBF53-ABDD-432D-9C31-7AEABE86FAF4}"/>
          </ac:spMkLst>
        </pc:spChg>
        <pc:spChg chg="del">
          <ac:chgData name="Maleen Abeydeera" userId="c6ce28c11b823c74" providerId="LiveId" clId="{D1DAB306-61DB-49CE-8376-F0CFEB0FDD62}" dt="2019-07-14T20:18:32.719" v="1023" actId="478"/>
          <ac:spMkLst>
            <pc:docMk/>
            <pc:sldMk cId="56081093" sldId="315"/>
            <ac:spMk id="117" creationId="{576879CE-96A2-4B25-8CF5-D3F2944517E6}"/>
          </ac:spMkLst>
        </pc:spChg>
        <pc:spChg chg="del mod">
          <ac:chgData name="Maleen Abeydeera" userId="c6ce28c11b823c74" providerId="LiveId" clId="{D1DAB306-61DB-49CE-8376-F0CFEB0FDD62}" dt="2019-07-14T20:27:44.807" v="1127" actId="478"/>
          <ac:spMkLst>
            <pc:docMk/>
            <pc:sldMk cId="56081093" sldId="315"/>
            <ac:spMk id="118" creationId="{5F0B655C-F1AE-4456-B91A-012681FBA5FF}"/>
          </ac:spMkLst>
        </pc:spChg>
        <pc:spChg chg="del">
          <ac:chgData name="Maleen Abeydeera" userId="c6ce28c11b823c74" providerId="LiveId" clId="{D1DAB306-61DB-49CE-8376-F0CFEB0FDD62}" dt="2019-07-14T20:18:32.719" v="1023" actId="478"/>
          <ac:spMkLst>
            <pc:docMk/>
            <pc:sldMk cId="56081093" sldId="315"/>
            <ac:spMk id="119" creationId="{AEC3A1EE-D400-4236-993D-273C8B170200}"/>
          </ac:spMkLst>
        </pc:spChg>
        <pc:spChg chg="del">
          <ac:chgData name="Maleen Abeydeera" userId="c6ce28c11b823c74" providerId="LiveId" clId="{D1DAB306-61DB-49CE-8376-F0CFEB0FDD62}" dt="2019-07-14T20:18:32.719" v="1023" actId="478"/>
          <ac:spMkLst>
            <pc:docMk/>
            <pc:sldMk cId="56081093" sldId="315"/>
            <ac:spMk id="120" creationId="{49C1CBEC-92DD-4C87-8897-E400194B9B32}"/>
          </ac:spMkLst>
        </pc:spChg>
        <pc:spChg chg="add mod">
          <ac:chgData name="Maleen Abeydeera" userId="c6ce28c11b823c74" providerId="LiveId" clId="{D1DAB306-61DB-49CE-8376-F0CFEB0FDD62}" dt="2019-07-21T16:37:15.740" v="21277" actId="1076"/>
          <ac:spMkLst>
            <pc:docMk/>
            <pc:sldMk cId="56081093" sldId="315"/>
            <ac:spMk id="121" creationId="{02AD9793-6FF7-4F25-BC9E-F8B7163F819C}"/>
          </ac:spMkLst>
        </pc:spChg>
        <pc:spChg chg="del">
          <ac:chgData name="Maleen Abeydeera" userId="c6ce28c11b823c74" providerId="LiveId" clId="{D1DAB306-61DB-49CE-8376-F0CFEB0FDD62}" dt="2019-07-14T20:18:32.719" v="1023" actId="478"/>
          <ac:spMkLst>
            <pc:docMk/>
            <pc:sldMk cId="56081093" sldId="315"/>
            <ac:spMk id="122" creationId="{6FD3883F-A062-4ECF-AF68-9B6454E645EB}"/>
          </ac:spMkLst>
        </pc:spChg>
        <pc:spChg chg="del">
          <ac:chgData name="Maleen Abeydeera" userId="c6ce28c11b823c74" providerId="LiveId" clId="{D1DAB306-61DB-49CE-8376-F0CFEB0FDD62}" dt="2019-07-14T20:18:32.719" v="1023" actId="478"/>
          <ac:spMkLst>
            <pc:docMk/>
            <pc:sldMk cId="56081093" sldId="315"/>
            <ac:spMk id="123" creationId="{C4C35D74-2FC9-4FB1-9E95-B5A6B532FA86}"/>
          </ac:spMkLst>
        </pc:spChg>
        <pc:spChg chg="del">
          <ac:chgData name="Maleen Abeydeera" userId="c6ce28c11b823c74" providerId="LiveId" clId="{D1DAB306-61DB-49CE-8376-F0CFEB0FDD62}" dt="2019-07-14T20:18:32.719" v="1023" actId="478"/>
          <ac:spMkLst>
            <pc:docMk/>
            <pc:sldMk cId="56081093" sldId="315"/>
            <ac:spMk id="126" creationId="{02F27C77-C080-4B6C-A981-562C91509F9D}"/>
          </ac:spMkLst>
        </pc:spChg>
        <pc:spChg chg="del">
          <ac:chgData name="Maleen Abeydeera" userId="c6ce28c11b823c74" providerId="LiveId" clId="{D1DAB306-61DB-49CE-8376-F0CFEB0FDD62}" dt="2019-07-14T20:18:32.719" v="1023" actId="478"/>
          <ac:spMkLst>
            <pc:docMk/>
            <pc:sldMk cId="56081093" sldId="315"/>
            <ac:spMk id="127" creationId="{16E1C794-F37D-41F2-B784-E140D8627650}"/>
          </ac:spMkLst>
        </pc:spChg>
        <pc:spChg chg="del">
          <ac:chgData name="Maleen Abeydeera" userId="c6ce28c11b823c74" providerId="LiveId" clId="{D1DAB306-61DB-49CE-8376-F0CFEB0FDD62}" dt="2019-07-14T20:18:32.719" v="1023" actId="478"/>
          <ac:spMkLst>
            <pc:docMk/>
            <pc:sldMk cId="56081093" sldId="315"/>
            <ac:spMk id="128" creationId="{063781F4-DB77-46F6-97D7-02F686E3EF08}"/>
          </ac:spMkLst>
        </pc:spChg>
        <pc:spChg chg="del">
          <ac:chgData name="Maleen Abeydeera" userId="c6ce28c11b823c74" providerId="LiveId" clId="{D1DAB306-61DB-49CE-8376-F0CFEB0FDD62}" dt="2019-07-14T20:27:26.769" v="1123" actId="478"/>
          <ac:spMkLst>
            <pc:docMk/>
            <pc:sldMk cId="56081093" sldId="315"/>
            <ac:spMk id="129" creationId="{4A04C94E-EAA3-4063-A3BD-5984A98123ED}"/>
          </ac:spMkLst>
        </pc:spChg>
        <pc:spChg chg="del">
          <ac:chgData name="Maleen Abeydeera" userId="c6ce28c11b823c74" providerId="LiveId" clId="{D1DAB306-61DB-49CE-8376-F0CFEB0FDD62}" dt="2019-07-14T20:18:54.797" v="1028" actId="478"/>
          <ac:spMkLst>
            <pc:docMk/>
            <pc:sldMk cId="56081093" sldId="315"/>
            <ac:spMk id="130" creationId="{8B137D8F-DFF7-41D4-912D-3DA2685E0A31}"/>
          </ac:spMkLst>
        </pc:spChg>
        <pc:spChg chg="mod">
          <ac:chgData name="Maleen Abeydeera" userId="c6ce28c11b823c74" providerId="LiveId" clId="{D1DAB306-61DB-49CE-8376-F0CFEB0FDD62}" dt="2019-07-14T20:26:04.219" v="1099" actId="164"/>
          <ac:spMkLst>
            <pc:docMk/>
            <pc:sldMk cId="56081093" sldId="315"/>
            <ac:spMk id="183" creationId="{085BC1AF-7D61-423A-9B16-4F6D894EDB6A}"/>
          </ac:spMkLst>
        </pc:spChg>
        <pc:spChg chg="mod">
          <ac:chgData name="Maleen Abeydeera" userId="c6ce28c11b823c74" providerId="LiveId" clId="{D1DAB306-61DB-49CE-8376-F0CFEB0FDD62}" dt="2019-07-21T16:33:39.550" v="21254" actId="20577"/>
          <ac:spMkLst>
            <pc:docMk/>
            <pc:sldMk cId="56081093" sldId="315"/>
            <ac:spMk id="184" creationId="{DA7AA75D-C0AE-490B-A879-D917A56481B5}"/>
          </ac:spMkLst>
        </pc:spChg>
        <pc:spChg chg="mod">
          <ac:chgData name="Maleen Abeydeera" userId="c6ce28c11b823c74" providerId="LiveId" clId="{D1DAB306-61DB-49CE-8376-F0CFEB0FDD62}" dt="2019-07-14T20:34:24.040" v="1203" actId="1076"/>
          <ac:spMkLst>
            <pc:docMk/>
            <pc:sldMk cId="56081093" sldId="315"/>
            <ac:spMk id="185" creationId="{EFFF1D3F-A4D4-43F4-8669-71E9C62BD972}"/>
          </ac:spMkLst>
        </pc:spChg>
        <pc:spChg chg="del">
          <ac:chgData name="Maleen Abeydeera" userId="c6ce28c11b823c74" providerId="LiveId" clId="{D1DAB306-61DB-49CE-8376-F0CFEB0FDD62}" dt="2019-07-14T20:18:32.719" v="1023" actId="478"/>
          <ac:spMkLst>
            <pc:docMk/>
            <pc:sldMk cId="56081093" sldId="315"/>
            <ac:spMk id="186" creationId="{F862133A-7DE5-4CF7-B9D0-72B2A1D11DEE}"/>
          </ac:spMkLst>
        </pc:spChg>
        <pc:spChg chg="del">
          <ac:chgData name="Maleen Abeydeera" userId="c6ce28c11b823c74" providerId="LiveId" clId="{D1DAB306-61DB-49CE-8376-F0CFEB0FDD62}" dt="2019-07-14T20:18:32.719" v="1023" actId="478"/>
          <ac:spMkLst>
            <pc:docMk/>
            <pc:sldMk cId="56081093" sldId="315"/>
            <ac:spMk id="187" creationId="{60595F80-0F1E-4439-91E8-15CD21A005C7}"/>
          </ac:spMkLst>
        </pc:spChg>
        <pc:spChg chg="del">
          <ac:chgData name="Maleen Abeydeera" userId="c6ce28c11b823c74" providerId="LiveId" clId="{D1DAB306-61DB-49CE-8376-F0CFEB0FDD62}" dt="2019-07-14T20:18:32.719" v="1023" actId="478"/>
          <ac:spMkLst>
            <pc:docMk/>
            <pc:sldMk cId="56081093" sldId="315"/>
            <ac:spMk id="188" creationId="{0AB1D9E3-B955-460C-B692-88D8ABC6AF0E}"/>
          </ac:spMkLst>
        </pc:spChg>
        <pc:spChg chg="del">
          <ac:chgData name="Maleen Abeydeera" userId="c6ce28c11b823c74" providerId="LiveId" clId="{D1DAB306-61DB-49CE-8376-F0CFEB0FDD62}" dt="2019-07-14T20:18:32.719" v="1023" actId="478"/>
          <ac:spMkLst>
            <pc:docMk/>
            <pc:sldMk cId="56081093" sldId="315"/>
            <ac:spMk id="189" creationId="{14F6118B-670C-416B-A552-9859E3598C75}"/>
          </ac:spMkLst>
        </pc:spChg>
        <pc:spChg chg="del">
          <ac:chgData name="Maleen Abeydeera" userId="c6ce28c11b823c74" providerId="LiveId" clId="{D1DAB306-61DB-49CE-8376-F0CFEB0FDD62}" dt="2019-07-14T20:18:32.719" v="1023" actId="478"/>
          <ac:spMkLst>
            <pc:docMk/>
            <pc:sldMk cId="56081093" sldId="315"/>
            <ac:spMk id="190" creationId="{863F1DA0-F76B-41D0-8586-995FFB3E2254}"/>
          </ac:spMkLst>
        </pc:spChg>
        <pc:spChg chg="add mod">
          <ac:chgData name="Maleen Abeydeera" userId="c6ce28c11b823c74" providerId="LiveId" clId="{D1DAB306-61DB-49CE-8376-F0CFEB0FDD62}" dt="2019-07-14T20:34:37.428" v="1207" actId="164"/>
          <ac:spMkLst>
            <pc:docMk/>
            <pc:sldMk cId="56081093" sldId="315"/>
            <ac:spMk id="206" creationId="{CA7E164C-BB70-4A5F-9D50-5AE8334F371C}"/>
          </ac:spMkLst>
        </pc:spChg>
        <pc:spChg chg="add mod topLvl">
          <ac:chgData name="Maleen Abeydeera" userId="c6ce28c11b823c74" providerId="LiveId" clId="{D1DAB306-61DB-49CE-8376-F0CFEB0FDD62}" dt="2019-07-15T14:27:49.379" v="4469" actId="165"/>
          <ac:spMkLst>
            <pc:docMk/>
            <pc:sldMk cId="56081093" sldId="315"/>
            <ac:spMk id="237" creationId="{85714D34-2523-4BA9-B6D2-A9792D23AEC5}"/>
          </ac:spMkLst>
        </pc:spChg>
        <pc:spChg chg="add mod topLvl">
          <ac:chgData name="Maleen Abeydeera" userId="c6ce28c11b823c74" providerId="LiveId" clId="{D1DAB306-61DB-49CE-8376-F0CFEB0FDD62}" dt="2019-07-15T14:27:49.379" v="4469" actId="165"/>
          <ac:spMkLst>
            <pc:docMk/>
            <pc:sldMk cId="56081093" sldId="315"/>
            <ac:spMk id="238" creationId="{62796D7D-5EC2-45C1-9826-A7AF56EB9C28}"/>
          </ac:spMkLst>
        </pc:spChg>
        <pc:spChg chg="add mod topLvl">
          <ac:chgData name="Maleen Abeydeera" userId="c6ce28c11b823c74" providerId="LiveId" clId="{D1DAB306-61DB-49CE-8376-F0CFEB0FDD62}" dt="2019-07-15T14:29:14.893" v="4478" actId="164"/>
          <ac:spMkLst>
            <pc:docMk/>
            <pc:sldMk cId="56081093" sldId="315"/>
            <ac:spMk id="239" creationId="{DC889808-2535-446D-950A-C3692A22D941}"/>
          </ac:spMkLst>
        </pc:spChg>
        <pc:spChg chg="add mod topLvl">
          <ac:chgData name="Maleen Abeydeera" userId="c6ce28c11b823c74" providerId="LiveId" clId="{D1DAB306-61DB-49CE-8376-F0CFEB0FDD62}" dt="2019-07-15T14:27:49.379" v="4469" actId="165"/>
          <ac:spMkLst>
            <pc:docMk/>
            <pc:sldMk cId="56081093" sldId="315"/>
            <ac:spMk id="240" creationId="{9D4C6643-E25C-40CD-9CE8-A98E8153FEA5}"/>
          </ac:spMkLst>
        </pc:spChg>
        <pc:spChg chg="add mod topLvl">
          <ac:chgData name="Maleen Abeydeera" userId="c6ce28c11b823c74" providerId="LiveId" clId="{D1DAB306-61DB-49CE-8376-F0CFEB0FDD62}" dt="2019-07-21T16:35:08.249" v="21273" actId="20577"/>
          <ac:spMkLst>
            <pc:docMk/>
            <pc:sldMk cId="56081093" sldId="315"/>
            <ac:spMk id="241" creationId="{DFD4F034-CE62-425F-AA8C-612E1351B7AD}"/>
          </ac:spMkLst>
        </pc:spChg>
        <pc:spChg chg="add mod topLvl">
          <ac:chgData name="Maleen Abeydeera" userId="c6ce28c11b823c74" providerId="LiveId" clId="{D1DAB306-61DB-49CE-8376-F0CFEB0FDD62}" dt="2019-07-21T16:35:12.032" v="21274" actId="1076"/>
          <ac:spMkLst>
            <pc:docMk/>
            <pc:sldMk cId="56081093" sldId="315"/>
            <ac:spMk id="242" creationId="{44720F29-D7B2-4115-8F2A-FEE0EAC7DF4E}"/>
          </ac:spMkLst>
        </pc:spChg>
        <pc:spChg chg="add mod topLvl">
          <ac:chgData name="Maleen Abeydeera" userId="c6ce28c11b823c74" providerId="LiveId" clId="{D1DAB306-61DB-49CE-8376-F0CFEB0FDD62}" dt="2019-07-21T16:32:57.813" v="21247" actId="1036"/>
          <ac:spMkLst>
            <pc:docMk/>
            <pc:sldMk cId="56081093" sldId="315"/>
            <ac:spMk id="243" creationId="{24017404-E4E8-44CB-B0FE-5CE357251AD4}"/>
          </ac:spMkLst>
        </pc:spChg>
        <pc:spChg chg="add del mod topLvl">
          <ac:chgData name="Maleen Abeydeera" userId="c6ce28c11b823c74" providerId="LiveId" clId="{D1DAB306-61DB-49CE-8376-F0CFEB0FDD62}" dt="2019-07-21T16:32:46.977" v="21237" actId="478"/>
          <ac:spMkLst>
            <pc:docMk/>
            <pc:sldMk cId="56081093" sldId="315"/>
            <ac:spMk id="244" creationId="{87EC519A-018E-4A87-AA27-F65FCC4FAF6F}"/>
          </ac:spMkLst>
        </pc:spChg>
        <pc:spChg chg="add mod topLvl">
          <ac:chgData name="Maleen Abeydeera" userId="c6ce28c11b823c74" providerId="LiveId" clId="{D1DAB306-61DB-49CE-8376-F0CFEB0FDD62}" dt="2019-07-21T16:34:35.758" v="21266" actId="14100"/>
          <ac:spMkLst>
            <pc:docMk/>
            <pc:sldMk cId="56081093" sldId="315"/>
            <ac:spMk id="245" creationId="{BA9FED88-19FD-4677-9238-C8B88A6E1ABB}"/>
          </ac:spMkLst>
        </pc:spChg>
        <pc:spChg chg="add mod topLvl">
          <ac:chgData name="Maleen Abeydeera" userId="c6ce28c11b823c74" providerId="LiveId" clId="{D1DAB306-61DB-49CE-8376-F0CFEB0FDD62}" dt="2019-07-21T16:34:30.654" v="21264" actId="1076"/>
          <ac:spMkLst>
            <pc:docMk/>
            <pc:sldMk cId="56081093" sldId="315"/>
            <ac:spMk id="246" creationId="{4D7EDABF-3077-4966-86C3-6E715E74F81A}"/>
          </ac:spMkLst>
        </pc:spChg>
        <pc:spChg chg="add del mod">
          <ac:chgData name="Maleen Abeydeera" userId="c6ce28c11b823c74" providerId="LiveId" clId="{D1DAB306-61DB-49CE-8376-F0CFEB0FDD62}" dt="2019-07-14T20:28:55.558" v="1143" actId="478"/>
          <ac:spMkLst>
            <pc:docMk/>
            <pc:sldMk cId="56081093" sldId="315"/>
            <ac:spMk id="247" creationId="{65568F2B-6845-46E8-9112-3AF1B40A43FD}"/>
          </ac:spMkLst>
        </pc:spChg>
        <pc:spChg chg="add del mod">
          <ac:chgData name="Maleen Abeydeera" userId="c6ce28c11b823c74" providerId="LiveId" clId="{D1DAB306-61DB-49CE-8376-F0CFEB0FDD62}" dt="2019-07-14T20:28:55.558" v="1143" actId="478"/>
          <ac:spMkLst>
            <pc:docMk/>
            <pc:sldMk cId="56081093" sldId="315"/>
            <ac:spMk id="248" creationId="{E890209C-2129-409C-8B01-407DD21FE2FB}"/>
          </ac:spMkLst>
        </pc:spChg>
        <pc:spChg chg="add del mod">
          <ac:chgData name="Maleen Abeydeera" userId="c6ce28c11b823c74" providerId="LiveId" clId="{D1DAB306-61DB-49CE-8376-F0CFEB0FDD62}" dt="2019-07-14T20:28:58.846" v="1144" actId="478"/>
          <ac:spMkLst>
            <pc:docMk/>
            <pc:sldMk cId="56081093" sldId="315"/>
            <ac:spMk id="249" creationId="{2B5730B1-2DA8-41F4-B8C8-C3917368E33F}"/>
          </ac:spMkLst>
        </pc:spChg>
        <pc:spChg chg="add del mod">
          <ac:chgData name="Maleen Abeydeera" userId="c6ce28c11b823c74" providerId="LiveId" clId="{D1DAB306-61DB-49CE-8376-F0CFEB0FDD62}" dt="2019-07-14T20:28:55.558" v="1143" actId="478"/>
          <ac:spMkLst>
            <pc:docMk/>
            <pc:sldMk cId="56081093" sldId="315"/>
            <ac:spMk id="250" creationId="{770902EA-D66B-48ED-94F3-0C42C2E4CB04}"/>
          </ac:spMkLst>
        </pc:spChg>
        <pc:spChg chg="add del mod">
          <ac:chgData name="Maleen Abeydeera" userId="c6ce28c11b823c74" providerId="LiveId" clId="{D1DAB306-61DB-49CE-8376-F0CFEB0FDD62}" dt="2019-07-14T20:28:52.635" v="1142" actId="478"/>
          <ac:spMkLst>
            <pc:docMk/>
            <pc:sldMk cId="56081093" sldId="315"/>
            <ac:spMk id="251" creationId="{7C42A10B-9010-4454-B237-6CCC6561145C}"/>
          </ac:spMkLst>
        </pc:spChg>
        <pc:spChg chg="del">
          <ac:chgData name="Maleen Abeydeera" userId="c6ce28c11b823c74" providerId="LiveId" clId="{D1DAB306-61DB-49CE-8376-F0CFEB0FDD62}" dt="2019-07-14T20:30:33.390" v="1149" actId="478"/>
          <ac:spMkLst>
            <pc:docMk/>
            <pc:sldMk cId="56081093" sldId="315"/>
            <ac:spMk id="268" creationId="{4E889291-F3E4-4B6B-9FAF-0DC33D354A8B}"/>
          </ac:spMkLst>
        </pc:spChg>
        <pc:spChg chg="del">
          <ac:chgData name="Maleen Abeydeera" userId="c6ce28c11b823c74" providerId="LiveId" clId="{D1DAB306-61DB-49CE-8376-F0CFEB0FDD62}" dt="2019-07-14T20:30:31.663" v="1148" actId="478"/>
          <ac:spMkLst>
            <pc:docMk/>
            <pc:sldMk cId="56081093" sldId="315"/>
            <ac:spMk id="269" creationId="{02C7C624-D103-4195-A00F-A6FA6B290244}"/>
          </ac:spMkLst>
        </pc:spChg>
        <pc:spChg chg="del">
          <ac:chgData name="Maleen Abeydeera" userId="c6ce28c11b823c74" providerId="LiveId" clId="{D1DAB306-61DB-49CE-8376-F0CFEB0FDD62}" dt="2019-07-14T20:30:29.054" v="1147" actId="478"/>
          <ac:spMkLst>
            <pc:docMk/>
            <pc:sldMk cId="56081093" sldId="315"/>
            <ac:spMk id="270" creationId="{120B7837-7561-4F66-841A-46D976ADF654}"/>
          </ac:spMkLst>
        </pc:spChg>
        <pc:spChg chg="add mod topLvl">
          <ac:chgData name="Maleen Abeydeera" userId="c6ce28c11b823c74" providerId="LiveId" clId="{D1DAB306-61DB-49CE-8376-F0CFEB0FDD62}" dt="2019-07-15T14:27:49.379" v="4469" actId="165"/>
          <ac:spMkLst>
            <pc:docMk/>
            <pc:sldMk cId="56081093" sldId="315"/>
            <ac:spMk id="271" creationId="{411D519B-631F-446F-8FD5-FDDB07E2CED4}"/>
          </ac:spMkLst>
        </pc:spChg>
        <pc:spChg chg="add mod">
          <ac:chgData name="Maleen Abeydeera" userId="c6ce28c11b823c74" providerId="LiveId" clId="{D1DAB306-61DB-49CE-8376-F0CFEB0FDD62}" dt="2019-07-15T18:14:10.405" v="7381" actId="1076"/>
          <ac:spMkLst>
            <pc:docMk/>
            <pc:sldMk cId="56081093" sldId="315"/>
            <ac:spMk id="272" creationId="{14F204D8-A96D-43B8-8301-1C74E8177BA4}"/>
          </ac:spMkLst>
        </pc:spChg>
        <pc:grpChg chg="del">
          <ac:chgData name="Maleen Abeydeera" userId="c6ce28c11b823c74" providerId="LiveId" clId="{D1DAB306-61DB-49CE-8376-F0CFEB0FDD62}" dt="2019-07-14T20:18:32.719" v="1023" actId="478"/>
          <ac:grpSpMkLst>
            <pc:docMk/>
            <pc:sldMk cId="56081093" sldId="315"/>
            <ac:grpSpMk id="3" creationId="{023E3349-52FC-4543-9AA6-DBEC8DA47ED1}"/>
          </ac:grpSpMkLst>
        </pc:grpChg>
        <pc:grpChg chg="add mod">
          <ac:chgData name="Maleen Abeydeera" userId="c6ce28c11b823c74" providerId="LiveId" clId="{D1DAB306-61DB-49CE-8376-F0CFEB0FDD62}" dt="2019-07-14T20:34:37.428" v="1207" actId="164"/>
          <ac:grpSpMkLst>
            <pc:docMk/>
            <pc:sldMk cId="56081093" sldId="315"/>
            <ac:grpSpMk id="4" creationId="{D998F589-C872-46C8-B9C6-62E0A260BC99}"/>
          </ac:grpSpMkLst>
        </pc:grpChg>
        <pc:grpChg chg="add del mod">
          <ac:chgData name="Maleen Abeydeera" userId="c6ce28c11b823c74" providerId="LiveId" clId="{D1DAB306-61DB-49CE-8376-F0CFEB0FDD62}" dt="2019-07-15T14:27:49.379" v="4469" actId="165"/>
          <ac:grpSpMkLst>
            <pc:docMk/>
            <pc:sldMk cId="56081093" sldId="315"/>
            <ac:grpSpMk id="6" creationId="{B6A26B97-C76F-4F7D-A190-1AECA6246C15}"/>
          </ac:grpSpMkLst>
        </pc:grpChg>
        <pc:grpChg chg="add mod">
          <ac:chgData name="Maleen Abeydeera" userId="c6ce28c11b823c74" providerId="LiveId" clId="{D1DAB306-61DB-49CE-8376-F0CFEB0FDD62}" dt="2019-07-14T20:34:56.476" v="1212" actId="1076"/>
          <ac:grpSpMkLst>
            <pc:docMk/>
            <pc:sldMk cId="56081093" sldId="315"/>
            <ac:grpSpMk id="7" creationId="{AFE62775-9146-4C35-80FE-51D01035D3F8}"/>
          </ac:grpSpMkLst>
        </pc:grpChg>
        <pc:grpChg chg="add mod">
          <ac:chgData name="Maleen Abeydeera" userId="c6ce28c11b823c74" providerId="LiveId" clId="{D1DAB306-61DB-49CE-8376-F0CFEB0FDD62}" dt="2019-07-15T14:29:14.893" v="4478" actId="164"/>
          <ac:grpSpMkLst>
            <pc:docMk/>
            <pc:sldMk cId="56081093" sldId="315"/>
            <ac:grpSpMk id="8" creationId="{7A7FA228-01B8-447A-A74D-7E495EA3E618}"/>
          </ac:grpSpMkLst>
        </pc:grpChg>
        <pc:grpChg chg="mod">
          <ac:chgData name="Maleen Abeydeera" userId="c6ce28c11b823c74" providerId="LiveId" clId="{D1DAB306-61DB-49CE-8376-F0CFEB0FDD62}" dt="2019-07-14T20:26:04.219" v="1099" actId="164"/>
          <ac:grpSpMkLst>
            <pc:docMk/>
            <pc:sldMk cId="56081093" sldId="315"/>
            <ac:grpSpMk id="94" creationId="{F7222DC4-8962-447D-A9DC-CC89F33161B1}"/>
          </ac:grpSpMkLst>
        </pc:grpChg>
        <pc:grpChg chg="mod">
          <ac:chgData name="Maleen Abeydeera" userId="c6ce28c11b823c74" providerId="LiveId" clId="{D1DAB306-61DB-49CE-8376-F0CFEB0FDD62}" dt="2019-07-14T20:26:04.219" v="1099" actId="164"/>
          <ac:grpSpMkLst>
            <pc:docMk/>
            <pc:sldMk cId="56081093" sldId="315"/>
            <ac:grpSpMk id="95" creationId="{8290C490-E72C-48DC-B6FA-EB838E4585FE}"/>
          </ac:grpSpMkLst>
        </pc:grpChg>
        <pc:grpChg chg="mod">
          <ac:chgData name="Maleen Abeydeera" userId="c6ce28c11b823c74" providerId="LiveId" clId="{D1DAB306-61DB-49CE-8376-F0CFEB0FDD62}" dt="2019-07-14T20:26:04.219" v="1099" actId="164"/>
          <ac:grpSpMkLst>
            <pc:docMk/>
            <pc:sldMk cId="56081093" sldId="315"/>
            <ac:grpSpMk id="96" creationId="{21B3A51C-6DDA-41B3-AFD5-1296DF2BC8D5}"/>
          </ac:grpSpMkLst>
        </pc:grpChg>
        <pc:grpChg chg="mod">
          <ac:chgData name="Maleen Abeydeera" userId="c6ce28c11b823c74" providerId="LiveId" clId="{D1DAB306-61DB-49CE-8376-F0CFEB0FDD62}" dt="2019-07-14T20:26:04.219" v="1099" actId="164"/>
          <ac:grpSpMkLst>
            <pc:docMk/>
            <pc:sldMk cId="56081093" sldId="315"/>
            <ac:grpSpMk id="97" creationId="{59792CDB-81BE-4C63-915B-8FE8185853B1}"/>
          </ac:grpSpMkLst>
        </pc:grpChg>
        <pc:grpChg chg="del">
          <ac:chgData name="Maleen Abeydeera" userId="c6ce28c11b823c74" providerId="LiveId" clId="{D1DAB306-61DB-49CE-8376-F0CFEB0FDD62}" dt="2019-07-14T20:18:32.719" v="1023" actId="478"/>
          <ac:grpSpMkLst>
            <pc:docMk/>
            <pc:sldMk cId="56081093" sldId="315"/>
            <ac:grpSpMk id="111" creationId="{EFD5965D-7CB1-4EB6-B583-4DB64AEEC8BB}"/>
          </ac:grpSpMkLst>
        </pc:grpChg>
        <pc:grpChg chg="add mod topLvl">
          <ac:chgData name="Maleen Abeydeera" userId="c6ce28c11b823c74" providerId="LiveId" clId="{D1DAB306-61DB-49CE-8376-F0CFEB0FDD62}" dt="2019-07-15T14:27:49.379" v="4469" actId="165"/>
          <ac:grpSpMkLst>
            <pc:docMk/>
            <pc:sldMk cId="56081093" sldId="315"/>
            <ac:grpSpMk id="207" creationId="{3A68430A-0556-4230-B7DA-C1830831DB00}"/>
          </ac:grpSpMkLst>
        </pc:grpChg>
        <pc:grpChg chg="add del mod topLvl">
          <ac:chgData name="Maleen Abeydeera" userId="c6ce28c11b823c74" providerId="LiveId" clId="{D1DAB306-61DB-49CE-8376-F0CFEB0FDD62}" dt="2019-07-15T14:28:04.635" v="4472" actId="1076"/>
          <ac:grpSpMkLst>
            <pc:docMk/>
            <pc:sldMk cId="56081093" sldId="315"/>
            <ac:grpSpMk id="252" creationId="{36F2B3D4-7F1B-458D-B2A0-03AF96FCF2B6}"/>
          </ac:grpSpMkLst>
        </pc:grpChg>
        <pc:cxnChg chg="mod">
          <ac:chgData name="Maleen Abeydeera" userId="c6ce28c11b823c74" providerId="LiveId" clId="{D1DAB306-61DB-49CE-8376-F0CFEB0FDD62}" dt="2019-07-14T20:26:04.219" v="1099" actId="164"/>
          <ac:cxnSpMkLst>
            <pc:docMk/>
            <pc:sldMk cId="56081093" sldId="315"/>
            <ac:cxnSpMk id="102" creationId="{A079F2F0-BCCD-4FE2-A52B-2E99333DAF77}"/>
          </ac:cxnSpMkLst>
        </pc:cxnChg>
        <pc:cxnChg chg="mod">
          <ac:chgData name="Maleen Abeydeera" userId="c6ce28c11b823c74" providerId="LiveId" clId="{D1DAB306-61DB-49CE-8376-F0CFEB0FDD62}" dt="2019-07-14T20:26:04.219" v="1099" actId="164"/>
          <ac:cxnSpMkLst>
            <pc:docMk/>
            <pc:sldMk cId="56081093" sldId="315"/>
            <ac:cxnSpMk id="103" creationId="{3ABD93A4-155A-41D9-A358-81B7A706F721}"/>
          </ac:cxnSpMkLst>
        </pc:cxnChg>
        <pc:cxnChg chg="mod">
          <ac:chgData name="Maleen Abeydeera" userId="c6ce28c11b823c74" providerId="LiveId" clId="{D1DAB306-61DB-49CE-8376-F0CFEB0FDD62}" dt="2019-07-14T20:26:04.219" v="1099" actId="164"/>
          <ac:cxnSpMkLst>
            <pc:docMk/>
            <pc:sldMk cId="56081093" sldId="315"/>
            <ac:cxnSpMk id="104" creationId="{E0C5ECAF-2981-4454-8E2E-3F095C0F4E60}"/>
          </ac:cxnSpMkLst>
        </pc:cxnChg>
        <pc:cxnChg chg="mod">
          <ac:chgData name="Maleen Abeydeera" userId="c6ce28c11b823c74" providerId="LiveId" clId="{D1DAB306-61DB-49CE-8376-F0CFEB0FDD62}" dt="2019-07-14T20:26:04.219" v="1099" actId="164"/>
          <ac:cxnSpMkLst>
            <pc:docMk/>
            <pc:sldMk cId="56081093" sldId="315"/>
            <ac:cxnSpMk id="105" creationId="{DBA7815D-D411-4001-8B1F-2FC8CF315C9D}"/>
          </ac:cxnSpMkLst>
        </pc:cxnChg>
        <pc:cxnChg chg="del mod">
          <ac:chgData name="Maleen Abeydeera" userId="c6ce28c11b823c74" providerId="LiveId" clId="{D1DAB306-61DB-49CE-8376-F0CFEB0FDD62}" dt="2019-07-14T20:27:48.384" v="1128" actId="478"/>
          <ac:cxnSpMkLst>
            <pc:docMk/>
            <pc:sldMk cId="56081093" sldId="315"/>
            <ac:cxnSpMk id="106" creationId="{FD435AE6-E032-4FB3-AE87-98FE59834BE5}"/>
          </ac:cxnSpMkLst>
        </pc:cxnChg>
        <pc:cxnChg chg="mod">
          <ac:chgData name="Maleen Abeydeera" userId="c6ce28c11b823c74" providerId="LiveId" clId="{D1DAB306-61DB-49CE-8376-F0CFEB0FDD62}" dt="2019-07-22T16:08:58.434" v="24718" actId="14100"/>
          <ac:cxnSpMkLst>
            <pc:docMk/>
            <pc:sldMk cId="56081093" sldId="315"/>
            <ac:cxnSpMk id="107" creationId="{D6C7FE4B-141E-4D50-A37B-C776BF92CE1E}"/>
          </ac:cxnSpMkLst>
        </pc:cxnChg>
        <pc:cxnChg chg="mod">
          <ac:chgData name="Maleen Abeydeera" userId="c6ce28c11b823c74" providerId="LiveId" clId="{D1DAB306-61DB-49CE-8376-F0CFEB0FDD62}" dt="2019-07-22T16:09:05.628" v="24719" actId="14100"/>
          <ac:cxnSpMkLst>
            <pc:docMk/>
            <pc:sldMk cId="56081093" sldId="315"/>
            <ac:cxnSpMk id="108" creationId="{4AE23298-A8D1-4AB3-8FE5-66796013FB8E}"/>
          </ac:cxnSpMkLst>
        </pc:cxnChg>
        <pc:cxnChg chg="del">
          <ac:chgData name="Maleen Abeydeera" userId="c6ce28c11b823c74" providerId="LiveId" clId="{D1DAB306-61DB-49CE-8376-F0CFEB0FDD62}" dt="2019-07-14T20:18:32.719" v="1023" actId="478"/>
          <ac:cxnSpMkLst>
            <pc:docMk/>
            <pc:sldMk cId="56081093" sldId="315"/>
            <ac:cxnSpMk id="113" creationId="{17A4573A-43B8-4D86-87F7-EDC97CC2BFBA}"/>
          </ac:cxnSpMkLst>
        </pc:cxnChg>
        <pc:cxnChg chg="add mod topLvl">
          <ac:chgData name="Maleen Abeydeera" userId="c6ce28c11b823c74" providerId="LiveId" clId="{D1DAB306-61DB-49CE-8376-F0CFEB0FDD62}" dt="2019-07-15T14:27:49.379" v="4469" actId="165"/>
          <ac:cxnSpMkLst>
            <pc:docMk/>
            <pc:sldMk cId="56081093" sldId="315"/>
            <ac:cxnSpMk id="236" creationId="{EEEC5507-B955-4061-8E3A-6579978C9346}"/>
          </ac:cxnSpMkLst>
        </pc:cxnChg>
        <pc:cxnChg chg="del">
          <ac:chgData name="Maleen Abeydeera" userId="c6ce28c11b823c74" providerId="LiveId" clId="{D1DAB306-61DB-49CE-8376-F0CFEB0FDD62}" dt="2019-07-14T20:30:41.909" v="1153" actId="478"/>
          <ac:cxnSpMkLst>
            <pc:docMk/>
            <pc:sldMk cId="56081093" sldId="315"/>
            <ac:cxnSpMk id="260" creationId="{6EEEA6BB-7C1A-4B75-B1F3-EFC5A59D84CF}"/>
          </ac:cxnSpMkLst>
        </pc:cxnChg>
        <pc:cxnChg chg="del">
          <ac:chgData name="Maleen Abeydeera" userId="c6ce28c11b823c74" providerId="LiveId" clId="{D1DAB306-61DB-49CE-8376-F0CFEB0FDD62}" dt="2019-07-14T20:30:45.054" v="1155" actId="478"/>
          <ac:cxnSpMkLst>
            <pc:docMk/>
            <pc:sldMk cId="56081093" sldId="315"/>
            <ac:cxnSpMk id="261" creationId="{C26EB2C2-852C-4398-A7D7-6C0095E78E4F}"/>
          </ac:cxnSpMkLst>
        </pc:cxnChg>
        <pc:cxnChg chg="del">
          <ac:chgData name="Maleen Abeydeera" userId="c6ce28c11b823c74" providerId="LiveId" clId="{D1DAB306-61DB-49CE-8376-F0CFEB0FDD62}" dt="2019-07-14T20:30:43.424" v="1154" actId="478"/>
          <ac:cxnSpMkLst>
            <pc:docMk/>
            <pc:sldMk cId="56081093" sldId="315"/>
            <ac:cxnSpMk id="262" creationId="{3614E2FC-113F-4B4C-94C3-6C804C918B27}"/>
          </ac:cxnSpMkLst>
        </pc:cxnChg>
      </pc:sldChg>
      <pc:sldChg chg="add del">
        <pc:chgData name="Maleen Abeydeera" userId="c6ce28c11b823c74" providerId="LiveId" clId="{D1DAB306-61DB-49CE-8376-F0CFEB0FDD62}" dt="2019-07-22T14:48:36.073" v="24701" actId="2696"/>
        <pc:sldMkLst>
          <pc:docMk/>
          <pc:sldMk cId="2912334869" sldId="318"/>
        </pc:sldMkLst>
      </pc:sldChg>
      <pc:sldChg chg="addSp delSp modSp add delAnim modAnim modNotesTx">
        <pc:chgData name="Maleen Abeydeera" userId="c6ce28c11b823c74" providerId="LiveId" clId="{D1DAB306-61DB-49CE-8376-F0CFEB0FDD62}" dt="2019-07-21T15:43:14.160" v="20991" actId="27636"/>
        <pc:sldMkLst>
          <pc:docMk/>
          <pc:sldMk cId="2937529921" sldId="319"/>
        </pc:sldMkLst>
        <pc:spChg chg="mod">
          <ac:chgData name="Maleen Abeydeera" userId="c6ce28c11b823c74" providerId="LiveId" clId="{D1DAB306-61DB-49CE-8376-F0CFEB0FDD62}" dt="2019-07-15T17:37:13.252" v="5921" actId="20577"/>
          <ac:spMkLst>
            <pc:docMk/>
            <pc:sldMk cId="2937529921" sldId="319"/>
            <ac:spMk id="2" creationId="{098DC6CC-C593-4EB2-A46B-FFC4D843E13B}"/>
          </ac:spMkLst>
        </pc:spChg>
        <pc:spChg chg="del mod">
          <ac:chgData name="Maleen Abeydeera" userId="c6ce28c11b823c74" providerId="LiveId" clId="{D1DAB306-61DB-49CE-8376-F0CFEB0FDD62}" dt="2019-07-15T17:37:20.445" v="5922" actId="478"/>
          <ac:spMkLst>
            <pc:docMk/>
            <pc:sldMk cId="2937529921" sldId="319"/>
            <ac:spMk id="3" creationId="{0EBBB50F-5EE7-4764-B90D-9B3C013698B5}"/>
          </ac:spMkLst>
        </pc:spChg>
        <pc:spChg chg="del">
          <ac:chgData name="Maleen Abeydeera" userId="c6ce28c11b823c74" providerId="LiveId" clId="{D1DAB306-61DB-49CE-8376-F0CFEB0FDD62}" dt="2019-07-15T11:27:31.722" v="3281" actId="478"/>
          <ac:spMkLst>
            <pc:docMk/>
            <pc:sldMk cId="2937529921" sldId="319"/>
            <ac:spMk id="5" creationId="{B2310A91-8C20-4FE9-8004-BB8589804C24}"/>
          </ac:spMkLst>
        </pc:spChg>
        <pc:spChg chg="mod">
          <ac:chgData name="Maleen Abeydeera" userId="c6ce28c11b823c74" providerId="LiveId" clId="{D1DAB306-61DB-49CE-8376-F0CFEB0FDD62}" dt="2019-07-19T17:37:44.543" v="19145" actId="20577"/>
          <ac:spMkLst>
            <pc:docMk/>
            <pc:sldMk cId="2937529921" sldId="319"/>
            <ac:spMk id="6" creationId="{8DF57375-26B8-4554-AE63-EB7A0190D885}"/>
          </ac:spMkLst>
        </pc:spChg>
        <pc:spChg chg="del">
          <ac:chgData name="Maleen Abeydeera" userId="c6ce28c11b823c74" providerId="LiveId" clId="{D1DAB306-61DB-49CE-8376-F0CFEB0FDD62}" dt="2019-07-15T11:28:10.828" v="3341" actId="478"/>
          <ac:spMkLst>
            <pc:docMk/>
            <pc:sldMk cId="2937529921" sldId="319"/>
            <ac:spMk id="7" creationId="{358C7A3B-96A9-4B80-A54F-7679A88B0632}"/>
          </ac:spMkLst>
        </pc:spChg>
        <pc:spChg chg="mod">
          <ac:chgData name="Maleen Abeydeera" userId="c6ce28c11b823c74" providerId="LiveId" clId="{D1DAB306-61DB-49CE-8376-F0CFEB0FDD62}" dt="2019-07-18T19:43:42.398" v="14102" actId="1035"/>
          <ac:spMkLst>
            <pc:docMk/>
            <pc:sldMk cId="2937529921" sldId="319"/>
            <ac:spMk id="8" creationId="{899BB5D2-7E0A-4286-AE48-09CD93A83643}"/>
          </ac:spMkLst>
        </pc:spChg>
        <pc:spChg chg="del">
          <ac:chgData name="Maleen Abeydeera" userId="c6ce28c11b823c74" providerId="LiveId" clId="{D1DAB306-61DB-49CE-8376-F0CFEB0FDD62}" dt="2019-07-15T11:28:10.828" v="3341" actId="478"/>
          <ac:spMkLst>
            <pc:docMk/>
            <pc:sldMk cId="2937529921" sldId="319"/>
            <ac:spMk id="9" creationId="{9B0F550E-1F49-439F-8A7C-3A4062295D2D}"/>
          </ac:spMkLst>
        </pc:spChg>
        <pc:spChg chg="del">
          <ac:chgData name="Maleen Abeydeera" userId="c6ce28c11b823c74" providerId="LiveId" clId="{D1DAB306-61DB-49CE-8376-F0CFEB0FDD62}" dt="2019-07-15T11:28:10.828" v="3341" actId="478"/>
          <ac:spMkLst>
            <pc:docMk/>
            <pc:sldMk cId="2937529921" sldId="319"/>
            <ac:spMk id="12" creationId="{064BA3FB-E332-4F22-92A3-55DB1F487A45}"/>
          </ac:spMkLst>
        </pc:spChg>
        <pc:spChg chg="del">
          <ac:chgData name="Maleen Abeydeera" userId="c6ce28c11b823c74" providerId="LiveId" clId="{D1DAB306-61DB-49CE-8376-F0CFEB0FDD62}" dt="2019-07-15T11:27:47.751" v="3313" actId="478"/>
          <ac:spMkLst>
            <pc:docMk/>
            <pc:sldMk cId="2937529921" sldId="319"/>
            <ac:spMk id="13" creationId="{03A0041E-F8F5-45CC-8987-F41B0F5BFE10}"/>
          </ac:spMkLst>
        </pc:spChg>
        <pc:spChg chg="add del mod">
          <ac:chgData name="Maleen Abeydeera" userId="c6ce28c11b823c74" providerId="LiveId" clId="{D1DAB306-61DB-49CE-8376-F0CFEB0FDD62}" dt="2019-07-15T17:59:30.303" v="6505" actId="478"/>
          <ac:spMkLst>
            <pc:docMk/>
            <pc:sldMk cId="2937529921" sldId="319"/>
            <ac:spMk id="14" creationId="{5D85E8EC-F332-445A-A751-C02C94E5F78B}"/>
          </ac:spMkLst>
        </pc:spChg>
        <pc:spChg chg="add del mod">
          <ac:chgData name="Maleen Abeydeera" userId="c6ce28c11b823c74" providerId="LiveId" clId="{D1DAB306-61DB-49CE-8376-F0CFEB0FDD62}" dt="2019-07-18T19:38:17.702" v="14023" actId="478"/>
          <ac:spMkLst>
            <pc:docMk/>
            <pc:sldMk cId="2937529921" sldId="319"/>
            <ac:spMk id="15" creationId="{C5902F8C-0B11-4281-A311-80E2C3886C1B}"/>
          </ac:spMkLst>
        </pc:spChg>
        <pc:spChg chg="add del">
          <ac:chgData name="Maleen Abeydeera" userId="c6ce28c11b823c74" providerId="LiveId" clId="{D1DAB306-61DB-49CE-8376-F0CFEB0FDD62}" dt="2019-07-15T11:29:13.486" v="3359"/>
          <ac:spMkLst>
            <pc:docMk/>
            <pc:sldMk cId="2937529921" sldId="319"/>
            <ac:spMk id="16" creationId="{D6AB2A6A-E0AC-4B96-8409-ED1E07E670FE}"/>
          </ac:spMkLst>
        </pc:spChg>
        <pc:spChg chg="add del">
          <ac:chgData name="Maleen Abeydeera" userId="c6ce28c11b823c74" providerId="LiveId" clId="{D1DAB306-61DB-49CE-8376-F0CFEB0FDD62}" dt="2019-07-15T11:29:13.486" v="3359"/>
          <ac:spMkLst>
            <pc:docMk/>
            <pc:sldMk cId="2937529921" sldId="319"/>
            <ac:spMk id="17" creationId="{4A1B5FDC-07CC-4608-87F0-618B8C40C73F}"/>
          </ac:spMkLst>
        </pc:spChg>
        <pc:spChg chg="add del mod">
          <ac:chgData name="Maleen Abeydeera" userId="c6ce28c11b823c74" providerId="LiveId" clId="{D1DAB306-61DB-49CE-8376-F0CFEB0FDD62}" dt="2019-07-15T11:29:12.513" v="3358"/>
          <ac:spMkLst>
            <pc:docMk/>
            <pc:sldMk cId="2937529921" sldId="319"/>
            <ac:spMk id="18" creationId="{FD0A90AD-86B6-4F53-82B9-E267D3C020D1}"/>
          </ac:spMkLst>
        </pc:spChg>
        <pc:spChg chg="add mod">
          <ac:chgData name="Maleen Abeydeera" userId="c6ce28c11b823c74" providerId="LiveId" clId="{D1DAB306-61DB-49CE-8376-F0CFEB0FDD62}" dt="2019-07-19T17:38:37.559" v="19151" actId="1038"/>
          <ac:spMkLst>
            <pc:docMk/>
            <pc:sldMk cId="2937529921" sldId="319"/>
            <ac:spMk id="19" creationId="{1F20A3C0-2A2D-4ECE-B0AE-BBEAFFAD6D07}"/>
          </ac:spMkLst>
        </pc:spChg>
        <pc:spChg chg="add del mod">
          <ac:chgData name="Maleen Abeydeera" userId="c6ce28c11b823c74" providerId="LiveId" clId="{D1DAB306-61DB-49CE-8376-F0CFEB0FDD62}" dt="2019-07-15T11:29:12.513" v="3358"/>
          <ac:spMkLst>
            <pc:docMk/>
            <pc:sldMk cId="2937529921" sldId="319"/>
            <ac:spMk id="19" creationId="{9A0C0244-AAAB-4CCE-800A-E8917E9FEAE4}"/>
          </ac:spMkLst>
        </pc:spChg>
        <pc:spChg chg="add del mod">
          <ac:chgData name="Maleen Abeydeera" userId="c6ce28c11b823c74" providerId="LiveId" clId="{D1DAB306-61DB-49CE-8376-F0CFEB0FDD62}" dt="2019-07-15T15:09:01.657" v="4656" actId="478"/>
          <ac:spMkLst>
            <pc:docMk/>
            <pc:sldMk cId="2937529921" sldId="319"/>
            <ac:spMk id="20" creationId="{B968C9DD-0153-485E-B4CE-2B982583863C}"/>
          </ac:spMkLst>
        </pc:spChg>
        <pc:spChg chg="add del mod">
          <ac:chgData name="Maleen Abeydeera" userId="c6ce28c11b823c74" providerId="LiveId" clId="{D1DAB306-61DB-49CE-8376-F0CFEB0FDD62}" dt="2019-07-15T15:09:04.208" v="4658" actId="478"/>
          <ac:spMkLst>
            <pc:docMk/>
            <pc:sldMk cId="2937529921" sldId="319"/>
            <ac:spMk id="21" creationId="{72304510-DC12-4989-A4C7-A167D5BCE238}"/>
          </ac:spMkLst>
        </pc:spChg>
        <pc:spChg chg="add mod">
          <ac:chgData name="Maleen Abeydeera" userId="c6ce28c11b823c74" providerId="LiveId" clId="{D1DAB306-61DB-49CE-8376-F0CFEB0FDD62}" dt="2019-07-18T19:45:01.134" v="14261" actId="27636"/>
          <ac:spMkLst>
            <pc:docMk/>
            <pc:sldMk cId="2937529921" sldId="319"/>
            <ac:spMk id="22" creationId="{AE0C0F6F-F5BA-4A34-B7CE-0F7554AC7D27}"/>
          </ac:spMkLst>
        </pc:spChg>
        <pc:spChg chg="add del mod">
          <ac:chgData name="Maleen Abeydeera" userId="c6ce28c11b823c74" providerId="LiveId" clId="{D1DAB306-61DB-49CE-8376-F0CFEB0FDD62}" dt="2019-07-15T18:11:06.635" v="7201" actId="478"/>
          <ac:spMkLst>
            <pc:docMk/>
            <pc:sldMk cId="2937529921" sldId="319"/>
            <ac:spMk id="23" creationId="{44207A6E-8887-4D9D-B70F-86E1545BD4F1}"/>
          </ac:spMkLst>
        </pc:spChg>
        <pc:spChg chg="add del mod">
          <ac:chgData name="Maleen Abeydeera" userId="c6ce28c11b823c74" providerId="LiveId" clId="{D1DAB306-61DB-49CE-8376-F0CFEB0FDD62}" dt="2019-07-15T15:09:02.824" v="4657" actId="478"/>
          <ac:spMkLst>
            <pc:docMk/>
            <pc:sldMk cId="2937529921" sldId="319"/>
            <ac:spMk id="24" creationId="{C32C3DA1-572E-414E-A589-37B449B95D6E}"/>
          </ac:spMkLst>
        </pc:spChg>
        <pc:spChg chg="add del mod">
          <ac:chgData name="Maleen Abeydeera" userId="c6ce28c11b823c74" providerId="LiveId" clId="{D1DAB306-61DB-49CE-8376-F0CFEB0FDD62}" dt="2019-07-15T17:37:30.659" v="5924" actId="478"/>
          <ac:spMkLst>
            <pc:docMk/>
            <pc:sldMk cId="2937529921" sldId="319"/>
            <ac:spMk id="26" creationId="{74301EA7-CC2D-4D07-B8BD-06BA56FA8657}"/>
          </ac:spMkLst>
        </pc:spChg>
        <pc:spChg chg="add del mod">
          <ac:chgData name="Maleen Abeydeera" userId="c6ce28c11b823c74" providerId="LiveId" clId="{D1DAB306-61DB-49CE-8376-F0CFEB0FDD62}" dt="2019-07-18T19:06:01.014" v="13276" actId="478"/>
          <ac:spMkLst>
            <pc:docMk/>
            <pc:sldMk cId="2937529921" sldId="319"/>
            <ac:spMk id="27" creationId="{1973044F-39FB-49CB-B8D1-E9353A3FA4D6}"/>
          </ac:spMkLst>
        </pc:spChg>
        <pc:spChg chg="add del mod">
          <ac:chgData name="Maleen Abeydeera" userId="c6ce28c11b823c74" providerId="LiveId" clId="{D1DAB306-61DB-49CE-8376-F0CFEB0FDD62}" dt="2019-07-18T19:34:50.355" v="13937" actId="478"/>
          <ac:spMkLst>
            <pc:docMk/>
            <pc:sldMk cId="2937529921" sldId="319"/>
            <ac:spMk id="28" creationId="{2F052177-703C-4DFD-9314-C3D9A4658267}"/>
          </ac:spMkLst>
        </pc:spChg>
        <pc:spChg chg="add del mod">
          <ac:chgData name="Maleen Abeydeera" userId="c6ce28c11b823c74" providerId="LiveId" clId="{D1DAB306-61DB-49CE-8376-F0CFEB0FDD62}" dt="2019-07-18T19:38:13.222" v="14021" actId="478"/>
          <ac:spMkLst>
            <pc:docMk/>
            <pc:sldMk cId="2937529921" sldId="319"/>
            <ac:spMk id="29" creationId="{E32AA0A7-1C33-4581-BAF4-3D3031A23CCA}"/>
          </ac:spMkLst>
        </pc:spChg>
        <pc:spChg chg="add del">
          <ac:chgData name="Maleen Abeydeera" userId="c6ce28c11b823c74" providerId="LiveId" clId="{D1DAB306-61DB-49CE-8376-F0CFEB0FDD62}" dt="2019-07-15T17:59:32.258" v="6507"/>
          <ac:spMkLst>
            <pc:docMk/>
            <pc:sldMk cId="2937529921" sldId="319"/>
            <ac:spMk id="30" creationId="{2A49DA75-5376-4DDF-9392-BD1DDD730F8B}"/>
          </ac:spMkLst>
        </pc:spChg>
        <pc:spChg chg="add del">
          <ac:chgData name="Maleen Abeydeera" userId="c6ce28c11b823c74" providerId="LiveId" clId="{D1DAB306-61DB-49CE-8376-F0CFEB0FDD62}" dt="2019-07-15T17:59:32.258" v="6507"/>
          <ac:spMkLst>
            <pc:docMk/>
            <pc:sldMk cId="2937529921" sldId="319"/>
            <ac:spMk id="31" creationId="{B88F541B-CC71-491B-A51F-33E2F3013597}"/>
          </ac:spMkLst>
        </pc:spChg>
        <pc:spChg chg="add del mod">
          <ac:chgData name="Maleen Abeydeera" userId="c6ce28c11b823c74" providerId="LiveId" clId="{D1DAB306-61DB-49CE-8376-F0CFEB0FDD62}" dt="2019-07-18T19:38:13.865" v="14022" actId="478"/>
          <ac:spMkLst>
            <pc:docMk/>
            <pc:sldMk cId="2937529921" sldId="319"/>
            <ac:spMk id="32" creationId="{E37123BA-B8C4-4B71-8D9C-714144CB946D}"/>
          </ac:spMkLst>
        </pc:spChg>
        <pc:spChg chg="add mod ord">
          <ac:chgData name="Maleen Abeydeera" userId="c6ce28c11b823c74" providerId="LiveId" clId="{D1DAB306-61DB-49CE-8376-F0CFEB0FDD62}" dt="2019-07-18T19:43:42.398" v="14102" actId="1035"/>
          <ac:spMkLst>
            <pc:docMk/>
            <pc:sldMk cId="2937529921" sldId="319"/>
            <ac:spMk id="35" creationId="{FB4A33CB-22F6-4745-801B-FACDDB0075C4}"/>
          </ac:spMkLst>
        </pc:spChg>
        <pc:spChg chg="add mod">
          <ac:chgData name="Maleen Abeydeera" userId="c6ce28c11b823c74" providerId="LiveId" clId="{D1DAB306-61DB-49CE-8376-F0CFEB0FDD62}" dt="2019-07-21T15:42:34.738" v="20976" actId="20577"/>
          <ac:spMkLst>
            <pc:docMk/>
            <pc:sldMk cId="2937529921" sldId="319"/>
            <ac:spMk id="36" creationId="{6781E64B-F2FE-4506-8D5F-C45AE8191D70}"/>
          </ac:spMkLst>
        </pc:spChg>
        <pc:spChg chg="add mod">
          <ac:chgData name="Maleen Abeydeera" userId="c6ce28c11b823c74" providerId="LiveId" clId="{D1DAB306-61DB-49CE-8376-F0CFEB0FDD62}" dt="2019-07-18T19:43:42.398" v="14102" actId="1035"/>
          <ac:spMkLst>
            <pc:docMk/>
            <pc:sldMk cId="2937529921" sldId="319"/>
            <ac:spMk id="37" creationId="{BF8E37AD-6B68-4894-9491-EFF3287ADA01}"/>
          </ac:spMkLst>
        </pc:spChg>
        <pc:spChg chg="add mod">
          <ac:chgData name="Maleen Abeydeera" userId="c6ce28c11b823c74" providerId="LiveId" clId="{D1DAB306-61DB-49CE-8376-F0CFEB0FDD62}" dt="2019-07-18T19:43:42.398" v="14102" actId="1035"/>
          <ac:spMkLst>
            <pc:docMk/>
            <pc:sldMk cId="2937529921" sldId="319"/>
            <ac:spMk id="38" creationId="{0107A200-7455-458B-BA09-5394A4ED2C7C}"/>
          </ac:spMkLst>
        </pc:spChg>
        <pc:spChg chg="add mod">
          <ac:chgData name="Maleen Abeydeera" userId="c6ce28c11b823c74" providerId="LiveId" clId="{D1DAB306-61DB-49CE-8376-F0CFEB0FDD62}" dt="2019-07-18T19:43:42.398" v="14102" actId="1035"/>
          <ac:spMkLst>
            <pc:docMk/>
            <pc:sldMk cId="2937529921" sldId="319"/>
            <ac:spMk id="39" creationId="{A993E81A-D651-4E9E-A0A3-53FD600437A6}"/>
          </ac:spMkLst>
        </pc:spChg>
        <pc:spChg chg="add mod">
          <ac:chgData name="Maleen Abeydeera" userId="c6ce28c11b823c74" providerId="LiveId" clId="{D1DAB306-61DB-49CE-8376-F0CFEB0FDD62}" dt="2019-07-18T19:43:42.398" v="14102" actId="1035"/>
          <ac:spMkLst>
            <pc:docMk/>
            <pc:sldMk cId="2937529921" sldId="319"/>
            <ac:spMk id="40" creationId="{72B160BF-5329-479F-B2A5-3D0ED006C366}"/>
          </ac:spMkLst>
        </pc:spChg>
        <pc:spChg chg="add mod">
          <ac:chgData name="Maleen Abeydeera" userId="c6ce28c11b823c74" providerId="LiveId" clId="{D1DAB306-61DB-49CE-8376-F0CFEB0FDD62}" dt="2019-07-19T17:38:21.242" v="19149" actId="1076"/>
          <ac:spMkLst>
            <pc:docMk/>
            <pc:sldMk cId="2937529921" sldId="319"/>
            <ac:spMk id="41" creationId="{DAA4492A-FF7E-4A4E-B222-79A72DBAEFF3}"/>
          </ac:spMkLst>
        </pc:spChg>
        <pc:spChg chg="add mod">
          <ac:chgData name="Maleen Abeydeera" userId="c6ce28c11b823c74" providerId="LiveId" clId="{D1DAB306-61DB-49CE-8376-F0CFEB0FDD62}" dt="2019-07-18T19:43:42.398" v="14102" actId="1035"/>
          <ac:spMkLst>
            <pc:docMk/>
            <pc:sldMk cId="2937529921" sldId="319"/>
            <ac:spMk id="42" creationId="{D44C32B5-65D5-4B1B-A5B1-C5D373C81CEE}"/>
          </ac:spMkLst>
        </pc:spChg>
        <pc:spChg chg="add mod">
          <ac:chgData name="Maleen Abeydeera" userId="c6ce28c11b823c74" providerId="LiveId" clId="{D1DAB306-61DB-49CE-8376-F0CFEB0FDD62}" dt="2019-07-18T19:43:42.398" v="14102" actId="1035"/>
          <ac:spMkLst>
            <pc:docMk/>
            <pc:sldMk cId="2937529921" sldId="319"/>
            <ac:spMk id="43" creationId="{012E2669-70DF-4EAD-9420-988DA162E665}"/>
          </ac:spMkLst>
        </pc:spChg>
        <pc:spChg chg="add mod">
          <ac:chgData name="Maleen Abeydeera" userId="c6ce28c11b823c74" providerId="LiveId" clId="{D1DAB306-61DB-49CE-8376-F0CFEB0FDD62}" dt="2019-07-21T15:43:14.160" v="20991" actId="27636"/>
          <ac:spMkLst>
            <pc:docMk/>
            <pc:sldMk cId="2937529921" sldId="319"/>
            <ac:spMk id="53" creationId="{F63FB670-B4A7-425F-9FF7-9F1255DD9C21}"/>
          </ac:spMkLst>
        </pc:spChg>
        <pc:cxnChg chg="add del mod">
          <ac:chgData name="Maleen Abeydeera" userId="c6ce28c11b823c74" providerId="LiveId" clId="{D1DAB306-61DB-49CE-8376-F0CFEB0FDD62}" dt="2019-07-15T17:48:49.543" v="6070" actId="478"/>
          <ac:cxnSpMkLst>
            <pc:docMk/>
            <pc:sldMk cId="2937529921" sldId="319"/>
            <ac:cxnSpMk id="25" creationId="{3EC65995-44F0-4956-B058-DD656E7E79A5}"/>
          </ac:cxnSpMkLst>
        </pc:cxnChg>
        <pc:cxnChg chg="add del mod">
          <ac:chgData name="Maleen Abeydeera" userId="c6ce28c11b823c74" providerId="LiveId" clId="{D1DAB306-61DB-49CE-8376-F0CFEB0FDD62}" dt="2019-07-18T19:34:52.707" v="13938" actId="478"/>
          <ac:cxnSpMkLst>
            <pc:docMk/>
            <pc:sldMk cId="2937529921" sldId="319"/>
            <ac:cxnSpMk id="33" creationId="{6B55D2B7-8367-4AE2-B341-E8C8690B7FF1}"/>
          </ac:cxnSpMkLst>
        </pc:cxnChg>
        <pc:cxnChg chg="add mod ord">
          <ac:chgData name="Maleen Abeydeera" userId="c6ce28c11b823c74" providerId="LiveId" clId="{D1DAB306-61DB-49CE-8376-F0CFEB0FDD62}" dt="2019-07-19T17:38:49.133" v="19152" actId="166"/>
          <ac:cxnSpMkLst>
            <pc:docMk/>
            <pc:sldMk cId="2937529921" sldId="319"/>
            <ac:cxnSpMk id="44" creationId="{4467EF99-0CF2-469E-8B6F-B39ADB1A71BB}"/>
          </ac:cxnSpMkLst>
        </pc:cxnChg>
        <pc:cxnChg chg="add mod">
          <ac:chgData name="Maleen Abeydeera" userId="c6ce28c11b823c74" providerId="LiveId" clId="{D1DAB306-61DB-49CE-8376-F0CFEB0FDD62}" dt="2019-07-18T19:43:42.398" v="14102" actId="1035"/>
          <ac:cxnSpMkLst>
            <pc:docMk/>
            <pc:sldMk cId="2937529921" sldId="319"/>
            <ac:cxnSpMk id="48" creationId="{E705AE47-47A7-439E-9FF5-4DADCC73213D}"/>
          </ac:cxnSpMkLst>
        </pc:cxnChg>
      </pc:sldChg>
      <pc:sldChg chg="add del ord">
        <pc:chgData name="Maleen Abeydeera" userId="c6ce28c11b823c74" providerId="LiveId" clId="{D1DAB306-61DB-49CE-8376-F0CFEB0FDD62}" dt="2019-07-22T14:48:26.985" v="24698" actId="2696"/>
        <pc:sldMkLst>
          <pc:docMk/>
          <pc:sldMk cId="2861392932" sldId="320"/>
        </pc:sldMkLst>
      </pc:sldChg>
      <pc:sldChg chg="addSp delSp modSp add modAnim modNotesTx">
        <pc:chgData name="Maleen Abeydeera" userId="c6ce28c11b823c74" providerId="LiveId" clId="{D1DAB306-61DB-49CE-8376-F0CFEB0FDD62}" dt="2019-07-21T17:42:38.245" v="21808" actId="20577"/>
        <pc:sldMkLst>
          <pc:docMk/>
          <pc:sldMk cId="509193798" sldId="321"/>
        </pc:sldMkLst>
        <pc:spChg chg="mod">
          <ac:chgData name="Maleen Abeydeera" userId="c6ce28c11b823c74" providerId="LiveId" clId="{D1DAB306-61DB-49CE-8376-F0CFEB0FDD62}" dt="2019-07-21T15:43:47.414" v="21012" actId="20577"/>
          <ac:spMkLst>
            <pc:docMk/>
            <pc:sldMk cId="509193798" sldId="321"/>
            <ac:spMk id="2" creationId="{4A201AFC-715D-4716-AE73-4931AB9B8A90}"/>
          </ac:spMkLst>
        </pc:spChg>
        <pc:spChg chg="mod">
          <ac:chgData name="Maleen Abeydeera" userId="c6ce28c11b823c74" providerId="LiveId" clId="{D1DAB306-61DB-49CE-8376-F0CFEB0FDD62}" dt="2019-07-21T15:45:18.804" v="21017" actId="20577"/>
          <ac:spMkLst>
            <pc:docMk/>
            <pc:sldMk cId="509193798" sldId="321"/>
            <ac:spMk id="3" creationId="{3825DEEE-CCD7-4E2A-BDFF-9F4C78E6541F}"/>
          </ac:spMkLst>
        </pc:spChg>
        <pc:spChg chg="add mod">
          <ac:chgData name="Maleen Abeydeera" userId="c6ce28c11b823c74" providerId="LiveId" clId="{D1DAB306-61DB-49CE-8376-F0CFEB0FDD62}" dt="2019-07-15T18:14:37.832" v="7386" actId="164"/>
          <ac:spMkLst>
            <pc:docMk/>
            <pc:sldMk cId="509193798" sldId="321"/>
            <ac:spMk id="35" creationId="{A988A000-FB4B-47E5-A30D-B063A8F7938D}"/>
          </ac:spMkLst>
        </pc:spChg>
        <pc:spChg chg="add mod">
          <ac:chgData name="Maleen Abeydeera" userId="c6ce28c11b823c74" providerId="LiveId" clId="{D1DAB306-61DB-49CE-8376-F0CFEB0FDD62}" dt="2019-07-15T18:14:37.832" v="7386" actId="164"/>
          <ac:spMkLst>
            <pc:docMk/>
            <pc:sldMk cId="509193798" sldId="321"/>
            <ac:spMk id="36" creationId="{7BCEC5AA-3042-4BD6-91DF-E0DCD0C752B7}"/>
          </ac:spMkLst>
        </pc:spChg>
        <pc:spChg chg="add mod">
          <ac:chgData name="Maleen Abeydeera" userId="c6ce28c11b823c74" providerId="LiveId" clId="{D1DAB306-61DB-49CE-8376-F0CFEB0FDD62}" dt="2019-07-15T18:14:37.832" v="7386" actId="164"/>
          <ac:spMkLst>
            <pc:docMk/>
            <pc:sldMk cId="509193798" sldId="321"/>
            <ac:spMk id="37" creationId="{16AFB97F-5CD6-4B21-8664-D6F4B6A9AA4E}"/>
          </ac:spMkLst>
        </pc:spChg>
        <pc:spChg chg="add mod">
          <ac:chgData name="Maleen Abeydeera" userId="c6ce28c11b823c74" providerId="LiveId" clId="{D1DAB306-61DB-49CE-8376-F0CFEB0FDD62}" dt="2019-07-15T18:14:37.832" v="7386" actId="164"/>
          <ac:spMkLst>
            <pc:docMk/>
            <pc:sldMk cId="509193798" sldId="321"/>
            <ac:spMk id="38" creationId="{F25C9D78-061B-4D29-B54E-0A22E436FFFC}"/>
          </ac:spMkLst>
        </pc:spChg>
        <pc:spChg chg="add mod">
          <ac:chgData name="Maleen Abeydeera" userId="c6ce28c11b823c74" providerId="LiveId" clId="{D1DAB306-61DB-49CE-8376-F0CFEB0FDD62}" dt="2019-07-15T18:14:37.832" v="7386" actId="164"/>
          <ac:spMkLst>
            <pc:docMk/>
            <pc:sldMk cId="509193798" sldId="321"/>
            <ac:spMk id="39" creationId="{E8EC87A8-811C-4CA7-94BF-BDB1B29C8D0E}"/>
          </ac:spMkLst>
        </pc:spChg>
        <pc:spChg chg="add mod">
          <ac:chgData name="Maleen Abeydeera" userId="c6ce28c11b823c74" providerId="LiveId" clId="{D1DAB306-61DB-49CE-8376-F0CFEB0FDD62}" dt="2019-07-15T18:14:37.832" v="7386" actId="164"/>
          <ac:spMkLst>
            <pc:docMk/>
            <pc:sldMk cId="509193798" sldId="321"/>
            <ac:spMk id="40" creationId="{47BC09D2-CFD0-4812-B552-E2A625EF3692}"/>
          </ac:spMkLst>
        </pc:spChg>
        <pc:spChg chg="add mod">
          <ac:chgData name="Maleen Abeydeera" userId="c6ce28c11b823c74" providerId="LiveId" clId="{D1DAB306-61DB-49CE-8376-F0CFEB0FDD62}" dt="2019-07-15T18:14:37.832" v="7386" actId="164"/>
          <ac:spMkLst>
            <pc:docMk/>
            <pc:sldMk cId="509193798" sldId="321"/>
            <ac:spMk id="41" creationId="{2C2713FB-4012-4253-B473-16B21ACBA87D}"/>
          </ac:spMkLst>
        </pc:spChg>
        <pc:spChg chg="add mod">
          <ac:chgData name="Maleen Abeydeera" userId="c6ce28c11b823c74" providerId="LiveId" clId="{D1DAB306-61DB-49CE-8376-F0CFEB0FDD62}" dt="2019-07-15T18:14:37.832" v="7386" actId="164"/>
          <ac:spMkLst>
            <pc:docMk/>
            <pc:sldMk cId="509193798" sldId="321"/>
            <ac:spMk id="42" creationId="{58C1FC22-8156-450E-8895-CF28E12E6102}"/>
          </ac:spMkLst>
        </pc:spChg>
        <pc:spChg chg="add mod">
          <ac:chgData name="Maleen Abeydeera" userId="c6ce28c11b823c74" providerId="LiveId" clId="{D1DAB306-61DB-49CE-8376-F0CFEB0FDD62}" dt="2019-07-15T18:14:37.832" v="7386" actId="164"/>
          <ac:spMkLst>
            <pc:docMk/>
            <pc:sldMk cId="509193798" sldId="321"/>
            <ac:spMk id="43" creationId="{2D8F1DBB-1C65-4323-8872-81A54E8B1F11}"/>
          </ac:spMkLst>
        </pc:spChg>
        <pc:spChg chg="add mod">
          <ac:chgData name="Maleen Abeydeera" userId="c6ce28c11b823c74" providerId="LiveId" clId="{D1DAB306-61DB-49CE-8376-F0CFEB0FDD62}" dt="2019-07-15T18:14:37.832" v="7386" actId="164"/>
          <ac:spMkLst>
            <pc:docMk/>
            <pc:sldMk cId="509193798" sldId="321"/>
            <ac:spMk id="44" creationId="{8F191D42-9A7A-43B2-BD33-519CC6CBE730}"/>
          </ac:spMkLst>
        </pc:spChg>
        <pc:spChg chg="add mod">
          <ac:chgData name="Maleen Abeydeera" userId="c6ce28c11b823c74" providerId="LiveId" clId="{D1DAB306-61DB-49CE-8376-F0CFEB0FDD62}" dt="2019-07-15T18:14:37.832" v="7386" actId="164"/>
          <ac:spMkLst>
            <pc:docMk/>
            <pc:sldMk cId="509193798" sldId="321"/>
            <ac:spMk id="58" creationId="{E1626174-6B03-4425-A13A-218387AD0578}"/>
          </ac:spMkLst>
        </pc:spChg>
        <pc:spChg chg="add mod">
          <ac:chgData name="Maleen Abeydeera" userId="c6ce28c11b823c74" providerId="LiveId" clId="{D1DAB306-61DB-49CE-8376-F0CFEB0FDD62}" dt="2019-07-21T16:37:41.912" v="21288" actId="1035"/>
          <ac:spMkLst>
            <pc:docMk/>
            <pc:sldMk cId="509193798" sldId="321"/>
            <ac:spMk id="60" creationId="{39F282DE-AA3D-4AE5-829E-7A2E8C89E0FF}"/>
          </ac:spMkLst>
        </pc:spChg>
        <pc:spChg chg="add mod">
          <ac:chgData name="Maleen Abeydeera" userId="c6ce28c11b823c74" providerId="LiveId" clId="{D1DAB306-61DB-49CE-8376-F0CFEB0FDD62}" dt="2019-07-21T16:37:41.912" v="21288" actId="1035"/>
          <ac:spMkLst>
            <pc:docMk/>
            <pc:sldMk cId="509193798" sldId="321"/>
            <ac:spMk id="61" creationId="{02A631A4-3995-4EF5-9B21-ED269BC42CAA}"/>
          </ac:spMkLst>
        </pc:spChg>
        <pc:spChg chg="add mod">
          <ac:chgData name="Maleen Abeydeera" userId="c6ce28c11b823c74" providerId="LiveId" clId="{D1DAB306-61DB-49CE-8376-F0CFEB0FDD62}" dt="2019-07-21T16:37:41.912" v="21288" actId="1035"/>
          <ac:spMkLst>
            <pc:docMk/>
            <pc:sldMk cId="509193798" sldId="321"/>
            <ac:spMk id="62" creationId="{98F55D51-0FC4-4ECE-85CA-C6A72220F91D}"/>
          </ac:spMkLst>
        </pc:spChg>
        <pc:spChg chg="add mod">
          <ac:chgData name="Maleen Abeydeera" userId="c6ce28c11b823c74" providerId="LiveId" clId="{D1DAB306-61DB-49CE-8376-F0CFEB0FDD62}" dt="2019-07-21T16:37:41.912" v="21288" actId="1035"/>
          <ac:spMkLst>
            <pc:docMk/>
            <pc:sldMk cId="509193798" sldId="321"/>
            <ac:spMk id="63" creationId="{C01F693A-70FA-4DF1-A2D5-A9466E354A51}"/>
          </ac:spMkLst>
        </pc:spChg>
        <pc:spChg chg="add mod">
          <ac:chgData name="Maleen Abeydeera" userId="c6ce28c11b823c74" providerId="LiveId" clId="{D1DAB306-61DB-49CE-8376-F0CFEB0FDD62}" dt="2019-07-21T16:37:27.261" v="21280" actId="164"/>
          <ac:spMkLst>
            <pc:docMk/>
            <pc:sldMk cId="509193798" sldId="321"/>
            <ac:spMk id="94" creationId="{D9D06BB1-9EB6-4C51-B10F-02593BA03FF8}"/>
          </ac:spMkLst>
        </pc:spChg>
        <pc:spChg chg="add mod">
          <ac:chgData name="Maleen Abeydeera" userId="c6ce28c11b823c74" providerId="LiveId" clId="{D1DAB306-61DB-49CE-8376-F0CFEB0FDD62}" dt="2019-07-21T16:37:27.261" v="21280" actId="164"/>
          <ac:spMkLst>
            <pc:docMk/>
            <pc:sldMk cId="509193798" sldId="321"/>
            <ac:spMk id="95" creationId="{195E1542-A9E8-459F-AB65-F8243AEC543F}"/>
          </ac:spMkLst>
        </pc:spChg>
        <pc:spChg chg="add mod">
          <ac:chgData name="Maleen Abeydeera" userId="c6ce28c11b823c74" providerId="LiveId" clId="{D1DAB306-61DB-49CE-8376-F0CFEB0FDD62}" dt="2019-07-21T16:37:27.261" v="21280" actId="164"/>
          <ac:spMkLst>
            <pc:docMk/>
            <pc:sldMk cId="509193798" sldId="321"/>
            <ac:spMk id="96" creationId="{8E765FAE-CD38-4490-AB15-4E2674A16C4B}"/>
          </ac:spMkLst>
        </pc:spChg>
        <pc:spChg chg="add mod">
          <ac:chgData name="Maleen Abeydeera" userId="c6ce28c11b823c74" providerId="LiveId" clId="{D1DAB306-61DB-49CE-8376-F0CFEB0FDD62}" dt="2019-07-21T16:37:27.261" v="21280" actId="164"/>
          <ac:spMkLst>
            <pc:docMk/>
            <pc:sldMk cId="509193798" sldId="321"/>
            <ac:spMk id="97" creationId="{56C54070-82B0-45D3-9A58-8AA76CB1E232}"/>
          </ac:spMkLst>
        </pc:spChg>
        <pc:spChg chg="add mod">
          <ac:chgData name="Maleen Abeydeera" userId="c6ce28c11b823c74" providerId="LiveId" clId="{D1DAB306-61DB-49CE-8376-F0CFEB0FDD62}" dt="2019-07-21T16:37:27.261" v="21280" actId="164"/>
          <ac:spMkLst>
            <pc:docMk/>
            <pc:sldMk cId="509193798" sldId="321"/>
            <ac:spMk id="98" creationId="{EB828A72-A8D7-42F4-AE39-5BFD3307CC24}"/>
          </ac:spMkLst>
        </pc:spChg>
        <pc:spChg chg="add mod">
          <ac:chgData name="Maleen Abeydeera" userId="c6ce28c11b823c74" providerId="LiveId" clId="{D1DAB306-61DB-49CE-8376-F0CFEB0FDD62}" dt="2019-07-21T16:37:27.261" v="21280" actId="164"/>
          <ac:spMkLst>
            <pc:docMk/>
            <pc:sldMk cId="509193798" sldId="321"/>
            <ac:spMk id="99" creationId="{35A4FF10-489A-42B5-96C9-FC10A7E888A4}"/>
          </ac:spMkLst>
        </pc:spChg>
        <pc:spChg chg="add mod">
          <ac:chgData name="Maleen Abeydeera" userId="c6ce28c11b823c74" providerId="LiveId" clId="{D1DAB306-61DB-49CE-8376-F0CFEB0FDD62}" dt="2019-07-21T16:37:27.261" v="21280" actId="164"/>
          <ac:spMkLst>
            <pc:docMk/>
            <pc:sldMk cId="509193798" sldId="321"/>
            <ac:spMk id="100" creationId="{361D4575-96D0-47F4-B99B-6E347E30A846}"/>
          </ac:spMkLst>
        </pc:spChg>
        <pc:spChg chg="add mod">
          <ac:chgData name="Maleen Abeydeera" userId="c6ce28c11b823c74" providerId="LiveId" clId="{D1DAB306-61DB-49CE-8376-F0CFEB0FDD62}" dt="2019-07-21T16:37:27.261" v="21280" actId="164"/>
          <ac:spMkLst>
            <pc:docMk/>
            <pc:sldMk cId="509193798" sldId="321"/>
            <ac:spMk id="101" creationId="{69EFC0D8-FE38-433B-8F3F-8E85784AF6E7}"/>
          </ac:spMkLst>
        </pc:spChg>
        <pc:spChg chg="add mod">
          <ac:chgData name="Maleen Abeydeera" userId="c6ce28c11b823c74" providerId="LiveId" clId="{D1DAB306-61DB-49CE-8376-F0CFEB0FDD62}" dt="2019-07-21T16:37:27.261" v="21280" actId="164"/>
          <ac:spMkLst>
            <pc:docMk/>
            <pc:sldMk cId="509193798" sldId="321"/>
            <ac:spMk id="102" creationId="{51AE7739-0C32-43A1-B5BD-871AC6D47AA8}"/>
          </ac:spMkLst>
        </pc:spChg>
        <pc:spChg chg="add mod">
          <ac:chgData name="Maleen Abeydeera" userId="c6ce28c11b823c74" providerId="LiveId" clId="{D1DAB306-61DB-49CE-8376-F0CFEB0FDD62}" dt="2019-07-21T16:37:27.261" v="21280" actId="164"/>
          <ac:spMkLst>
            <pc:docMk/>
            <pc:sldMk cId="509193798" sldId="321"/>
            <ac:spMk id="116" creationId="{0C963EF8-AD01-4031-B597-BD76654A07A4}"/>
          </ac:spMkLst>
        </pc:spChg>
        <pc:spChg chg="add mod">
          <ac:chgData name="Maleen Abeydeera" userId="c6ce28c11b823c74" providerId="LiveId" clId="{D1DAB306-61DB-49CE-8376-F0CFEB0FDD62}" dt="2019-07-21T16:37:27.261" v="21280" actId="164"/>
          <ac:spMkLst>
            <pc:docMk/>
            <pc:sldMk cId="509193798" sldId="321"/>
            <ac:spMk id="117" creationId="{03C0694B-BC91-42AC-B87B-D089A9A42038}"/>
          </ac:spMkLst>
        </pc:spChg>
        <pc:grpChg chg="add mod">
          <ac:chgData name="Maleen Abeydeera" userId="c6ce28c11b823c74" providerId="LiveId" clId="{D1DAB306-61DB-49CE-8376-F0CFEB0FDD62}" dt="2019-07-15T18:14:37.832" v="7386" actId="164"/>
          <ac:grpSpMkLst>
            <pc:docMk/>
            <pc:sldMk cId="509193798" sldId="321"/>
            <ac:grpSpMk id="5" creationId="{22DD8162-0FCE-4620-9AAF-23EB41967772}"/>
          </ac:grpSpMkLst>
        </pc:grpChg>
        <pc:grpChg chg="add mod">
          <ac:chgData name="Maleen Abeydeera" userId="c6ce28c11b823c74" providerId="LiveId" clId="{D1DAB306-61DB-49CE-8376-F0CFEB0FDD62}" dt="2019-07-15T18:14:37.832" v="7386" actId="164"/>
          <ac:grpSpMkLst>
            <pc:docMk/>
            <pc:sldMk cId="509193798" sldId="321"/>
            <ac:grpSpMk id="45" creationId="{E86C0C75-ED12-4133-8BDC-1A28B2AB0F7D}"/>
          </ac:grpSpMkLst>
        </pc:grpChg>
        <pc:grpChg chg="add del mod">
          <ac:chgData name="Maleen Abeydeera" userId="c6ce28c11b823c74" providerId="LiveId" clId="{D1DAB306-61DB-49CE-8376-F0CFEB0FDD62}" dt="2019-07-21T16:37:23.606" v="21278" actId="478"/>
          <ac:grpSpMkLst>
            <pc:docMk/>
            <pc:sldMk cId="509193798" sldId="321"/>
            <ac:grpSpMk id="59" creationId="{A86F818A-2526-46FD-BC00-4BDE5062A08C}"/>
          </ac:grpSpMkLst>
        </pc:grpChg>
        <pc:grpChg chg="add mod">
          <ac:chgData name="Maleen Abeydeera" userId="c6ce28c11b823c74" providerId="LiveId" clId="{D1DAB306-61DB-49CE-8376-F0CFEB0FDD62}" dt="2019-07-21T16:37:27.261" v="21280" actId="164"/>
          <ac:grpSpMkLst>
            <pc:docMk/>
            <pc:sldMk cId="509193798" sldId="321"/>
            <ac:grpSpMk id="64" creationId="{D9767687-8E6D-4C26-A4E8-D9FF582A1515}"/>
          </ac:grpSpMkLst>
        </pc:grpChg>
        <pc:grpChg chg="add mod">
          <ac:chgData name="Maleen Abeydeera" userId="c6ce28c11b823c74" providerId="LiveId" clId="{D1DAB306-61DB-49CE-8376-F0CFEB0FDD62}" dt="2019-07-21T16:37:27.261" v="21280" actId="164"/>
          <ac:grpSpMkLst>
            <pc:docMk/>
            <pc:sldMk cId="509193798" sldId="321"/>
            <ac:grpSpMk id="103" creationId="{F2744FCE-92C9-4020-B2EA-36384216CBEF}"/>
          </ac:grpSpMkLst>
        </pc:grpChg>
        <pc:grpChg chg="add mod">
          <ac:chgData name="Maleen Abeydeera" userId="c6ce28c11b823c74" providerId="LiveId" clId="{D1DAB306-61DB-49CE-8376-F0CFEB0FDD62}" dt="2019-07-21T16:37:37.754" v="21281" actId="1076"/>
          <ac:grpSpMkLst>
            <pc:docMk/>
            <pc:sldMk cId="509193798" sldId="321"/>
            <ac:grpSpMk id="118" creationId="{D353E280-4321-4332-93D7-FF0E8C480D93}"/>
          </ac:grpSpMkLst>
        </pc:grpChg>
        <pc:cxnChg chg="add mod">
          <ac:chgData name="Maleen Abeydeera" userId="c6ce28c11b823c74" providerId="LiveId" clId="{D1DAB306-61DB-49CE-8376-F0CFEB0FDD62}" dt="2019-07-15T18:14:37.832" v="7386" actId="164"/>
          <ac:cxnSpMkLst>
            <pc:docMk/>
            <pc:sldMk cId="509193798" sldId="321"/>
            <ac:cxnSpMk id="34" creationId="{A53A759D-DFD9-49AF-8E88-347447D3E455}"/>
          </ac:cxnSpMkLst>
        </pc:cxnChg>
        <pc:cxnChg chg="add mod">
          <ac:chgData name="Maleen Abeydeera" userId="c6ce28c11b823c74" providerId="LiveId" clId="{D1DAB306-61DB-49CE-8376-F0CFEB0FDD62}" dt="2019-07-21T16:37:27.261" v="21280" actId="164"/>
          <ac:cxnSpMkLst>
            <pc:docMk/>
            <pc:sldMk cId="509193798" sldId="321"/>
            <ac:cxnSpMk id="93" creationId="{36EAA60B-FD3B-41AE-A4C5-D12BE268FD59}"/>
          </ac:cxnSpMkLst>
        </pc:cxnChg>
      </pc:sldChg>
      <pc:sldChg chg="addSp delSp modSp add delAnim modAnim">
        <pc:chgData name="Maleen Abeydeera" userId="c6ce28c11b823c74" providerId="LiveId" clId="{D1DAB306-61DB-49CE-8376-F0CFEB0FDD62}" dt="2019-07-22T17:14:42.166" v="24728" actId="20577"/>
        <pc:sldMkLst>
          <pc:docMk/>
          <pc:sldMk cId="756580849" sldId="322"/>
        </pc:sldMkLst>
        <pc:spChg chg="mod">
          <ac:chgData name="Maleen Abeydeera" userId="c6ce28c11b823c74" providerId="LiveId" clId="{D1DAB306-61DB-49CE-8376-F0CFEB0FDD62}" dt="2019-07-21T16:02:52.117" v="21065" actId="27636"/>
          <ac:spMkLst>
            <pc:docMk/>
            <pc:sldMk cId="756580849" sldId="322"/>
            <ac:spMk id="2" creationId="{ED90DE80-45C8-41BF-928D-87206E4A84C1}"/>
          </ac:spMkLst>
        </pc:spChg>
        <pc:spChg chg="add del mod">
          <ac:chgData name="Maleen Abeydeera" userId="c6ce28c11b823c74" providerId="LiveId" clId="{D1DAB306-61DB-49CE-8376-F0CFEB0FDD62}" dt="2019-07-15T19:48:21.593" v="9972" actId="11529"/>
          <ac:spMkLst>
            <pc:docMk/>
            <pc:sldMk cId="756580849" sldId="322"/>
            <ac:spMk id="3" creationId="{E43B2D1E-992C-4C5E-8C43-435A79F04D76}"/>
          </ac:spMkLst>
        </pc:spChg>
        <pc:spChg chg="add mod">
          <ac:chgData name="Maleen Abeydeera" userId="c6ce28c11b823c74" providerId="LiveId" clId="{D1DAB306-61DB-49CE-8376-F0CFEB0FDD62}" dt="2019-07-18T19:55:22.679" v="14434" actId="20577"/>
          <ac:spMkLst>
            <pc:docMk/>
            <pc:sldMk cId="756580849" sldId="322"/>
            <ac:spMk id="5" creationId="{7ECD03BC-C277-49E1-BB04-164EFA825F36}"/>
          </ac:spMkLst>
        </pc:spChg>
        <pc:spChg chg="del">
          <ac:chgData name="Maleen Abeydeera" userId="c6ce28c11b823c74" providerId="LiveId" clId="{D1DAB306-61DB-49CE-8376-F0CFEB0FDD62}" dt="2019-07-15T19:46:08.352" v="9948" actId="478"/>
          <ac:spMkLst>
            <pc:docMk/>
            <pc:sldMk cId="756580849" sldId="322"/>
            <ac:spMk id="7" creationId="{6DE3D9F7-5954-45FF-96CE-8075200419C1}"/>
          </ac:spMkLst>
        </pc:spChg>
        <pc:spChg chg="del">
          <ac:chgData name="Maleen Abeydeera" userId="c6ce28c11b823c74" providerId="LiveId" clId="{D1DAB306-61DB-49CE-8376-F0CFEB0FDD62}" dt="2019-07-15T19:46:10.657" v="9950" actId="478"/>
          <ac:spMkLst>
            <pc:docMk/>
            <pc:sldMk cId="756580849" sldId="322"/>
            <ac:spMk id="8" creationId="{7FE34C26-44DA-4624-A6F7-283A272DA578}"/>
          </ac:spMkLst>
        </pc:spChg>
        <pc:spChg chg="del">
          <ac:chgData name="Maleen Abeydeera" userId="c6ce28c11b823c74" providerId="LiveId" clId="{D1DAB306-61DB-49CE-8376-F0CFEB0FDD62}" dt="2019-07-15T19:46:11.513" v="9951" actId="478"/>
          <ac:spMkLst>
            <pc:docMk/>
            <pc:sldMk cId="756580849" sldId="322"/>
            <ac:spMk id="10" creationId="{E008F368-8523-41B5-AA77-1C6E1FBF5727}"/>
          </ac:spMkLst>
        </pc:spChg>
        <pc:spChg chg="del">
          <ac:chgData name="Maleen Abeydeera" userId="c6ce28c11b823c74" providerId="LiveId" clId="{D1DAB306-61DB-49CE-8376-F0CFEB0FDD62}" dt="2019-07-15T19:46:12.304" v="9952" actId="478"/>
          <ac:spMkLst>
            <pc:docMk/>
            <pc:sldMk cId="756580849" sldId="322"/>
            <ac:spMk id="11" creationId="{18AB1FFE-5D9B-4F08-8021-AC47E2B0DBAB}"/>
          </ac:spMkLst>
        </pc:spChg>
        <pc:spChg chg="mod">
          <ac:chgData name="Maleen Abeydeera" userId="c6ce28c11b823c74" providerId="LiveId" clId="{D1DAB306-61DB-49CE-8376-F0CFEB0FDD62}" dt="2019-07-18T19:47:13.424" v="14318" actId="1076"/>
          <ac:spMkLst>
            <pc:docMk/>
            <pc:sldMk cId="756580849" sldId="322"/>
            <ac:spMk id="14" creationId="{88BF728C-6974-42EE-B618-4DA1FFE26276}"/>
          </ac:spMkLst>
        </pc:spChg>
        <pc:spChg chg="del">
          <ac:chgData name="Maleen Abeydeera" userId="c6ce28c11b823c74" providerId="LiveId" clId="{D1DAB306-61DB-49CE-8376-F0CFEB0FDD62}" dt="2019-07-15T19:46:09.796" v="9949" actId="478"/>
          <ac:spMkLst>
            <pc:docMk/>
            <pc:sldMk cId="756580849" sldId="322"/>
            <ac:spMk id="15" creationId="{2B750458-2EA9-4A89-83C0-449F70C9027D}"/>
          </ac:spMkLst>
        </pc:spChg>
        <pc:spChg chg="del">
          <ac:chgData name="Maleen Abeydeera" userId="c6ce28c11b823c74" providerId="LiveId" clId="{D1DAB306-61DB-49CE-8376-F0CFEB0FDD62}" dt="2019-07-15T19:46:27.797" v="9954" actId="478"/>
          <ac:spMkLst>
            <pc:docMk/>
            <pc:sldMk cId="756580849" sldId="322"/>
            <ac:spMk id="16" creationId="{953BF747-5EAB-4453-97C3-5BC0EA9181F8}"/>
          </ac:spMkLst>
        </pc:spChg>
        <pc:spChg chg="del">
          <ac:chgData name="Maleen Abeydeera" userId="c6ce28c11b823c74" providerId="LiveId" clId="{D1DAB306-61DB-49CE-8376-F0CFEB0FDD62}" dt="2019-07-15T19:46:26.399" v="9953" actId="478"/>
          <ac:spMkLst>
            <pc:docMk/>
            <pc:sldMk cId="756580849" sldId="322"/>
            <ac:spMk id="17" creationId="{646C1D41-DC58-4A18-94AB-D516CC75D4B3}"/>
          </ac:spMkLst>
        </pc:spChg>
        <pc:spChg chg="del">
          <ac:chgData name="Maleen Abeydeera" userId="c6ce28c11b823c74" providerId="LiveId" clId="{D1DAB306-61DB-49CE-8376-F0CFEB0FDD62}" dt="2019-07-15T19:46:29.080" v="9955" actId="478"/>
          <ac:spMkLst>
            <pc:docMk/>
            <pc:sldMk cId="756580849" sldId="322"/>
            <ac:spMk id="18" creationId="{1D4488B1-253D-48D0-9342-961C94BCF757}"/>
          </ac:spMkLst>
        </pc:spChg>
        <pc:spChg chg="mod">
          <ac:chgData name="Maleen Abeydeera" userId="c6ce28c11b823c74" providerId="LiveId" clId="{D1DAB306-61DB-49CE-8376-F0CFEB0FDD62}" dt="2019-07-22T17:14:42.166" v="24728" actId="20577"/>
          <ac:spMkLst>
            <pc:docMk/>
            <pc:sldMk cId="756580849" sldId="322"/>
            <ac:spMk id="19" creationId="{51BA050A-3C14-4E82-9A65-296A525228EA}"/>
          </ac:spMkLst>
        </pc:spChg>
        <pc:spChg chg="mod">
          <ac:chgData name="Maleen Abeydeera" userId="c6ce28c11b823c74" providerId="LiveId" clId="{D1DAB306-61DB-49CE-8376-F0CFEB0FDD62}" dt="2019-07-15T19:59:49.611" v="10099" actId="1036"/>
          <ac:spMkLst>
            <pc:docMk/>
            <pc:sldMk cId="756580849" sldId="322"/>
            <ac:spMk id="24" creationId="{80057FF2-A34B-42C0-B6E9-23C0936C5470}"/>
          </ac:spMkLst>
        </pc:spChg>
        <pc:spChg chg="mod ord">
          <ac:chgData name="Maleen Abeydeera" userId="c6ce28c11b823c74" providerId="LiveId" clId="{D1DAB306-61DB-49CE-8376-F0CFEB0FDD62}" dt="2019-07-15T19:59:49.611" v="10099" actId="1036"/>
          <ac:spMkLst>
            <pc:docMk/>
            <pc:sldMk cId="756580849" sldId="322"/>
            <ac:spMk id="25" creationId="{8A6A28B6-4232-440B-8486-4478DD56A191}"/>
          </ac:spMkLst>
        </pc:spChg>
        <pc:spChg chg="add mod">
          <ac:chgData name="Maleen Abeydeera" userId="c6ce28c11b823c74" providerId="LiveId" clId="{D1DAB306-61DB-49CE-8376-F0CFEB0FDD62}" dt="2019-07-15T19:45:56.775" v="9944" actId="1076"/>
          <ac:spMkLst>
            <pc:docMk/>
            <pc:sldMk cId="756580849" sldId="322"/>
            <ac:spMk id="26" creationId="{3CC5B33B-FDFB-4B36-B9AB-3510F6EC1815}"/>
          </ac:spMkLst>
        </pc:spChg>
        <pc:spChg chg="mod">
          <ac:chgData name="Maleen Abeydeera" userId="c6ce28c11b823c74" providerId="LiveId" clId="{D1DAB306-61DB-49CE-8376-F0CFEB0FDD62}" dt="2019-07-15T19:42:50.930" v="9880" actId="20577"/>
          <ac:spMkLst>
            <pc:docMk/>
            <pc:sldMk cId="756580849" sldId="322"/>
            <ac:spMk id="27" creationId="{8E765467-9170-4740-B156-458F3A39E70A}"/>
          </ac:spMkLst>
        </pc:spChg>
        <pc:spChg chg="add mod">
          <ac:chgData name="Maleen Abeydeera" userId="c6ce28c11b823c74" providerId="LiveId" clId="{D1DAB306-61DB-49CE-8376-F0CFEB0FDD62}" dt="2019-07-15T19:43:51.235" v="9927" actId="1035"/>
          <ac:spMkLst>
            <pc:docMk/>
            <pc:sldMk cId="756580849" sldId="322"/>
            <ac:spMk id="28" creationId="{908D4EE4-DEEA-40A7-9188-11FAA45C2827}"/>
          </ac:spMkLst>
        </pc:spChg>
        <pc:spChg chg="del mod">
          <ac:chgData name="Maleen Abeydeera" userId="c6ce28c11b823c74" providerId="LiveId" clId="{D1DAB306-61DB-49CE-8376-F0CFEB0FDD62}" dt="2019-07-18T19:48:04.769" v="14322" actId="478"/>
          <ac:spMkLst>
            <pc:docMk/>
            <pc:sldMk cId="756580849" sldId="322"/>
            <ac:spMk id="29" creationId="{2A79EF41-9149-4D46-A1C6-8BD6AFBB6D05}"/>
          </ac:spMkLst>
        </pc:spChg>
        <pc:spChg chg="add mod">
          <ac:chgData name="Maleen Abeydeera" userId="c6ce28c11b823c74" providerId="LiveId" clId="{D1DAB306-61DB-49CE-8376-F0CFEB0FDD62}" dt="2019-07-19T17:23:12.075" v="18598" actId="1076"/>
          <ac:spMkLst>
            <pc:docMk/>
            <pc:sldMk cId="756580849" sldId="322"/>
            <ac:spMk id="29" creationId="{626D492E-6F50-4571-AC1A-675313DC7EEE}"/>
          </ac:spMkLst>
        </pc:spChg>
        <pc:spChg chg="add mod">
          <ac:chgData name="Maleen Abeydeera" userId="c6ce28c11b823c74" providerId="LiveId" clId="{D1DAB306-61DB-49CE-8376-F0CFEB0FDD62}" dt="2019-07-19T17:20:01.808" v="18576" actId="20577"/>
          <ac:spMkLst>
            <pc:docMk/>
            <pc:sldMk cId="756580849" sldId="322"/>
            <ac:spMk id="30" creationId="{DEA58A3F-D215-4217-B83C-68637945C6A3}"/>
          </ac:spMkLst>
        </pc:spChg>
        <pc:spChg chg="del">
          <ac:chgData name="Maleen Abeydeera" userId="c6ce28c11b823c74" providerId="LiveId" clId="{D1DAB306-61DB-49CE-8376-F0CFEB0FDD62}" dt="2019-07-18T19:48:06.295" v="14323" actId="478"/>
          <ac:spMkLst>
            <pc:docMk/>
            <pc:sldMk cId="756580849" sldId="322"/>
            <ac:spMk id="30" creationId="{F70BB7F6-B5D6-4F0F-B0B3-6F3FAF424E39}"/>
          </ac:spMkLst>
        </pc:spChg>
        <pc:spChg chg="mod">
          <ac:chgData name="Maleen Abeydeera" userId="c6ce28c11b823c74" providerId="LiveId" clId="{D1DAB306-61DB-49CE-8376-F0CFEB0FDD62}" dt="2019-07-15T19:43:28.088" v="9894" actId="552"/>
          <ac:spMkLst>
            <pc:docMk/>
            <pc:sldMk cId="756580849" sldId="322"/>
            <ac:spMk id="31" creationId="{3797AC94-F46F-4285-81E4-D86C243021B5}"/>
          </ac:spMkLst>
        </pc:spChg>
        <pc:spChg chg="add mod">
          <ac:chgData name="Maleen Abeydeera" userId="c6ce28c11b823c74" providerId="LiveId" clId="{D1DAB306-61DB-49CE-8376-F0CFEB0FDD62}" dt="2019-07-19T17:23:47.536" v="18618" actId="1076"/>
          <ac:spMkLst>
            <pc:docMk/>
            <pc:sldMk cId="756580849" sldId="322"/>
            <ac:spMk id="32" creationId="{970F3604-DE09-4E95-9538-6D5A0667F049}"/>
          </ac:spMkLst>
        </pc:spChg>
        <pc:spChg chg="add mod">
          <ac:chgData name="Maleen Abeydeera" userId="c6ce28c11b823c74" providerId="LiveId" clId="{D1DAB306-61DB-49CE-8376-F0CFEB0FDD62}" dt="2019-07-19T17:20:46.351" v="18589" actId="20577"/>
          <ac:spMkLst>
            <pc:docMk/>
            <pc:sldMk cId="756580849" sldId="322"/>
            <ac:spMk id="33" creationId="{5FFBA696-3B4B-463A-B28D-77A65859F34B}"/>
          </ac:spMkLst>
        </pc:spChg>
        <pc:spChg chg="add mod">
          <ac:chgData name="Maleen Abeydeera" userId="c6ce28c11b823c74" providerId="LiveId" clId="{D1DAB306-61DB-49CE-8376-F0CFEB0FDD62}" dt="2019-07-19T17:23:54.346" v="18624" actId="1035"/>
          <ac:spMkLst>
            <pc:docMk/>
            <pc:sldMk cId="756580849" sldId="322"/>
            <ac:spMk id="34" creationId="{A38124DE-8C76-4CBA-8E45-F396D29C8071}"/>
          </ac:spMkLst>
        </pc:spChg>
        <pc:spChg chg="add mod">
          <ac:chgData name="Maleen Abeydeera" userId="c6ce28c11b823c74" providerId="LiveId" clId="{D1DAB306-61DB-49CE-8376-F0CFEB0FDD62}" dt="2019-07-19T17:23:51.899" v="18621" actId="1035"/>
          <ac:spMkLst>
            <pc:docMk/>
            <pc:sldMk cId="756580849" sldId="322"/>
            <ac:spMk id="36" creationId="{88FDB07D-A70A-47C9-ADED-1D0E74F1F97E}"/>
          </ac:spMkLst>
        </pc:spChg>
        <pc:spChg chg="del mod topLvl">
          <ac:chgData name="Maleen Abeydeera" userId="c6ce28c11b823c74" providerId="LiveId" clId="{D1DAB306-61DB-49CE-8376-F0CFEB0FDD62}" dt="2019-07-15T19:47:34.381" v="9965" actId="478"/>
          <ac:spMkLst>
            <pc:docMk/>
            <pc:sldMk cId="756580849" sldId="322"/>
            <ac:spMk id="36" creationId="{FF6C2E97-D8B4-431C-9EBB-B63EDC6B7796}"/>
          </ac:spMkLst>
        </pc:spChg>
        <pc:spChg chg="mod topLvl">
          <ac:chgData name="Maleen Abeydeera" userId="c6ce28c11b823c74" providerId="LiveId" clId="{D1DAB306-61DB-49CE-8376-F0CFEB0FDD62}" dt="2019-07-15T19:59:49.611" v="10099" actId="1036"/>
          <ac:spMkLst>
            <pc:docMk/>
            <pc:sldMk cId="756580849" sldId="322"/>
            <ac:spMk id="37" creationId="{A7FDC32F-CBFA-403F-8959-34572B3E5A9E}"/>
          </ac:spMkLst>
        </pc:spChg>
        <pc:spChg chg="mod topLvl">
          <ac:chgData name="Maleen Abeydeera" userId="c6ce28c11b823c74" providerId="LiveId" clId="{D1DAB306-61DB-49CE-8376-F0CFEB0FDD62}" dt="2019-07-15T19:59:49.611" v="10099" actId="1036"/>
          <ac:spMkLst>
            <pc:docMk/>
            <pc:sldMk cId="756580849" sldId="322"/>
            <ac:spMk id="38" creationId="{B544186D-121C-4275-B6D7-105566AAD1C9}"/>
          </ac:spMkLst>
        </pc:spChg>
        <pc:spChg chg="del mod topLvl">
          <ac:chgData name="Maleen Abeydeera" userId="c6ce28c11b823c74" providerId="LiveId" clId="{D1DAB306-61DB-49CE-8376-F0CFEB0FDD62}" dt="2019-07-15T19:50:34.110" v="10021" actId="478"/>
          <ac:spMkLst>
            <pc:docMk/>
            <pc:sldMk cId="756580849" sldId="322"/>
            <ac:spMk id="39" creationId="{FBC92D8D-D60E-4D4D-BEAE-F41744747CFA}"/>
          </ac:spMkLst>
        </pc:spChg>
        <pc:spChg chg="mod topLvl">
          <ac:chgData name="Maleen Abeydeera" userId="c6ce28c11b823c74" providerId="LiveId" clId="{D1DAB306-61DB-49CE-8376-F0CFEB0FDD62}" dt="2019-07-15T19:59:49.611" v="10099" actId="1036"/>
          <ac:spMkLst>
            <pc:docMk/>
            <pc:sldMk cId="756580849" sldId="322"/>
            <ac:spMk id="40" creationId="{EB78B40B-4ED2-4400-AC3A-BCB96CB9249B}"/>
          </ac:spMkLst>
        </pc:spChg>
        <pc:spChg chg="del mod topLvl">
          <ac:chgData name="Maleen Abeydeera" userId="c6ce28c11b823c74" providerId="LiveId" clId="{D1DAB306-61DB-49CE-8376-F0CFEB0FDD62}" dt="2019-07-15T19:50:29.623" v="10019" actId="478"/>
          <ac:spMkLst>
            <pc:docMk/>
            <pc:sldMk cId="756580849" sldId="322"/>
            <ac:spMk id="41" creationId="{8F046689-69C9-4B44-BD40-49C62728DAAF}"/>
          </ac:spMkLst>
        </pc:spChg>
        <pc:spChg chg="del mod topLvl">
          <ac:chgData name="Maleen Abeydeera" userId="c6ce28c11b823c74" providerId="LiveId" clId="{D1DAB306-61DB-49CE-8376-F0CFEB0FDD62}" dt="2019-07-15T19:50:19.921" v="10014" actId="478"/>
          <ac:spMkLst>
            <pc:docMk/>
            <pc:sldMk cId="756580849" sldId="322"/>
            <ac:spMk id="42" creationId="{FD12941E-4296-4BD0-88CC-C78E05535E6E}"/>
          </ac:spMkLst>
        </pc:spChg>
        <pc:spChg chg="del mod topLvl">
          <ac:chgData name="Maleen Abeydeera" userId="c6ce28c11b823c74" providerId="LiveId" clId="{D1DAB306-61DB-49CE-8376-F0CFEB0FDD62}" dt="2019-07-15T19:50:20.868" v="10015" actId="478"/>
          <ac:spMkLst>
            <pc:docMk/>
            <pc:sldMk cId="756580849" sldId="322"/>
            <ac:spMk id="43" creationId="{82422158-D9AC-4BD1-A492-3FCB70B5508E}"/>
          </ac:spMkLst>
        </pc:spChg>
        <pc:spChg chg="del mod topLvl">
          <ac:chgData name="Maleen Abeydeera" userId="c6ce28c11b823c74" providerId="LiveId" clId="{D1DAB306-61DB-49CE-8376-F0CFEB0FDD62}" dt="2019-07-15T19:50:22.293" v="10016" actId="478"/>
          <ac:spMkLst>
            <pc:docMk/>
            <pc:sldMk cId="756580849" sldId="322"/>
            <ac:spMk id="44" creationId="{9086E40C-8B1A-415F-9E4B-378B288B0F9B}"/>
          </ac:spMkLst>
        </pc:spChg>
        <pc:spChg chg="del mod topLvl">
          <ac:chgData name="Maleen Abeydeera" userId="c6ce28c11b823c74" providerId="LiveId" clId="{D1DAB306-61DB-49CE-8376-F0CFEB0FDD62}" dt="2019-07-15T19:50:17.325" v="10013" actId="478"/>
          <ac:spMkLst>
            <pc:docMk/>
            <pc:sldMk cId="756580849" sldId="322"/>
            <ac:spMk id="45" creationId="{C51F62B1-F6EE-4F53-8F13-68FA6692D6BD}"/>
          </ac:spMkLst>
        </pc:spChg>
        <pc:spChg chg="mod topLvl">
          <ac:chgData name="Maleen Abeydeera" userId="c6ce28c11b823c74" providerId="LiveId" clId="{D1DAB306-61DB-49CE-8376-F0CFEB0FDD62}" dt="2019-07-15T19:59:49.611" v="10099" actId="1036"/>
          <ac:spMkLst>
            <pc:docMk/>
            <pc:sldMk cId="756580849" sldId="322"/>
            <ac:spMk id="47" creationId="{FCE17CB1-D8B5-4D41-98B8-E50E3DAD8E8C}"/>
          </ac:spMkLst>
        </pc:spChg>
        <pc:spChg chg="del">
          <ac:chgData name="Maleen Abeydeera" userId="c6ce28c11b823c74" providerId="LiveId" clId="{D1DAB306-61DB-49CE-8376-F0CFEB0FDD62}" dt="2019-07-15T19:47:32.339" v="9964" actId="478"/>
          <ac:spMkLst>
            <pc:docMk/>
            <pc:sldMk cId="756580849" sldId="322"/>
            <ac:spMk id="74" creationId="{68208286-F2F7-4C36-B848-29526E14E89F}"/>
          </ac:spMkLst>
        </pc:spChg>
        <pc:spChg chg="add del mod">
          <ac:chgData name="Maleen Abeydeera" userId="c6ce28c11b823c74" providerId="LiveId" clId="{D1DAB306-61DB-49CE-8376-F0CFEB0FDD62}" dt="2019-07-15T19:48:36.787" v="9973" actId="478"/>
          <ac:spMkLst>
            <pc:docMk/>
            <pc:sldMk cId="756580849" sldId="322"/>
            <ac:spMk id="88" creationId="{561CB9F0-2559-4A31-B59D-B8E599EC7710}"/>
          </ac:spMkLst>
        </pc:spChg>
        <pc:spChg chg="add del mod">
          <ac:chgData name="Maleen Abeydeera" userId="c6ce28c11b823c74" providerId="LiveId" clId="{D1DAB306-61DB-49CE-8376-F0CFEB0FDD62}" dt="2019-07-15T19:49:04.822" v="9998" actId="478"/>
          <ac:spMkLst>
            <pc:docMk/>
            <pc:sldMk cId="756580849" sldId="322"/>
            <ac:spMk id="89" creationId="{E319F77D-24CD-47BE-BE5F-A1CACD620F8F}"/>
          </ac:spMkLst>
        </pc:spChg>
        <pc:spChg chg="add mod">
          <ac:chgData name="Maleen Abeydeera" userId="c6ce28c11b823c74" providerId="LiveId" clId="{D1DAB306-61DB-49CE-8376-F0CFEB0FDD62}" dt="2019-07-18T19:55:25.967" v="14440" actId="20577"/>
          <ac:spMkLst>
            <pc:docMk/>
            <pc:sldMk cId="756580849" sldId="322"/>
            <ac:spMk id="90" creationId="{B940DB91-DBD7-44A1-8151-4CA684DDC2B9}"/>
          </ac:spMkLst>
        </pc:spChg>
        <pc:spChg chg="add mod">
          <ac:chgData name="Maleen Abeydeera" userId="c6ce28c11b823c74" providerId="LiveId" clId="{D1DAB306-61DB-49CE-8376-F0CFEB0FDD62}" dt="2019-07-18T19:55:28.969" v="14446" actId="20577"/>
          <ac:spMkLst>
            <pc:docMk/>
            <pc:sldMk cId="756580849" sldId="322"/>
            <ac:spMk id="91" creationId="{02C6A09F-5896-4F5D-974C-2174BAA64170}"/>
          </ac:spMkLst>
        </pc:spChg>
        <pc:spChg chg="add mod">
          <ac:chgData name="Maleen Abeydeera" userId="c6ce28c11b823c74" providerId="LiveId" clId="{D1DAB306-61DB-49CE-8376-F0CFEB0FDD62}" dt="2019-07-15T19:59:49.611" v="10099" actId="1036"/>
          <ac:spMkLst>
            <pc:docMk/>
            <pc:sldMk cId="756580849" sldId="322"/>
            <ac:spMk id="93" creationId="{167B3B9C-6EA1-4E1A-A0CA-025A27BEDE41}"/>
          </ac:spMkLst>
        </pc:spChg>
        <pc:grpChg chg="add del mod">
          <ac:chgData name="Maleen Abeydeera" userId="c6ce28c11b823c74" providerId="LiveId" clId="{D1DAB306-61DB-49CE-8376-F0CFEB0FDD62}" dt="2019-07-15T19:47:01.204" v="9961" actId="165"/>
          <ac:grpSpMkLst>
            <pc:docMk/>
            <pc:sldMk cId="756580849" sldId="322"/>
            <ac:grpSpMk id="32" creationId="{C6E96C05-4063-4CAF-A57E-4A158311AECA}"/>
          </ac:grpSpMkLst>
        </pc:grpChg>
        <pc:grpChg chg="add del mod topLvl">
          <ac:chgData name="Maleen Abeydeera" userId="c6ce28c11b823c74" providerId="LiveId" clId="{D1DAB306-61DB-49CE-8376-F0CFEB0FDD62}" dt="2019-07-15T19:47:39.866" v="9968" actId="478"/>
          <ac:grpSpMkLst>
            <pc:docMk/>
            <pc:sldMk cId="756580849" sldId="322"/>
            <ac:grpSpMk id="33" creationId="{A897114E-7574-4EA3-9BB9-132109B6A9C3}"/>
          </ac:grpSpMkLst>
        </pc:grpChg>
        <pc:grpChg chg="del mod topLvl">
          <ac:chgData name="Maleen Abeydeera" userId="c6ce28c11b823c74" providerId="LiveId" clId="{D1DAB306-61DB-49CE-8376-F0CFEB0FDD62}" dt="2019-07-15T19:47:09.532" v="9962" actId="478"/>
          <ac:grpSpMkLst>
            <pc:docMk/>
            <pc:sldMk cId="756580849" sldId="322"/>
            <ac:grpSpMk id="46" creationId="{14D78B65-0F90-4779-BDAF-FF0B364D20F5}"/>
          </ac:grpSpMkLst>
        </pc:grpChg>
        <pc:cxnChg chg="mod ord">
          <ac:chgData name="Maleen Abeydeera" userId="c6ce28c11b823c74" providerId="LiveId" clId="{D1DAB306-61DB-49CE-8376-F0CFEB0FDD62}" dt="2019-07-15T19:52:47.935" v="10052" actId="1036"/>
          <ac:cxnSpMkLst>
            <pc:docMk/>
            <pc:sldMk cId="756580849" sldId="322"/>
            <ac:cxnSpMk id="9" creationId="{D8F79FC8-E422-4BEE-8ADF-3ED9A3D75F20}"/>
          </ac:cxnSpMkLst>
        </pc:cxnChg>
        <pc:cxnChg chg="mod ord">
          <ac:chgData name="Maleen Abeydeera" userId="c6ce28c11b823c74" providerId="LiveId" clId="{D1DAB306-61DB-49CE-8376-F0CFEB0FDD62}" dt="2019-07-15T19:52:46.679" v="10050" actId="1036"/>
          <ac:cxnSpMkLst>
            <pc:docMk/>
            <pc:sldMk cId="756580849" sldId="322"/>
            <ac:cxnSpMk id="12" creationId="{6BDDC56A-0A40-4DA1-9696-7CB39B8A19C1}"/>
          </ac:cxnSpMkLst>
        </pc:cxnChg>
        <pc:cxnChg chg="mod">
          <ac:chgData name="Maleen Abeydeera" userId="c6ce28c11b823c74" providerId="LiveId" clId="{D1DAB306-61DB-49CE-8376-F0CFEB0FDD62}" dt="2019-07-15T19:59:49.611" v="10099" actId="1036"/>
          <ac:cxnSpMkLst>
            <pc:docMk/>
            <pc:sldMk cId="756580849" sldId="322"/>
            <ac:cxnSpMk id="23" creationId="{DABEF5AF-2252-4C61-AFCA-0D5A20D73EC9}"/>
          </ac:cxnSpMkLst>
        </pc:cxnChg>
        <pc:cxnChg chg="del">
          <ac:chgData name="Maleen Abeydeera" userId="c6ce28c11b823c74" providerId="LiveId" clId="{D1DAB306-61DB-49CE-8376-F0CFEB0FDD62}" dt="2019-07-15T19:43:47.081" v="9925" actId="478"/>
          <ac:cxnSpMkLst>
            <pc:docMk/>
            <pc:sldMk cId="756580849" sldId="322"/>
            <ac:cxnSpMk id="34" creationId="{61209751-FB23-4887-820F-D2CF22DB4D3D}"/>
          </ac:cxnSpMkLst>
        </pc:cxnChg>
        <pc:cxnChg chg="mod topLvl">
          <ac:chgData name="Maleen Abeydeera" userId="c6ce28c11b823c74" providerId="LiveId" clId="{D1DAB306-61DB-49CE-8376-F0CFEB0FDD62}" dt="2019-07-15T19:59:49.611" v="10099" actId="1036"/>
          <ac:cxnSpMkLst>
            <pc:docMk/>
            <pc:sldMk cId="756580849" sldId="322"/>
            <ac:cxnSpMk id="35" creationId="{42BCFBBF-01C0-4C7E-8DBF-68AC136FC4C3}"/>
          </ac:cxnSpMkLst>
        </pc:cxnChg>
        <pc:cxnChg chg="add mod">
          <ac:chgData name="Maleen Abeydeera" userId="c6ce28c11b823c74" providerId="LiveId" clId="{D1DAB306-61DB-49CE-8376-F0CFEB0FDD62}" dt="2019-07-15T19:59:49.611" v="10099" actId="1036"/>
          <ac:cxnSpMkLst>
            <pc:docMk/>
            <pc:sldMk cId="756580849" sldId="322"/>
            <ac:cxnSpMk id="92" creationId="{F7A668E0-831A-44FA-B14B-9FCE4A6A401C}"/>
          </ac:cxnSpMkLst>
        </pc:cxnChg>
        <pc:cxnChg chg="add mod">
          <ac:chgData name="Maleen Abeydeera" userId="c6ce28c11b823c74" providerId="LiveId" clId="{D1DAB306-61DB-49CE-8376-F0CFEB0FDD62}" dt="2019-07-15T19:59:49.611" v="10099" actId="1036"/>
          <ac:cxnSpMkLst>
            <pc:docMk/>
            <pc:sldMk cId="756580849" sldId="322"/>
            <ac:cxnSpMk id="94" creationId="{E652C325-E164-4208-B731-01B57D24B98A}"/>
          </ac:cxnSpMkLst>
        </pc:cxnChg>
      </pc:sldChg>
      <pc:sldChg chg="addSp delSp modSp add ord delAnim modAnim modNotesTx">
        <pc:chgData name="Maleen Abeydeera" userId="c6ce28c11b823c74" providerId="LiveId" clId="{D1DAB306-61DB-49CE-8376-F0CFEB0FDD62}" dt="2019-07-22T17:35:22.187" v="25122" actId="6549"/>
        <pc:sldMkLst>
          <pc:docMk/>
          <pc:sldMk cId="3729053615" sldId="323"/>
        </pc:sldMkLst>
        <pc:spChg chg="mod">
          <ac:chgData name="Maleen Abeydeera" userId="c6ce28c11b823c74" providerId="LiveId" clId="{D1DAB306-61DB-49CE-8376-F0CFEB0FDD62}" dt="2019-07-22T17:32:43.461" v="25082" actId="20577"/>
          <ac:spMkLst>
            <pc:docMk/>
            <pc:sldMk cId="3729053615" sldId="323"/>
            <ac:spMk id="2" creationId="{C507ABFA-FF62-4767-B121-A22040AC6CAF}"/>
          </ac:spMkLst>
        </pc:spChg>
        <pc:spChg chg="mod">
          <ac:chgData name="Maleen Abeydeera" userId="c6ce28c11b823c74" providerId="LiveId" clId="{D1DAB306-61DB-49CE-8376-F0CFEB0FDD62}" dt="2019-07-18T17:58:48.817" v="12079" actId="1076"/>
          <ac:spMkLst>
            <pc:docMk/>
            <pc:sldMk cId="3729053615" sldId="323"/>
            <ac:spMk id="3" creationId="{7A1BED26-4B44-4C64-8FE4-5ED956CD3D11}"/>
          </ac:spMkLst>
        </pc:spChg>
        <pc:spChg chg="mod">
          <ac:chgData name="Maleen Abeydeera" userId="c6ce28c11b823c74" providerId="LiveId" clId="{D1DAB306-61DB-49CE-8376-F0CFEB0FDD62}" dt="2019-07-21T20:10:20.771" v="22358" actId="1076"/>
          <ac:spMkLst>
            <pc:docMk/>
            <pc:sldMk cId="3729053615" sldId="323"/>
            <ac:spMk id="4" creationId="{B656A3D8-3AB2-4C06-9696-1BFB867D2E29}"/>
          </ac:spMkLst>
        </pc:spChg>
        <pc:spChg chg="add mod">
          <ac:chgData name="Maleen Abeydeera" userId="c6ce28c11b823c74" providerId="LiveId" clId="{D1DAB306-61DB-49CE-8376-F0CFEB0FDD62}" dt="2019-07-22T17:31:54.618" v="25065" actId="20577"/>
          <ac:spMkLst>
            <pc:docMk/>
            <pc:sldMk cId="3729053615" sldId="323"/>
            <ac:spMk id="5" creationId="{F0E202F6-A3DE-4808-A37D-A7C0A78E43D1}"/>
          </ac:spMkLst>
        </pc:spChg>
        <pc:spChg chg="add mod">
          <ac:chgData name="Maleen Abeydeera" userId="c6ce28c11b823c74" providerId="LiveId" clId="{D1DAB306-61DB-49CE-8376-F0CFEB0FDD62}" dt="2019-07-18T18:13:58.281" v="12866" actId="1076"/>
          <ac:spMkLst>
            <pc:docMk/>
            <pc:sldMk cId="3729053615" sldId="323"/>
            <ac:spMk id="6" creationId="{279BC7D4-79D7-401A-8275-E8C5BE13EF84}"/>
          </ac:spMkLst>
        </pc:spChg>
        <pc:spChg chg="add mod">
          <ac:chgData name="Maleen Abeydeera" userId="c6ce28c11b823c74" providerId="LiveId" clId="{D1DAB306-61DB-49CE-8376-F0CFEB0FDD62}" dt="2019-07-18T18:27:04.727" v="13025" actId="20577"/>
          <ac:spMkLst>
            <pc:docMk/>
            <pc:sldMk cId="3729053615" sldId="323"/>
            <ac:spMk id="7" creationId="{3A6371DD-67B2-4456-9A00-72918E8CF53A}"/>
          </ac:spMkLst>
        </pc:spChg>
        <pc:spChg chg="add mod">
          <ac:chgData name="Maleen Abeydeera" userId="c6ce28c11b823c74" providerId="LiveId" clId="{D1DAB306-61DB-49CE-8376-F0CFEB0FDD62}" dt="2019-07-21T21:43:00.447" v="23076" actId="1076"/>
          <ac:spMkLst>
            <pc:docMk/>
            <pc:sldMk cId="3729053615" sldId="323"/>
            <ac:spMk id="8" creationId="{C88CEA17-5FF7-4A6B-B76A-5E0383C5E097}"/>
          </ac:spMkLst>
        </pc:spChg>
        <pc:spChg chg="add mod">
          <ac:chgData name="Maleen Abeydeera" userId="c6ce28c11b823c74" providerId="LiveId" clId="{D1DAB306-61DB-49CE-8376-F0CFEB0FDD62}" dt="2019-07-18T18:15:09.229" v="13001" actId="1076"/>
          <ac:spMkLst>
            <pc:docMk/>
            <pc:sldMk cId="3729053615" sldId="323"/>
            <ac:spMk id="9" creationId="{10E60972-10D3-4A97-BFB6-E950EB190E87}"/>
          </ac:spMkLst>
        </pc:spChg>
        <pc:spChg chg="add mod">
          <ac:chgData name="Maleen Abeydeera" userId="c6ce28c11b823c74" providerId="LiveId" clId="{D1DAB306-61DB-49CE-8376-F0CFEB0FDD62}" dt="2019-07-18T18:13:58.281" v="12866" actId="1076"/>
          <ac:spMkLst>
            <pc:docMk/>
            <pc:sldMk cId="3729053615" sldId="323"/>
            <ac:spMk id="10" creationId="{62B91DA5-0668-495B-9ECD-6731F2F64298}"/>
          </ac:spMkLst>
        </pc:spChg>
        <pc:spChg chg="add mod">
          <ac:chgData name="Maleen Abeydeera" userId="c6ce28c11b823c74" providerId="LiveId" clId="{D1DAB306-61DB-49CE-8376-F0CFEB0FDD62}" dt="2019-07-18T18:13:58.281" v="12866" actId="1076"/>
          <ac:spMkLst>
            <pc:docMk/>
            <pc:sldMk cId="3729053615" sldId="323"/>
            <ac:spMk id="11" creationId="{D51BAF84-5BE6-4B4A-8E3D-23DD4EAFA260}"/>
          </ac:spMkLst>
        </pc:spChg>
        <pc:spChg chg="add mod">
          <ac:chgData name="Maleen Abeydeera" userId="c6ce28c11b823c74" providerId="LiveId" clId="{D1DAB306-61DB-49CE-8376-F0CFEB0FDD62}" dt="2019-07-18T18:13:58.281" v="12866" actId="1076"/>
          <ac:spMkLst>
            <pc:docMk/>
            <pc:sldMk cId="3729053615" sldId="323"/>
            <ac:spMk id="12" creationId="{CB0071E7-35DF-44A8-B78D-00CD467F98E1}"/>
          </ac:spMkLst>
        </pc:spChg>
        <pc:spChg chg="add mod">
          <ac:chgData name="Maleen Abeydeera" userId="c6ce28c11b823c74" providerId="LiveId" clId="{D1DAB306-61DB-49CE-8376-F0CFEB0FDD62}" dt="2019-07-18T18:13:58.281" v="12866" actId="1076"/>
          <ac:spMkLst>
            <pc:docMk/>
            <pc:sldMk cId="3729053615" sldId="323"/>
            <ac:spMk id="13" creationId="{C2EC1E9E-CD9A-40C8-AC82-C3C0188C4B04}"/>
          </ac:spMkLst>
        </pc:spChg>
        <pc:spChg chg="add mod">
          <ac:chgData name="Maleen Abeydeera" userId="c6ce28c11b823c74" providerId="LiveId" clId="{D1DAB306-61DB-49CE-8376-F0CFEB0FDD62}" dt="2019-07-18T18:13:58.281" v="12866" actId="1076"/>
          <ac:spMkLst>
            <pc:docMk/>
            <pc:sldMk cId="3729053615" sldId="323"/>
            <ac:spMk id="14" creationId="{9EB7CDBF-6D5C-4ADF-AD10-94E794A79F34}"/>
          </ac:spMkLst>
        </pc:spChg>
        <pc:spChg chg="add mod">
          <ac:chgData name="Maleen Abeydeera" userId="c6ce28c11b823c74" providerId="LiveId" clId="{D1DAB306-61DB-49CE-8376-F0CFEB0FDD62}" dt="2019-07-18T18:27:56.939" v="13027" actId="14100"/>
          <ac:spMkLst>
            <pc:docMk/>
            <pc:sldMk cId="3729053615" sldId="323"/>
            <ac:spMk id="15" creationId="{D3871C39-71F4-4A30-8F4B-EF2C4AB0C62B}"/>
          </ac:spMkLst>
        </pc:spChg>
        <pc:spChg chg="add mod">
          <ac:chgData name="Maleen Abeydeera" userId="c6ce28c11b823c74" providerId="LiveId" clId="{D1DAB306-61DB-49CE-8376-F0CFEB0FDD62}" dt="2019-07-18T18:14:04.129" v="12868" actId="1076"/>
          <ac:spMkLst>
            <pc:docMk/>
            <pc:sldMk cId="3729053615" sldId="323"/>
            <ac:spMk id="16" creationId="{9AB5FA76-EDA2-4E54-9F0F-8940D8D37BDA}"/>
          </ac:spMkLst>
        </pc:spChg>
        <pc:spChg chg="add mod">
          <ac:chgData name="Maleen Abeydeera" userId="c6ce28c11b823c74" providerId="LiveId" clId="{D1DAB306-61DB-49CE-8376-F0CFEB0FDD62}" dt="2019-07-21T15:41:54.034" v="20947" actId="20577"/>
          <ac:spMkLst>
            <pc:docMk/>
            <pc:sldMk cId="3729053615" sldId="323"/>
            <ac:spMk id="22" creationId="{911380E3-2486-4B53-AFBB-030198C28B11}"/>
          </ac:spMkLst>
        </pc:spChg>
        <pc:spChg chg="add del mod">
          <ac:chgData name="Maleen Abeydeera" userId="c6ce28c11b823c74" providerId="LiveId" clId="{D1DAB306-61DB-49CE-8376-F0CFEB0FDD62}" dt="2019-07-21T21:50:30.905" v="23120" actId="478"/>
          <ac:spMkLst>
            <pc:docMk/>
            <pc:sldMk cId="3729053615" sldId="323"/>
            <ac:spMk id="23" creationId="{6590AD03-9AF0-4B6E-8FEC-A68D2EB765D8}"/>
          </ac:spMkLst>
        </pc:spChg>
        <pc:spChg chg="add mod">
          <ac:chgData name="Maleen Abeydeera" userId="c6ce28c11b823c74" providerId="LiveId" clId="{D1DAB306-61DB-49CE-8376-F0CFEB0FDD62}" dt="2019-07-18T17:58:52.780" v="12081" actId="571"/>
          <ac:spMkLst>
            <pc:docMk/>
            <pc:sldMk cId="3729053615" sldId="323"/>
            <ac:spMk id="33" creationId="{03F020BF-562C-44DF-89F3-7DED0EA87DC3}"/>
          </ac:spMkLst>
        </pc:spChg>
        <pc:spChg chg="add mod">
          <ac:chgData name="Maleen Abeydeera" userId="c6ce28c11b823c74" providerId="LiveId" clId="{D1DAB306-61DB-49CE-8376-F0CFEB0FDD62}" dt="2019-07-18T18:17:20.852" v="13021" actId="692"/>
          <ac:spMkLst>
            <pc:docMk/>
            <pc:sldMk cId="3729053615" sldId="323"/>
            <ac:spMk id="34" creationId="{34D85068-845A-4798-8D72-5AF4CA15CB1B}"/>
          </ac:spMkLst>
        </pc:spChg>
        <pc:cxnChg chg="add del mod">
          <ac:chgData name="Maleen Abeydeera" userId="c6ce28c11b823c74" providerId="LiveId" clId="{D1DAB306-61DB-49CE-8376-F0CFEB0FDD62}" dt="2019-07-18T17:42:25.277" v="11767" actId="478"/>
          <ac:cxnSpMkLst>
            <pc:docMk/>
            <pc:sldMk cId="3729053615" sldId="323"/>
            <ac:cxnSpMk id="18" creationId="{17541D76-BA01-45B5-BE03-58D403B8BBCD}"/>
          </ac:cxnSpMkLst>
        </pc:cxnChg>
        <pc:cxnChg chg="add mod">
          <ac:chgData name="Maleen Abeydeera" userId="c6ce28c11b823c74" providerId="LiveId" clId="{D1DAB306-61DB-49CE-8376-F0CFEB0FDD62}" dt="2019-07-18T18:13:58.281" v="12866" actId="1076"/>
          <ac:cxnSpMkLst>
            <pc:docMk/>
            <pc:sldMk cId="3729053615" sldId="323"/>
            <ac:cxnSpMk id="21" creationId="{1ACB998C-0D39-497F-9FE5-C2C4562CA132}"/>
          </ac:cxnSpMkLst>
        </pc:cxnChg>
        <pc:cxnChg chg="add mod">
          <ac:chgData name="Maleen Abeydeera" userId="c6ce28c11b823c74" providerId="LiveId" clId="{D1DAB306-61DB-49CE-8376-F0CFEB0FDD62}" dt="2019-07-18T18:13:58.281" v="12866" actId="1076"/>
          <ac:cxnSpMkLst>
            <pc:docMk/>
            <pc:sldMk cId="3729053615" sldId="323"/>
            <ac:cxnSpMk id="30" creationId="{FF6BE8FC-91A8-4C3C-8FF4-88061AACA4E5}"/>
          </ac:cxnSpMkLst>
        </pc:cxnChg>
      </pc:sldChg>
      <pc:sldChg chg="modSp add">
        <pc:chgData name="Maleen Abeydeera" userId="c6ce28c11b823c74" providerId="LiveId" clId="{D1DAB306-61DB-49CE-8376-F0CFEB0FDD62}" dt="2019-07-22T16:54:35.737" v="24727" actId="20577"/>
        <pc:sldMkLst>
          <pc:docMk/>
          <pc:sldMk cId="680812418" sldId="324"/>
        </pc:sldMkLst>
        <pc:spChg chg="mod">
          <ac:chgData name="Maleen Abeydeera" userId="c6ce28c11b823c74" providerId="LiveId" clId="{D1DAB306-61DB-49CE-8376-F0CFEB0FDD62}" dt="2019-07-22T16:54:35.737" v="24727" actId="20577"/>
          <ac:spMkLst>
            <pc:docMk/>
            <pc:sldMk cId="680812418" sldId="324"/>
            <ac:spMk id="3" creationId="{B9FC70F1-1CF4-40E8-9568-AAE2AB7B11D0}"/>
          </ac:spMkLst>
        </pc:spChg>
      </pc:sldChg>
      <pc:sldChg chg="modSp add ord modNotesTx">
        <pc:chgData name="Maleen Abeydeera" userId="c6ce28c11b823c74" providerId="LiveId" clId="{D1DAB306-61DB-49CE-8376-F0CFEB0FDD62}" dt="2019-07-21T21:03:48.704" v="23036" actId="20577"/>
        <pc:sldMkLst>
          <pc:docMk/>
          <pc:sldMk cId="1923726194" sldId="325"/>
        </pc:sldMkLst>
        <pc:spChg chg="mod">
          <ac:chgData name="Maleen Abeydeera" userId="c6ce28c11b823c74" providerId="LiveId" clId="{D1DAB306-61DB-49CE-8376-F0CFEB0FDD62}" dt="2019-07-21T20:08:07.719" v="22264" actId="20577"/>
          <ac:spMkLst>
            <pc:docMk/>
            <pc:sldMk cId="1923726194" sldId="325"/>
            <ac:spMk id="3" creationId="{FCC74AEC-4871-4B72-AEEC-328D651FE07C}"/>
          </ac:spMkLst>
        </pc:spChg>
      </pc:sldChg>
      <pc:sldChg chg="add del ord">
        <pc:chgData name="Maleen Abeydeera" userId="c6ce28c11b823c74" providerId="LiveId" clId="{D1DAB306-61DB-49CE-8376-F0CFEB0FDD62}" dt="2019-07-22T14:48:30.615" v="24699" actId="2696"/>
        <pc:sldMkLst>
          <pc:docMk/>
          <pc:sldMk cId="715100783" sldId="326"/>
        </pc:sldMkLst>
      </pc:sldChg>
      <pc:sldChg chg="addSp delSp modSp add delAnim modAnim">
        <pc:chgData name="Maleen Abeydeera" userId="c6ce28c11b823c74" providerId="LiveId" clId="{D1DAB306-61DB-49CE-8376-F0CFEB0FDD62}" dt="2019-07-22T14:23:08.071" v="23428"/>
        <pc:sldMkLst>
          <pc:docMk/>
          <pc:sldMk cId="2223046493" sldId="327"/>
        </pc:sldMkLst>
        <pc:spChg chg="mod">
          <ac:chgData name="Maleen Abeydeera" userId="c6ce28c11b823c74" providerId="LiveId" clId="{D1DAB306-61DB-49CE-8376-F0CFEB0FDD62}" dt="2019-07-19T18:00:40.691" v="19304" actId="1076"/>
          <ac:spMkLst>
            <pc:docMk/>
            <pc:sldMk cId="2223046493" sldId="327"/>
            <ac:spMk id="2" creationId="{DA2E91E0-BD4A-4021-84E6-D6BD08225EE1}"/>
          </ac:spMkLst>
        </pc:spChg>
        <pc:spChg chg="mod">
          <ac:chgData name="Maleen Abeydeera" userId="c6ce28c11b823c74" providerId="LiveId" clId="{D1DAB306-61DB-49CE-8376-F0CFEB0FDD62}" dt="2019-07-19T00:38:46.180" v="18244" actId="1076"/>
          <ac:spMkLst>
            <pc:docMk/>
            <pc:sldMk cId="2223046493" sldId="327"/>
            <ac:spMk id="50" creationId="{37A349AA-5284-44A9-9097-E0219A495AA0}"/>
          </ac:spMkLst>
        </pc:spChg>
        <pc:spChg chg="mod">
          <ac:chgData name="Maleen Abeydeera" userId="c6ce28c11b823c74" providerId="LiveId" clId="{D1DAB306-61DB-49CE-8376-F0CFEB0FDD62}" dt="2019-07-19T00:38:46.180" v="18244" actId="1076"/>
          <ac:spMkLst>
            <pc:docMk/>
            <pc:sldMk cId="2223046493" sldId="327"/>
            <ac:spMk id="51" creationId="{C87B45AF-E7C5-42BE-8E99-55444B124773}"/>
          </ac:spMkLst>
        </pc:spChg>
        <pc:spChg chg="mod">
          <ac:chgData name="Maleen Abeydeera" userId="c6ce28c11b823c74" providerId="LiveId" clId="{D1DAB306-61DB-49CE-8376-F0CFEB0FDD62}" dt="2019-07-19T00:38:46.180" v="18244" actId="1076"/>
          <ac:spMkLst>
            <pc:docMk/>
            <pc:sldMk cId="2223046493" sldId="327"/>
            <ac:spMk id="52" creationId="{6852A08A-7877-430E-9724-4796DDDC4609}"/>
          </ac:spMkLst>
        </pc:spChg>
        <pc:spChg chg="del">
          <ac:chgData name="Maleen Abeydeera" userId="c6ce28c11b823c74" providerId="LiveId" clId="{D1DAB306-61DB-49CE-8376-F0CFEB0FDD62}" dt="2019-07-19T00:29:38.216" v="18126" actId="478"/>
          <ac:spMkLst>
            <pc:docMk/>
            <pc:sldMk cId="2223046493" sldId="327"/>
            <ac:spMk id="53" creationId="{6DB5C2F3-B8A8-4B00-AB35-CE45A458165A}"/>
          </ac:spMkLst>
        </pc:spChg>
        <pc:spChg chg="mod">
          <ac:chgData name="Maleen Abeydeera" userId="c6ce28c11b823c74" providerId="LiveId" clId="{D1DAB306-61DB-49CE-8376-F0CFEB0FDD62}" dt="2019-07-19T00:48:55.492" v="18388" actId="14100"/>
          <ac:spMkLst>
            <pc:docMk/>
            <pc:sldMk cId="2223046493" sldId="327"/>
            <ac:spMk id="55" creationId="{1E27E48B-06B8-4E63-995C-166193C9667A}"/>
          </ac:spMkLst>
        </pc:spChg>
        <pc:spChg chg="del">
          <ac:chgData name="Maleen Abeydeera" userId="c6ce28c11b823c74" providerId="LiveId" clId="{D1DAB306-61DB-49CE-8376-F0CFEB0FDD62}" dt="2019-07-19T00:29:49.758" v="18130" actId="478"/>
          <ac:spMkLst>
            <pc:docMk/>
            <pc:sldMk cId="2223046493" sldId="327"/>
            <ac:spMk id="57" creationId="{43DB8D06-C1CF-441B-A3B8-B29B010EAE70}"/>
          </ac:spMkLst>
        </pc:spChg>
        <pc:spChg chg="del">
          <ac:chgData name="Maleen Abeydeera" userId="c6ce28c11b823c74" providerId="LiveId" clId="{D1DAB306-61DB-49CE-8376-F0CFEB0FDD62}" dt="2019-07-19T00:29:49.758" v="18130" actId="478"/>
          <ac:spMkLst>
            <pc:docMk/>
            <pc:sldMk cId="2223046493" sldId="327"/>
            <ac:spMk id="58" creationId="{150E5298-9BE5-4F42-B2D7-8EB628F20036}"/>
          </ac:spMkLst>
        </pc:spChg>
        <pc:spChg chg="del">
          <ac:chgData name="Maleen Abeydeera" userId="c6ce28c11b823c74" providerId="LiveId" clId="{D1DAB306-61DB-49CE-8376-F0CFEB0FDD62}" dt="2019-07-19T00:29:49.758" v="18130" actId="478"/>
          <ac:spMkLst>
            <pc:docMk/>
            <pc:sldMk cId="2223046493" sldId="327"/>
            <ac:spMk id="59" creationId="{FDB9632E-E6CD-449C-A746-DDC4BC55AFE5}"/>
          </ac:spMkLst>
        </pc:spChg>
        <pc:spChg chg="del">
          <ac:chgData name="Maleen Abeydeera" userId="c6ce28c11b823c74" providerId="LiveId" clId="{D1DAB306-61DB-49CE-8376-F0CFEB0FDD62}" dt="2019-07-19T00:29:49.758" v="18130" actId="478"/>
          <ac:spMkLst>
            <pc:docMk/>
            <pc:sldMk cId="2223046493" sldId="327"/>
            <ac:spMk id="60" creationId="{EB7AF8C8-758B-4180-B6AD-B76E12211FE9}"/>
          </ac:spMkLst>
        </pc:spChg>
        <pc:spChg chg="del mod">
          <ac:chgData name="Maleen Abeydeera" userId="c6ce28c11b823c74" providerId="LiveId" clId="{D1DAB306-61DB-49CE-8376-F0CFEB0FDD62}" dt="2019-07-19T00:33:06.705" v="18170" actId="478"/>
          <ac:spMkLst>
            <pc:docMk/>
            <pc:sldMk cId="2223046493" sldId="327"/>
            <ac:spMk id="61" creationId="{37857A87-8048-4171-ABE8-B516AD5BDD01}"/>
          </ac:spMkLst>
        </pc:spChg>
        <pc:spChg chg="del mod">
          <ac:chgData name="Maleen Abeydeera" userId="c6ce28c11b823c74" providerId="LiveId" clId="{D1DAB306-61DB-49CE-8376-F0CFEB0FDD62}" dt="2019-07-19T00:48:51.340" v="18387" actId="478"/>
          <ac:spMkLst>
            <pc:docMk/>
            <pc:sldMk cId="2223046493" sldId="327"/>
            <ac:spMk id="62" creationId="{3E08D3DF-6B6D-4BE7-B6C4-6EB3C8688ECD}"/>
          </ac:spMkLst>
        </pc:spChg>
        <pc:spChg chg="del mod">
          <ac:chgData name="Maleen Abeydeera" userId="c6ce28c11b823c74" providerId="LiveId" clId="{D1DAB306-61DB-49CE-8376-F0CFEB0FDD62}" dt="2019-07-19T00:33:08.210" v="18171" actId="478"/>
          <ac:spMkLst>
            <pc:docMk/>
            <pc:sldMk cId="2223046493" sldId="327"/>
            <ac:spMk id="63" creationId="{5E268434-59A2-422C-81F8-A1A0C813C2CD}"/>
          </ac:spMkLst>
        </pc:spChg>
        <pc:spChg chg="mod">
          <ac:chgData name="Maleen Abeydeera" userId="c6ce28c11b823c74" providerId="LiveId" clId="{D1DAB306-61DB-49CE-8376-F0CFEB0FDD62}" dt="2019-07-19T18:03:11.616" v="19309" actId="404"/>
          <ac:spMkLst>
            <pc:docMk/>
            <pc:sldMk cId="2223046493" sldId="327"/>
            <ac:spMk id="72" creationId="{CFDA3D41-7048-4AB5-8385-94531D9F1F45}"/>
          </ac:spMkLst>
        </pc:spChg>
        <pc:spChg chg="mod">
          <ac:chgData name="Maleen Abeydeera" userId="c6ce28c11b823c74" providerId="LiveId" clId="{D1DAB306-61DB-49CE-8376-F0CFEB0FDD62}" dt="2019-07-21T15:19:57.089" v="20500" actId="1036"/>
          <ac:spMkLst>
            <pc:docMk/>
            <pc:sldMk cId="2223046493" sldId="327"/>
            <ac:spMk id="76" creationId="{AAACA9F2-DB96-4B52-BEC9-C84BCDBEED27}"/>
          </ac:spMkLst>
        </pc:spChg>
        <pc:spChg chg="mod">
          <ac:chgData name="Maleen Abeydeera" userId="c6ce28c11b823c74" providerId="LiveId" clId="{D1DAB306-61DB-49CE-8376-F0CFEB0FDD62}" dt="2019-07-21T15:19:57.089" v="20500" actId="1036"/>
          <ac:spMkLst>
            <pc:docMk/>
            <pc:sldMk cId="2223046493" sldId="327"/>
            <ac:spMk id="78" creationId="{0FF38080-F843-449F-A872-D6CC18ECAD2C}"/>
          </ac:spMkLst>
        </pc:spChg>
        <pc:spChg chg="mod">
          <ac:chgData name="Maleen Abeydeera" userId="c6ce28c11b823c74" providerId="LiveId" clId="{D1DAB306-61DB-49CE-8376-F0CFEB0FDD62}" dt="2019-07-21T15:19:48.132" v="20497" actId="1036"/>
          <ac:spMkLst>
            <pc:docMk/>
            <pc:sldMk cId="2223046493" sldId="327"/>
            <ac:spMk id="80" creationId="{07FB728A-16C0-4A50-ACB7-0BA8AB0F4F1D}"/>
          </ac:spMkLst>
        </pc:spChg>
        <pc:spChg chg="mod">
          <ac:chgData name="Maleen Abeydeera" userId="c6ce28c11b823c74" providerId="LiveId" clId="{D1DAB306-61DB-49CE-8376-F0CFEB0FDD62}" dt="2019-07-21T15:19:44.558" v="20493" actId="1076"/>
          <ac:spMkLst>
            <pc:docMk/>
            <pc:sldMk cId="2223046493" sldId="327"/>
            <ac:spMk id="82" creationId="{A3C3B74C-7869-401E-BDA6-E0F2BDB4155F}"/>
          </ac:spMkLst>
        </pc:spChg>
        <pc:spChg chg="mod">
          <ac:chgData name="Maleen Abeydeera" userId="c6ce28c11b823c74" providerId="LiveId" clId="{D1DAB306-61DB-49CE-8376-F0CFEB0FDD62}" dt="2019-07-21T15:19:44.558" v="20493" actId="1076"/>
          <ac:spMkLst>
            <pc:docMk/>
            <pc:sldMk cId="2223046493" sldId="327"/>
            <ac:spMk id="84" creationId="{2FCAD593-8C65-4E6F-8675-571BCA60AF72}"/>
          </ac:spMkLst>
        </pc:spChg>
        <pc:spChg chg="add mod">
          <ac:chgData name="Maleen Abeydeera" userId="c6ce28c11b823c74" providerId="LiveId" clId="{D1DAB306-61DB-49CE-8376-F0CFEB0FDD62}" dt="2019-07-19T00:30:15.283" v="18135" actId="164"/>
          <ac:spMkLst>
            <pc:docMk/>
            <pc:sldMk cId="2223046493" sldId="327"/>
            <ac:spMk id="86" creationId="{35DAD409-F493-46EF-8DB3-7829101F1AAD}"/>
          </ac:spMkLst>
        </pc:spChg>
        <pc:spChg chg="add mod">
          <ac:chgData name="Maleen Abeydeera" userId="c6ce28c11b823c74" providerId="LiveId" clId="{D1DAB306-61DB-49CE-8376-F0CFEB0FDD62}" dt="2019-07-19T00:30:15.283" v="18135" actId="164"/>
          <ac:spMkLst>
            <pc:docMk/>
            <pc:sldMk cId="2223046493" sldId="327"/>
            <ac:spMk id="87" creationId="{EA152C4B-A8C4-4B82-A3FB-F98EECF458B7}"/>
          </ac:spMkLst>
        </pc:spChg>
        <pc:spChg chg="add del">
          <ac:chgData name="Maleen Abeydeera" userId="c6ce28c11b823c74" providerId="LiveId" clId="{D1DAB306-61DB-49CE-8376-F0CFEB0FDD62}" dt="2019-07-19T17:29:04.279" v="18900"/>
          <ac:spMkLst>
            <pc:docMk/>
            <pc:sldMk cId="2223046493" sldId="327"/>
            <ac:spMk id="88" creationId="{0706C6BA-4CC2-4754-B217-8C19A204A21C}"/>
          </ac:spMkLst>
        </pc:spChg>
        <pc:spChg chg="add mod">
          <ac:chgData name="Maleen Abeydeera" userId="c6ce28c11b823c74" providerId="LiveId" clId="{D1DAB306-61DB-49CE-8376-F0CFEB0FDD62}" dt="2019-07-19T00:30:15.283" v="18135" actId="164"/>
          <ac:spMkLst>
            <pc:docMk/>
            <pc:sldMk cId="2223046493" sldId="327"/>
            <ac:spMk id="88" creationId="{091CBB14-D330-4D33-8493-F9FCC2DCD72F}"/>
          </ac:spMkLst>
        </pc:spChg>
        <pc:spChg chg="add mod">
          <ac:chgData name="Maleen Abeydeera" userId="c6ce28c11b823c74" providerId="LiveId" clId="{D1DAB306-61DB-49CE-8376-F0CFEB0FDD62}" dt="2019-07-19T00:30:15.283" v="18135" actId="164"/>
          <ac:spMkLst>
            <pc:docMk/>
            <pc:sldMk cId="2223046493" sldId="327"/>
            <ac:spMk id="90" creationId="{D02E399E-2336-488A-9F57-A49BB84EAE63}"/>
          </ac:spMkLst>
        </pc:spChg>
        <pc:spChg chg="add mod">
          <ac:chgData name="Maleen Abeydeera" userId="c6ce28c11b823c74" providerId="LiveId" clId="{D1DAB306-61DB-49CE-8376-F0CFEB0FDD62}" dt="2019-07-19T00:30:50.233" v="18143" actId="404"/>
          <ac:spMkLst>
            <pc:docMk/>
            <pc:sldMk cId="2223046493" sldId="327"/>
            <ac:spMk id="92" creationId="{C883D3B3-FAB1-4D25-8241-C269225568CB}"/>
          </ac:spMkLst>
        </pc:spChg>
        <pc:spChg chg="add mod">
          <ac:chgData name="Maleen Abeydeera" userId="c6ce28c11b823c74" providerId="LiveId" clId="{D1DAB306-61DB-49CE-8376-F0CFEB0FDD62}" dt="2019-07-19T17:50:03.394" v="19183" actId="1076"/>
          <ac:spMkLst>
            <pc:docMk/>
            <pc:sldMk cId="2223046493" sldId="327"/>
            <ac:spMk id="92" creationId="{FA6F1C1C-54B4-432C-BA94-926632E66869}"/>
          </ac:spMkLst>
        </pc:spChg>
        <pc:spChg chg="add mod">
          <ac:chgData name="Maleen Abeydeera" userId="c6ce28c11b823c74" providerId="LiveId" clId="{D1DAB306-61DB-49CE-8376-F0CFEB0FDD62}" dt="2019-07-19T00:30:15.283" v="18135" actId="164"/>
          <ac:spMkLst>
            <pc:docMk/>
            <pc:sldMk cId="2223046493" sldId="327"/>
            <ac:spMk id="93" creationId="{293E6EB9-A633-430B-B204-4B6C09FFB94D}"/>
          </ac:spMkLst>
        </pc:spChg>
        <pc:spChg chg="add mod">
          <ac:chgData name="Maleen Abeydeera" userId="c6ce28c11b823c74" providerId="LiveId" clId="{D1DAB306-61DB-49CE-8376-F0CFEB0FDD62}" dt="2019-07-19T00:30:15.283" v="18135" actId="164"/>
          <ac:spMkLst>
            <pc:docMk/>
            <pc:sldMk cId="2223046493" sldId="327"/>
            <ac:spMk id="94" creationId="{60A2C9D8-B152-4090-BE68-8817A1E9C069}"/>
          </ac:spMkLst>
        </pc:spChg>
        <pc:spChg chg="add mod">
          <ac:chgData name="Maleen Abeydeera" userId="c6ce28c11b823c74" providerId="LiveId" clId="{D1DAB306-61DB-49CE-8376-F0CFEB0FDD62}" dt="2019-07-19T00:30:15.283" v="18135" actId="164"/>
          <ac:spMkLst>
            <pc:docMk/>
            <pc:sldMk cId="2223046493" sldId="327"/>
            <ac:spMk id="95" creationId="{FFD6B95F-04BD-497B-A3F7-AAE24D55BA30}"/>
          </ac:spMkLst>
        </pc:spChg>
        <pc:spChg chg="add mod">
          <ac:chgData name="Maleen Abeydeera" userId="c6ce28c11b823c74" providerId="LiveId" clId="{D1DAB306-61DB-49CE-8376-F0CFEB0FDD62}" dt="2019-07-19T00:30:15.283" v="18135" actId="164"/>
          <ac:spMkLst>
            <pc:docMk/>
            <pc:sldMk cId="2223046493" sldId="327"/>
            <ac:spMk id="103" creationId="{03073C87-0E90-4EDD-885D-649D0A7F6ED0}"/>
          </ac:spMkLst>
        </pc:spChg>
        <pc:spChg chg="add mod">
          <ac:chgData name="Maleen Abeydeera" userId="c6ce28c11b823c74" providerId="LiveId" clId="{D1DAB306-61DB-49CE-8376-F0CFEB0FDD62}" dt="2019-07-19T00:30:15.283" v="18135" actId="164"/>
          <ac:spMkLst>
            <pc:docMk/>
            <pc:sldMk cId="2223046493" sldId="327"/>
            <ac:spMk id="104" creationId="{EC1D82B8-CBCD-4D8B-85E4-F371AA367C8E}"/>
          </ac:spMkLst>
        </pc:spChg>
        <pc:spChg chg="add del">
          <ac:chgData name="Maleen Abeydeera" userId="c6ce28c11b823c74" providerId="LiveId" clId="{D1DAB306-61DB-49CE-8376-F0CFEB0FDD62}" dt="2019-07-19T17:55:55.621" v="19246" actId="478"/>
          <ac:spMkLst>
            <pc:docMk/>
            <pc:sldMk cId="2223046493" sldId="327"/>
            <ac:spMk id="106" creationId="{57C24CE6-DDC8-4EFA-9E6B-02AF44B2378F}"/>
          </ac:spMkLst>
        </pc:spChg>
        <pc:spChg chg="del">
          <ac:chgData name="Maleen Abeydeera" userId="c6ce28c11b823c74" providerId="LiveId" clId="{D1DAB306-61DB-49CE-8376-F0CFEB0FDD62}" dt="2019-07-19T00:29:35.063" v="18124" actId="478"/>
          <ac:spMkLst>
            <pc:docMk/>
            <pc:sldMk cId="2223046493" sldId="327"/>
            <ac:spMk id="109" creationId="{B5C3F053-FE48-4B47-91B7-1BCF564FA793}"/>
          </ac:spMkLst>
        </pc:spChg>
        <pc:spChg chg="del">
          <ac:chgData name="Maleen Abeydeera" userId="c6ce28c11b823c74" providerId="LiveId" clId="{D1DAB306-61DB-49CE-8376-F0CFEB0FDD62}" dt="2019-07-19T00:29:35.063" v="18124" actId="478"/>
          <ac:spMkLst>
            <pc:docMk/>
            <pc:sldMk cId="2223046493" sldId="327"/>
            <ac:spMk id="110" creationId="{6343DD80-F76E-469C-B20A-C97C41432183}"/>
          </ac:spMkLst>
        </pc:spChg>
        <pc:spChg chg="del">
          <ac:chgData name="Maleen Abeydeera" userId="c6ce28c11b823c74" providerId="LiveId" clId="{D1DAB306-61DB-49CE-8376-F0CFEB0FDD62}" dt="2019-07-19T00:29:35.063" v="18124" actId="478"/>
          <ac:spMkLst>
            <pc:docMk/>
            <pc:sldMk cId="2223046493" sldId="327"/>
            <ac:spMk id="111" creationId="{A7CDC6AD-0E32-4544-AAE4-7E5152DFD076}"/>
          </ac:spMkLst>
        </pc:spChg>
        <pc:spChg chg="del">
          <ac:chgData name="Maleen Abeydeera" userId="c6ce28c11b823c74" providerId="LiveId" clId="{D1DAB306-61DB-49CE-8376-F0CFEB0FDD62}" dt="2019-07-19T00:29:35.063" v="18124" actId="478"/>
          <ac:spMkLst>
            <pc:docMk/>
            <pc:sldMk cId="2223046493" sldId="327"/>
            <ac:spMk id="112" creationId="{48EECBC1-C77B-44C8-85F4-780D3ACD6525}"/>
          </ac:spMkLst>
        </pc:spChg>
        <pc:spChg chg="del">
          <ac:chgData name="Maleen Abeydeera" userId="c6ce28c11b823c74" providerId="LiveId" clId="{D1DAB306-61DB-49CE-8376-F0CFEB0FDD62}" dt="2019-07-19T00:29:35.063" v="18124" actId="478"/>
          <ac:spMkLst>
            <pc:docMk/>
            <pc:sldMk cId="2223046493" sldId="327"/>
            <ac:spMk id="113" creationId="{46BE9F48-9F81-4951-A4E0-E42E88DF503A}"/>
          </ac:spMkLst>
        </pc:spChg>
        <pc:spChg chg="del">
          <ac:chgData name="Maleen Abeydeera" userId="c6ce28c11b823c74" providerId="LiveId" clId="{D1DAB306-61DB-49CE-8376-F0CFEB0FDD62}" dt="2019-07-19T00:29:35.063" v="18124" actId="478"/>
          <ac:spMkLst>
            <pc:docMk/>
            <pc:sldMk cId="2223046493" sldId="327"/>
            <ac:spMk id="114" creationId="{C0F1D0B0-2F41-44B3-B70B-F216C5BF3778}"/>
          </ac:spMkLst>
        </pc:spChg>
        <pc:spChg chg="add mod">
          <ac:chgData name="Maleen Abeydeera" userId="c6ce28c11b823c74" providerId="LiveId" clId="{D1DAB306-61DB-49CE-8376-F0CFEB0FDD62}" dt="2019-07-19T18:03:08.181" v="19308" actId="404"/>
          <ac:spMkLst>
            <pc:docMk/>
            <pc:sldMk cId="2223046493" sldId="327"/>
            <ac:spMk id="114" creationId="{EDF8E81A-C4B1-4B40-8DD4-069A7E1738DD}"/>
          </ac:spMkLst>
        </pc:spChg>
        <pc:spChg chg="del">
          <ac:chgData name="Maleen Abeydeera" userId="c6ce28c11b823c74" providerId="LiveId" clId="{D1DAB306-61DB-49CE-8376-F0CFEB0FDD62}" dt="2019-07-19T00:29:35.063" v="18124" actId="478"/>
          <ac:spMkLst>
            <pc:docMk/>
            <pc:sldMk cId="2223046493" sldId="327"/>
            <ac:spMk id="115" creationId="{78652389-5BF1-4B3E-9F2B-A130FD12BC0C}"/>
          </ac:spMkLst>
        </pc:spChg>
        <pc:spChg chg="add mod">
          <ac:chgData name="Maleen Abeydeera" userId="c6ce28c11b823c74" providerId="LiveId" clId="{D1DAB306-61DB-49CE-8376-F0CFEB0FDD62}" dt="2019-07-19T18:03:05.681" v="19307" actId="404"/>
          <ac:spMkLst>
            <pc:docMk/>
            <pc:sldMk cId="2223046493" sldId="327"/>
            <ac:spMk id="115" creationId="{F4A87C0C-FE1A-4911-B61B-EB2BE5A9C1BB}"/>
          </ac:spMkLst>
        </pc:spChg>
        <pc:spChg chg="del">
          <ac:chgData name="Maleen Abeydeera" userId="c6ce28c11b823c74" providerId="LiveId" clId="{D1DAB306-61DB-49CE-8376-F0CFEB0FDD62}" dt="2019-07-19T00:29:35.063" v="18124" actId="478"/>
          <ac:spMkLst>
            <pc:docMk/>
            <pc:sldMk cId="2223046493" sldId="327"/>
            <ac:spMk id="116" creationId="{CC6F1769-1BCD-4E1B-8752-A5FF60744A78}"/>
          </ac:spMkLst>
        </pc:spChg>
        <pc:spChg chg="del">
          <ac:chgData name="Maleen Abeydeera" userId="c6ce28c11b823c74" providerId="LiveId" clId="{D1DAB306-61DB-49CE-8376-F0CFEB0FDD62}" dt="2019-07-19T00:29:35.063" v="18124" actId="478"/>
          <ac:spMkLst>
            <pc:docMk/>
            <pc:sldMk cId="2223046493" sldId="327"/>
            <ac:spMk id="117" creationId="{05D09DB9-9C6E-4F1C-9AA6-E60A536FEB17}"/>
          </ac:spMkLst>
        </pc:spChg>
        <pc:spChg chg="add mod">
          <ac:chgData name="Maleen Abeydeera" userId="c6ce28c11b823c74" providerId="LiveId" clId="{D1DAB306-61DB-49CE-8376-F0CFEB0FDD62}" dt="2019-07-21T15:19:04.993" v="20487" actId="1076"/>
          <ac:spMkLst>
            <pc:docMk/>
            <pc:sldMk cId="2223046493" sldId="327"/>
            <ac:spMk id="117" creationId="{89BD8AA4-304C-46BB-B6A8-7F8BA96C2334}"/>
          </ac:spMkLst>
        </pc:spChg>
        <pc:spChg chg="add mod">
          <ac:chgData name="Maleen Abeydeera" userId="c6ce28c11b823c74" providerId="LiveId" clId="{D1DAB306-61DB-49CE-8376-F0CFEB0FDD62}" dt="2019-07-22T14:21:13.479" v="23423" actId="404"/>
          <ac:spMkLst>
            <pc:docMk/>
            <pc:sldMk cId="2223046493" sldId="327"/>
            <ac:spMk id="118" creationId="{3AC4DC61-EAC3-41E3-8FB4-70975E00A524}"/>
          </ac:spMkLst>
        </pc:spChg>
        <pc:spChg chg="del">
          <ac:chgData name="Maleen Abeydeera" userId="c6ce28c11b823c74" providerId="LiveId" clId="{D1DAB306-61DB-49CE-8376-F0CFEB0FDD62}" dt="2019-07-19T00:29:35.063" v="18124" actId="478"/>
          <ac:spMkLst>
            <pc:docMk/>
            <pc:sldMk cId="2223046493" sldId="327"/>
            <ac:spMk id="118" creationId="{41BEC1B3-D563-4514-8643-AC7FE31CD588}"/>
          </ac:spMkLst>
        </pc:spChg>
        <pc:spChg chg="del">
          <ac:chgData name="Maleen Abeydeera" userId="c6ce28c11b823c74" providerId="LiveId" clId="{D1DAB306-61DB-49CE-8376-F0CFEB0FDD62}" dt="2019-07-19T00:29:35.063" v="18124" actId="478"/>
          <ac:spMkLst>
            <pc:docMk/>
            <pc:sldMk cId="2223046493" sldId="327"/>
            <ac:spMk id="119" creationId="{B203E4A2-898C-4025-B55D-5EAD08720E95}"/>
          </ac:spMkLst>
        </pc:spChg>
        <pc:spChg chg="add mod">
          <ac:chgData name="Maleen Abeydeera" userId="c6ce28c11b823c74" providerId="LiveId" clId="{D1DAB306-61DB-49CE-8376-F0CFEB0FDD62}" dt="2019-07-19T00:30:15.283" v="18135" actId="164"/>
          <ac:spMkLst>
            <pc:docMk/>
            <pc:sldMk cId="2223046493" sldId="327"/>
            <ac:spMk id="121" creationId="{50CE9BCD-6020-4F8D-A2D1-D1C2BBB32D3E}"/>
          </ac:spMkLst>
        </pc:spChg>
        <pc:spChg chg="add mod">
          <ac:chgData name="Maleen Abeydeera" userId="c6ce28c11b823c74" providerId="LiveId" clId="{D1DAB306-61DB-49CE-8376-F0CFEB0FDD62}" dt="2019-07-19T00:30:15.283" v="18135" actId="164"/>
          <ac:spMkLst>
            <pc:docMk/>
            <pc:sldMk cId="2223046493" sldId="327"/>
            <ac:spMk id="123" creationId="{176563C5-F922-442B-9C2E-0078273D9238}"/>
          </ac:spMkLst>
        </pc:spChg>
        <pc:spChg chg="add mod">
          <ac:chgData name="Maleen Abeydeera" userId="c6ce28c11b823c74" providerId="LiveId" clId="{D1DAB306-61DB-49CE-8376-F0CFEB0FDD62}" dt="2019-07-19T00:30:15.283" v="18135" actId="164"/>
          <ac:spMkLst>
            <pc:docMk/>
            <pc:sldMk cId="2223046493" sldId="327"/>
            <ac:spMk id="124" creationId="{2816F0A7-2398-42EA-8AB7-03B0D4C06C0A}"/>
          </ac:spMkLst>
        </pc:spChg>
        <pc:spChg chg="del">
          <ac:chgData name="Maleen Abeydeera" userId="c6ce28c11b823c74" providerId="LiveId" clId="{D1DAB306-61DB-49CE-8376-F0CFEB0FDD62}" dt="2019-07-19T00:29:35.063" v="18124" actId="478"/>
          <ac:spMkLst>
            <pc:docMk/>
            <pc:sldMk cId="2223046493" sldId="327"/>
            <ac:spMk id="125" creationId="{6242D4D9-4756-4D94-B4F2-B0AACDC6F01C}"/>
          </ac:spMkLst>
        </pc:spChg>
        <pc:spChg chg="del">
          <ac:chgData name="Maleen Abeydeera" userId="c6ce28c11b823c74" providerId="LiveId" clId="{D1DAB306-61DB-49CE-8376-F0CFEB0FDD62}" dt="2019-07-19T00:29:35.063" v="18124" actId="478"/>
          <ac:spMkLst>
            <pc:docMk/>
            <pc:sldMk cId="2223046493" sldId="327"/>
            <ac:spMk id="126" creationId="{F2D82E94-86A7-46FE-BB59-4D41916942E0}"/>
          </ac:spMkLst>
        </pc:spChg>
        <pc:spChg chg="add mod">
          <ac:chgData name="Maleen Abeydeera" userId="c6ce28c11b823c74" providerId="LiveId" clId="{D1DAB306-61DB-49CE-8376-F0CFEB0FDD62}" dt="2019-07-19T00:30:15.283" v="18135" actId="164"/>
          <ac:spMkLst>
            <pc:docMk/>
            <pc:sldMk cId="2223046493" sldId="327"/>
            <ac:spMk id="127" creationId="{D08BBE8A-510D-4C48-95E3-322A342368C8}"/>
          </ac:spMkLst>
        </pc:spChg>
        <pc:spChg chg="add mod">
          <ac:chgData name="Maleen Abeydeera" userId="c6ce28c11b823c74" providerId="LiveId" clId="{D1DAB306-61DB-49CE-8376-F0CFEB0FDD62}" dt="2019-07-19T00:30:15.283" v="18135" actId="164"/>
          <ac:spMkLst>
            <pc:docMk/>
            <pc:sldMk cId="2223046493" sldId="327"/>
            <ac:spMk id="128" creationId="{956CC55A-AAF7-4F85-9AB0-A58D984A2098}"/>
          </ac:spMkLst>
        </pc:spChg>
        <pc:spChg chg="add mod">
          <ac:chgData name="Maleen Abeydeera" userId="c6ce28c11b823c74" providerId="LiveId" clId="{D1DAB306-61DB-49CE-8376-F0CFEB0FDD62}" dt="2019-07-19T00:30:15.283" v="18135" actId="164"/>
          <ac:spMkLst>
            <pc:docMk/>
            <pc:sldMk cId="2223046493" sldId="327"/>
            <ac:spMk id="129" creationId="{5B0921A7-177D-4EC4-99C1-C11D7EB02067}"/>
          </ac:spMkLst>
        </pc:spChg>
        <pc:spChg chg="del">
          <ac:chgData name="Maleen Abeydeera" userId="c6ce28c11b823c74" providerId="LiveId" clId="{D1DAB306-61DB-49CE-8376-F0CFEB0FDD62}" dt="2019-07-19T00:29:52.978" v="18131" actId="478"/>
          <ac:spMkLst>
            <pc:docMk/>
            <pc:sldMk cId="2223046493" sldId="327"/>
            <ac:spMk id="131" creationId="{ABA158F1-9A50-4D19-8A56-3DA8FF3A4B1E}"/>
          </ac:spMkLst>
        </pc:spChg>
        <pc:spChg chg="del">
          <ac:chgData name="Maleen Abeydeera" userId="c6ce28c11b823c74" providerId="LiveId" clId="{D1DAB306-61DB-49CE-8376-F0CFEB0FDD62}" dt="2019-07-19T00:29:53.930" v="18132" actId="478"/>
          <ac:spMkLst>
            <pc:docMk/>
            <pc:sldMk cId="2223046493" sldId="327"/>
            <ac:spMk id="132" creationId="{FB80C311-45B9-4A72-95A9-906A27C037E3}"/>
          </ac:spMkLst>
        </pc:spChg>
        <pc:spChg chg="add mod">
          <ac:chgData name="Maleen Abeydeera" userId="c6ce28c11b823c74" providerId="LiveId" clId="{D1DAB306-61DB-49CE-8376-F0CFEB0FDD62}" dt="2019-07-19T00:30:15.283" v="18135" actId="164"/>
          <ac:spMkLst>
            <pc:docMk/>
            <pc:sldMk cId="2223046493" sldId="327"/>
            <ac:spMk id="133" creationId="{D5D9C43A-27BE-47EE-8FA8-7B74C50474B2}"/>
          </ac:spMkLst>
        </pc:spChg>
        <pc:spChg chg="add del mod">
          <ac:chgData name="Maleen Abeydeera" userId="c6ce28c11b823c74" providerId="LiveId" clId="{D1DAB306-61DB-49CE-8376-F0CFEB0FDD62}" dt="2019-07-19T00:34:20.659" v="18191" actId="478"/>
          <ac:spMkLst>
            <pc:docMk/>
            <pc:sldMk cId="2223046493" sldId="327"/>
            <ac:spMk id="134" creationId="{6952D509-5691-4E35-A4B7-44ABA69DF519}"/>
          </ac:spMkLst>
        </pc:spChg>
        <pc:spChg chg="add del mod">
          <ac:chgData name="Maleen Abeydeera" userId="c6ce28c11b823c74" providerId="LiveId" clId="{D1DAB306-61DB-49CE-8376-F0CFEB0FDD62}" dt="2019-07-19T00:34:22.096" v="18192" actId="478"/>
          <ac:spMkLst>
            <pc:docMk/>
            <pc:sldMk cId="2223046493" sldId="327"/>
            <ac:spMk id="135" creationId="{E65F81A5-6CB6-4FB7-9634-B19B024A5959}"/>
          </ac:spMkLst>
        </pc:spChg>
        <pc:spChg chg="add del">
          <ac:chgData name="Maleen Abeydeera" userId="c6ce28c11b823c74" providerId="LiveId" clId="{D1DAB306-61DB-49CE-8376-F0CFEB0FDD62}" dt="2019-07-19T00:33:57.962" v="18187"/>
          <ac:spMkLst>
            <pc:docMk/>
            <pc:sldMk cId="2223046493" sldId="327"/>
            <ac:spMk id="136" creationId="{4B3210AD-F469-4905-B0BF-341D91CA70F6}"/>
          </ac:spMkLst>
        </pc:spChg>
        <pc:spChg chg="add del mod">
          <ac:chgData name="Maleen Abeydeera" userId="c6ce28c11b823c74" providerId="LiveId" clId="{D1DAB306-61DB-49CE-8376-F0CFEB0FDD62}" dt="2019-07-19T00:34:44.059" v="18198"/>
          <ac:spMkLst>
            <pc:docMk/>
            <pc:sldMk cId="2223046493" sldId="327"/>
            <ac:spMk id="137" creationId="{AACA5C77-E628-46D0-843B-60C08AA9DB11}"/>
          </ac:spMkLst>
        </pc:spChg>
        <pc:spChg chg="add mod topLvl">
          <ac:chgData name="Maleen Abeydeera" userId="c6ce28c11b823c74" providerId="LiveId" clId="{D1DAB306-61DB-49CE-8376-F0CFEB0FDD62}" dt="2019-07-21T15:14:16.356" v="20477" actId="1076"/>
          <ac:spMkLst>
            <pc:docMk/>
            <pc:sldMk cId="2223046493" sldId="327"/>
            <ac:spMk id="138" creationId="{A2418737-B5BB-4B03-9A3A-3078A33A844B}"/>
          </ac:spMkLst>
        </pc:spChg>
        <pc:spChg chg="add mod topLvl">
          <ac:chgData name="Maleen Abeydeera" userId="c6ce28c11b823c74" providerId="LiveId" clId="{D1DAB306-61DB-49CE-8376-F0CFEB0FDD62}" dt="2019-07-21T15:14:16.356" v="20477" actId="1076"/>
          <ac:spMkLst>
            <pc:docMk/>
            <pc:sldMk cId="2223046493" sldId="327"/>
            <ac:spMk id="139" creationId="{C350A81E-E4B4-45CB-B665-09C6235ABBF1}"/>
          </ac:spMkLst>
        </pc:spChg>
        <pc:spChg chg="add mod topLvl">
          <ac:chgData name="Maleen Abeydeera" userId="c6ce28c11b823c74" providerId="LiveId" clId="{D1DAB306-61DB-49CE-8376-F0CFEB0FDD62}" dt="2019-07-21T15:14:16.356" v="20477" actId="1076"/>
          <ac:spMkLst>
            <pc:docMk/>
            <pc:sldMk cId="2223046493" sldId="327"/>
            <ac:spMk id="140" creationId="{0200A9E5-F57C-42ED-A2A3-2486C6CFA309}"/>
          </ac:spMkLst>
        </pc:spChg>
        <pc:spChg chg="add mod topLvl">
          <ac:chgData name="Maleen Abeydeera" userId="c6ce28c11b823c74" providerId="LiveId" clId="{D1DAB306-61DB-49CE-8376-F0CFEB0FDD62}" dt="2019-07-21T15:14:16.356" v="20477" actId="1076"/>
          <ac:spMkLst>
            <pc:docMk/>
            <pc:sldMk cId="2223046493" sldId="327"/>
            <ac:spMk id="141" creationId="{F340BFF5-6708-4858-B8D5-6E24D72E827F}"/>
          </ac:spMkLst>
        </pc:spChg>
        <pc:spChg chg="add mod topLvl">
          <ac:chgData name="Maleen Abeydeera" userId="c6ce28c11b823c74" providerId="LiveId" clId="{D1DAB306-61DB-49CE-8376-F0CFEB0FDD62}" dt="2019-07-21T15:14:16.356" v="20477" actId="1076"/>
          <ac:spMkLst>
            <pc:docMk/>
            <pc:sldMk cId="2223046493" sldId="327"/>
            <ac:spMk id="142" creationId="{E95DDB22-6959-4724-B3E7-62576220FE89}"/>
          </ac:spMkLst>
        </pc:spChg>
        <pc:spChg chg="add mod topLvl">
          <ac:chgData name="Maleen Abeydeera" userId="c6ce28c11b823c74" providerId="LiveId" clId="{D1DAB306-61DB-49CE-8376-F0CFEB0FDD62}" dt="2019-07-21T15:14:16.356" v="20477" actId="1076"/>
          <ac:spMkLst>
            <pc:docMk/>
            <pc:sldMk cId="2223046493" sldId="327"/>
            <ac:spMk id="143" creationId="{D50764ED-3627-4D5B-A1C1-8E9AF0D59059}"/>
          </ac:spMkLst>
        </pc:spChg>
        <pc:spChg chg="add mod topLvl">
          <ac:chgData name="Maleen Abeydeera" userId="c6ce28c11b823c74" providerId="LiveId" clId="{D1DAB306-61DB-49CE-8376-F0CFEB0FDD62}" dt="2019-07-21T15:14:16.356" v="20477" actId="1076"/>
          <ac:spMkLst>
            <pc:docMk/>
            <pc:sldMk cId="2223046493" sldId="327"/>
            <ac:spMk id="144" creationId="{D0E39545-E0D1-4824-8C27-421128B2A43A}"/>
          </ac:spMkLst>
        </pc:spChg>
        <pc:spChg chg="add mod topLvl">
          <ac:chgData name="Maleen Abeydeera" userId="c6ce28c11b823c74" providerId="LiveId" clId="{D1DAB306-61DB-49CE-8376-F0CFEB0FDD62}" dt="2019-07-21T15:14:16.356" v="20477" actId="1076"/>
          <ac:spMkLst>
            <pc:docMk/>
            <pc:sldMk cId="2223046493" sldId="327"/>
            <ac:spMk id="145" creationId="{B9665080-E7F6-4AB4-8765-E995C0335767}"/>
          </ac:spMkLst>
        </pc:spChg>
        <pc:spChg chg="add mod topLvl">
          <ac:chgData name="Maleen Abeydeera" userId="c6ce28c11b823c74" providerId="LiveId" clId="{D1DAB306-61DB-49CE-8376-F0CFEB0FDD62}" dt="2019-07-21T15:14:16.356" v="20477" actId="1076"/>
          <ac:spMkLst>
            <pc:docMk/>
            <pc:sldMk cId="2223046493" sldId="327"/>
            <ac:spMk id="146" creationId="{B5B289D7-B7E7-4EB8-8010-2B80433A1E24}"/>
          </ac:spMkLst>
        </pc:spChg>
        <pc:spChg chg="add mod topLvl">
          <ac:chgData name="Maleen Abeydeera" userId="c6ce28c11b823c74" providerId="LiveId" clId="{D1DAB306-61DB-49CE-8376-F0CFEB0FDD62}" dt="2019-07-21T15:14:16.356" v="20477" actId="1076"/>
          <ac:spMkLst>
            <pc:docMk/>
            <pc:sldMk cId="2223046493" sldId="327"/>
            <ac:spMk id="150" creationId="{8C742A78-EACF-4B6D-AFFF-D897B80E143E}"/>
          </ac:spMkLst>
        </pc:spChg>
        <pc:spChg chg="add mod topLvl">
          <ac:chgData name="Maleen Abeydeera" userId="c6ce28c11b823c74" providerId="LiveId" clId="{D1DAB306-61DB-49CE-8376-F0CFEB0FDD62}" dt="2019-07-21T15:14:16.356" v="20477" actId="1076"/>
          <ac:spMkLst>
            <pc:docMk/>
            <pc:sldMk cId="2223046493" sldId="327"/>
            <ac:spMk id="152" creationId="{A1AC3B7A-4A52-42B0-8693-54F8F9B71CDE}"/>
          </ac:spMkLst>
        </pc:spChg>
        <pc:spChg chg="add mod topLvl">
          <ac:chgData name="Maleen Abeydeera" userId="c6ce28c11b823c74" providerId="LiveId" clId="{D1DAB306-61DB-49CE-8376-F0CFEB0FDD62}" dt="2019-07-21T15:14:16.356" v="20477" actId="1076"/>
          <ac:spMkLst>
            <pc:docMk/>
            <pc:sldMk cId="2223046493" sldId="327"/>
            <ac:spMk id="153" creationId="{75FDFEFF-1934-42CA-A876-7EBADC3C30FA}"/>
          </ac:spMkLst>
        </pc:spChg>
        <pc:spChg chg="add mod topLvl">
          <ac:chgData name="Maleen Abeydeera" userId="c6ce28c11b823c74" providerId="LiveId" clId="{D1DAB306-61DB-49CE-8376-F0CFEB0FDD62}" dt="2019-07-21T15:14:16.356" v="20477" actId="1076"/>
          <ac:spMkLst>
            <pc:docMk/>
            <pc:sldMk cId="2223046493" sldId="327"/>
            <ac:spMk id="154" creationId="{584ADD4B-E22A-4204-ADB2-F673D9A75098}"/>
          </ac:spMkLst>
        </pc:spChg>
        <pc:spChg chg="add mod topLvl">
          <ac:chgData name="Maleen Abeydeera" userId="c6ce28c11b823c74" providerId="LiveId" clId="{D1DAB306-61DB-49CE-8376-F0CFEB0FDD62}" dt="2019-07-21T15:14:16.356" v="20477" actId="1076"/>
          <ac:spMkLst>
            <pc:docMk/>
            <pc:sldMk cId="2223046493" sldId="327"/>
            <ac:spMk id="155" creationId="{85DBDAC6-0230-4CC6-A2FF-72E1B236EA0E}"/>
          </ac:spMkLst>
        </pc:spChg>
        <pc:spChg chg="add del mod topLvl">
          <ac:chgData name="Maleen Abeydeera" userId="c6ce28c11b823c74" providerId="LiveId" clId="{D1DAB306-61DB-49CE-8376-F0CFEB0FDD62}" dt="2019-07-19T00:55:13.460" v="18418" actId="478"/>
          <ac:spMkLst>
            <pc:docMk/>
            <pc:sldMk cId="2223046493" sldId="327"/>
            <ac:spMk id="156" creationId="{3C758CCF-F549-446B-984C-0769545FD1A4}"/>
          </ac:spMkLst>
        </pc:spChg>
        <pc:spChg chg="add mod topLvl">
          <ac:chgData name="Maleen Abeydeera" userId="c6ce28c11b823c74" providerId="LiveId" clId="{D1DAB306-61DB-49CE-8376-F0CFEB0FDD62}" dt="2019-07-21T15:14:16.356" v="20477" actId="1076"/>
          <ac:spMkLst>
            <pc:docMk/>
            <pc:sldMk cId="2223046493" sldId="327"/>
            <ac:spMk id="157" creationId="{47D5A635-85EC-493C-B08E-4920C2AF8D66}"/>
          </ac:spMkLst>
        </pc:spChg>
        <pc:spChg chg="add mod">
          <ac:chgData name="Maleen Abeydeera" userId="c6ce28c11b823c74" providerId="LiveId" clId="{D1DAB306-61DB-49CE-8376-F0CFEB0FDD62}" dt="2019-07-19T00:38:48.448" v="18245" actId="1076"/>
          <ac:spMkLst>
            <pc:docMk/>
            <pc:sldMk cId="2223046493" sldId="327"/>
            <ac:spMk id="158" creationId="{B8D906D4-5324-4A94-B705-A02737766F97}"/>
          </ac:spMkLst>
        </pc:spChg>
        <pc:spChg chg="add del">
          <ac:chgData name="Maleen Abeydeera" userId="c6ce28c11b823c74" providerId="LiveId" clId="{D1DAB306-61DB-49CE-8376-F0CFEB0FDD62}" dt="2019-07-19T00:38:51.747" v="18247"/>
          <ac:spMkLst>
            <pc:docMk/>
            <pc:sldMk cId="2223046493" sldId="327"/>
            <ac:spMk id="159" creationId="{243B39B5-CF9C-49F4-8DBD-D2C27F6ABA3C}"/>
          </ac:spMkLst>
        </pc:spChg>
        <pc:spChg chg="add mod">
          <ac:chgData name="Maleen Abeydeera" userId="c6ce28c11b823c74" providerId="LiveId" clId="{D1DAB306-61DB-49CE-8376-F0CFEB0FDD62}" dt="2019-07-19T17:49:56.763" v="19181" actId="14100"/>
          <ac:spMkLst>
            <pc:docMk/>
            <pc:sldMk cId="2223046493" sldId="327"/>
            <ac:spMk id="161" creationId="{5B73EAE1-E17F-4105-938C-9044A480FD49}"/>
          </ac:spMkLst>
        </pc:spChg>
        <pc:spChg chg="add mod">
          <ac:chgData name="Maleen Abeydeera" userId="c6ce28c11b823c74" providerId="LiveId" clId="{D1DAB306-61DB-49CE-8376-F0CFEB0FDD62}" dt="2019-07-19T17:50:00.142" v="19182" actId="14100"/>
          <ac:spMkLst>
            <pc:docMk/>
            <pc:sldMk cId="2223046493" sldId="327"/>
            <ac:spMk id="162" creationId="{F40B7DCF-37CC-45AC-84E5-22CB55E50326}"/>
          </ac:spMkLst>
        </pc:spChg>
        <pc:spChg chg="add mod">
          <ac:chgData name="Maleen Abeydeera" userId="c6ce28c11b823c74" providerId="LiveId" clId="{D1DAB306-61DB-49CE-8376-F0CFEB0FDD62}" dt="2019-07-19T17:50:17.623" v="19185" actId="14100"/>
          <ac:spMkLst>
            <pc:docMk/>
            <pc:sldMk cId="2223046493" sldId="327"/>
            <ac:spMk id="163" creationId="{B66CDB68-9812-461E-8B4A-BAC1321B11B7}"/>
          </ac:spMkLst>
        </pc:spChg>
        <pc:spChg chg="add mod">
          <ac:chgData name="Maleen Abeydeera" userId="c6ce28c11b823c74" providerId="LiveId" clId="{D1DAB306-61DB-49CE-8376-F0CFEB0FDD62}" dt="2019-07-19T01:07:58.686" v="18472" actId="14100"/>
          <ac:spMkLst>
            <pc:docMk/>
            <pc:sldMk cId="2223046493" sldId="327"/>
            <ac:spMk id="165" creationId="{CBCFC954-1F06-40D1-B738-60E1AE630A8D}"/>
          </ac:spMkLst>
        </pc:spChg>
        <pc:spChg chg="add del mod">
          <ac:chgData name="Maleen Abeydeera" userId="c6ce28c11b823c74" providerId="LiveId" clId="{D1DAB306-61DB-49CE-8376-F0CFEB0FDD62}" dt="2019-07-19T01:08:24.330" v="18477" actId="478"/>
          <ac:spMkLst>
            <pc:docMk/>
            <pc:sldMk cId="2223046493" sldId="327"/>
            <ac:spMk id="167" creationId="{063CFB4F-DBE0-4730-9940-EB4C1FD7CF15}"/>
          </ac:spMkLst>
        </pc:spChg>
        <pc:spChg chg="add mod">
          <ac:chgData name="Maleen Abeydeera" userId="c6ce28c11b823c74" providerId="LiveId" clId="{D1DAB306-61DB-49CE-8376-F0CFEB0FDD62}" dt="2019-07-19T00:40:03.041" v="18265" actId="20577"/>
          <ac:spMkLst>
            <pc:docMk/>
            <pc:sldMk cId="2223046493" sldId="327"/>
            <ac:spMk id="177" creationId="{894C87B1-8238-4416-BB5C-0BAD9DBC2FAA}"/>
          </ac:spMkLst>
        </pc:spChg>
        <pc:spChg chg="add mod">
          <ac:chgData name="Maleen Abeydeera" userId="c6ce28c11b823c74" providerId="LiveId" clId="{D1DAB306-61DB-49CE-8376-F0CFEB0FDD62}" dt="2019-07-19T18:02:59.850" v="19306" actId="404"/>
          <ac:spMkLst>
            <pc:docMk/>
            <pc:sldMk cId="2223046493" sldId="327"/>
            <ac:spMk id="178" creationId="{70E13027-E3D8-4E41-BB04-C648460B803E}"/>
          </ac:spMkLst>
        </pc:spChg>
        <pc:spChg chg="add mod">
          <ac:chgData name="Maleen Abeydeera" userId="c6ce28c11b823c74" providerId="LiveId" clId="{D1DAB306-61DB-49CE-8376-F0CFEB0FDD62}" dt="2019-07-19T18:02:59.850" v="19306" actId="404"/>
          <ac:spMkLst>
            <pc:docMk/>
            <pc:sldMk cId="2223046493" sldId="327"/>
            <ac:spMk id="179" creationId="{CA632960-0A60-4B7E-8C08-84D6D0365644}"/>
          </ac:spMkLst>
        </pc:spChg>
        <pc:spChg chg="add mod">
          <ac:chgData name="Maleen Abeydeera" userId="c6ce28c11b823c74" providerId="LiveId" clId="{D1DAB306-61DB-49CE-8376-F0CFEB0FDD62}" dt="2019-07-19T18:02:59.850" v="19306" actId="404"/>
          <ac:spMkLst>
            <pc:docMk/>
            <pc:sldMk cId="2223046493" sldId="327"/>
            <ac:spMk id="180" creationId="{033F8858-C1DB-427B-88FA-5CBB23C85DC2}"/>
          </ac:spMkLst>
        </pc:spChg>
        <pc:spChg chg="add del mod">
          <ac:chgData name="Maleen Abeydeera" userId="c6ce28c11b823c74" providerId="LiveId" clId="{D1DAB306-61DB-49CE-8376-F0CFEB0FDD62}" dt="2019-07-19T17:59:56.468" v="19281" actId="478"/>
          <ac:spMkLst>
            <pc:docMk/>
            <pc:sldMk cId="2223046493" sldId="327"/>
            <ac:spMk id="181" creationId="{6C0A2550-2BD3-4706-9E04-E4EAEAD9872F}"/>
          </ac:spMkLst>
        </pc:spChg>
        <pc:spChg chg="add del mod">
          <ac:chgData name="Maleen Abeydeera" userId="c6ce28c11b823c74" providerId="LiveId" clId="{D1DAB306-61DB-49CE-8376-F0CFEB0FDD62}" dt="2019-07-19T00:42:13.657" v="18336"/>
          <ac:spMkLst>
            <pc:docMk/>
            <pc:sldMk cId="2223046493" sldId="327"/>
            <ac:spMk id="182" creationId="{36B14C09-13D8-414D-9167-63821BD521EC}"/>
          </ac:spMkLst>
        </pc:spChg>
        <pc:spChg chg="add del mod">
          <ac:chgData name="Maleen Abeydeera" userId="c6ce28c11b823c74" providerId="LiveId" clId="{D1DAB306-61DB-49CE-8376-F0CFEB0FDD62}" dt="2019-07-19T00:42:08.946" v="18332"/>
          <ac:spMkLst>
            <pc:docMk/>
            <pc:sldMk cId="2223046493" sldId="327"/>
            <ac:spMk id="183" creationId="{2BA73F3A-7196-460A-BA94-E6987DEF645B}"/>
          </ac:spMkLst>
        </pc:spChg>
        <pc:spChg chg="add del mod">
          <ac:chgData name="Maleen Abeydeera" userId="c6ce28c11b823c74" providerId="LiveId" clId="{D1DAB306-61DB-49CE-8376-F0CFEB0FDD62}" dt="2019-07-19T00:42:08.153" v="18330"/>
          <ac:spMkLst>
            <pc:docMk/>
            <pc:sldMk cId="2223046493" sldId="327"/>
            <ac:spMk id="184" creationId="{EEEB71B6-B1F8-49EC-BBE9-7C35619B962E}"/>
          </ac:spMkLst>
        </pc:spChg>
        <pc:spChg chg="add del mod">
          <ac:chgData name="Maleen Abeydeera" userId="c6ce28c11b823c74" providerId="LiveId" clId="{D1DAB306-61DB-49CE-8376-F0CFEB0FDD62}" dt="2019-07-19T00:42:07.709" v="18328"/>
          <ac:spMkLst>
            <pc:docMk/>
            <pc:sldMk cId="2223046493" sldId="327"/>
            <ac:spMk id="185" creationId="{D41FB8E4-B3B8-43A8-95D5-83F71A0B5AB5}"/>
          </ac:spMkLst>
        </pc:spChg>
        <pc:spChg chg="add mod">
          <ac:chgData name="Maleen Abeydeera" userId="c6ce28c11b823c74" providerId="LiveId" clId="{D1DAB306-61DB-49CE-8376-F0CFEB0FDD62}" dt="2019-07-19T00:48:58.024" v="18389" actId="1076"/>
          <ac:spMkLst>
            <pc:docMk/>
            <pc:sldMk cId="2223046493" sldId="327"/>
            <ac:spMk id="186" creationId="{E1A02126-F95A-4DF8-A067-A62B17400E2D}"/>
          </ac:spMkLst>
        </pc:spChg>
        <pc:spChg chg="add mod">
          <ac:chgData name="Maleen Abeydeera" userId="c6ce28c11b823c74" providerId="LiveId" clId="{D1DAB306-61DB-49CE-8376-F0CFEB0FDD62}" dt="2019-07-19T00:42:37.849" v="18344" actId="1076"/>
          <ac:spMkLst>
            <pc:docMk/>
            <pc:sldMk cId="2223046493" sldId="327"/>
            <ac:spMk id="187" creationId="{DBD44EC3-3BEA-49BB-9165-F1AA88B42BB8}"/>
          </ac:spMkLst>
        </pc:spChg>
        <pc:spChg chg="add mod">
          <ac:chgData name="Maleen Abeydeera" userId="c6ce28c11b823c74" providerId="LiveId" clId="{D1DAB306-61DB-49CE-8376-F0CFEB0FDD62}" dt="2019-07-19T00:42:42.722" v="18346" actId="1076"/>
          <ac:spMkLst>
            <pc:docMk/>
            <pc:sldMk cId="2223046493" sldId="327"/>
            <ac:spMk id="188" creationId="{AAE9FBA9-3BAF-4359-ABBE-816AE5B80F20}"/>
          </ac:spMkLst>
        </pc:spChg>
        <pc:spChg chg="add mod">
          <ac:chgData name="Maleen Abeydeera" userId="c6ce28c11b823c74" providerId="LiveId" clId="{D1DAB306-61DB-49CE-8376-F0CFEB0FDD62}" dt="2019-07-19T00:42:51.318" v="18348" actId="1076"/>
          <ac:spMkLst>
            <pc:docMk/>
            <pc:sldMk cId="2223046493" sldId="327"/>
            <ac:spMk id="189" creationId="{E39EFA7E-0370-4F0A-8B4D-B7419D257C15}"/>
          </ac:spMkLst>
        </pc:spChg>
        <pc:spChg chg="add mod">
          <ac:chgData name="Maleen Abeydeera" userId="c6ce28c11b823c74" providerId="LiveId" clId="{D1DAB306-61DB-49CE-8376-F0CFEB0FDD62}" dt="2019-07-19T17:49:07.971" v="19174" actId="1076"/>
          <ac:spMkLst>
            <pc:docMk/>
            <pc:sldMk cId="2223046493" sldId="327"/>
            <ac:spMk id="190" creationId="{7F8FAB60-94EA-43AA-9648-98883891FE63}"/>
          </ac:spMkLst>
        </pc:spChg>
        <pc:spChg chg="add del mod">
          <ac:chgData name="Maleen Abeydeera" userId="c6ce28c11b823c74" providerId="LiveId" clId="{D1DAB306-61DB-49CE-8376-F0CFEB0FDD62}" dt="2019-07-19T00:45:01.727" v="18366" actId="478"/>
          <ac:spMkLst>
            <pc:docMk/>
            <pc:sldMk cId="2223046493" sldId="327"/>
            <ac:spMk id="191" creationId="{1D88E806-ACED-47DB-8F0F-169E0A580EE0}"/>
          </ac:spMkLst>
        </pc:spChg>
        <pc:spChg chg="add mod">
          <ac:chgData name="Maleen Abeydeera" userId="c6ce28c11b823c74" providerId="LiveId" clId="{D1DAB306-61DB-49CE-8376-F0CFEB0FDD62}" dt="2019-07-19T00:45:05.507" v="18367" actId="1076"/>
          <ac:spMkLst>
            <pc:docMk/>
            <pc:sldMk cId="2223046493" sldId="327"/>
            <ac:spMk id="192" creationId="{86D30480-6E82-461B-8282-946157741B05}"/>
          </ac:spMkLst>
        </pc:spChg>
        <pc:spChg chg="add mod">
          <ac:chgData name="Maleen Abeydeera" userId="c6ce28c11b823c74" providerId="LiveId" clId="{D1DAB306-61DB-49CE-8376-F0CFEB0FDD62}" dt="2019-07-19T00:43:33.609" v="18358" actId="1076"/>
          <ac:spMkLst>
            <pc:docMk/>
            <pc:sldMk cId="2223046493" sldId="327"/>
            <ac:spMk id="193" creationId="{D7C336DB-896B-46D5-9941-29924E5C11F1}"/>
          </ac:spMkLst>
        </pc:spChg>
        <pc:spChg chg="add del">
          <ac:chgData name="Maleen Abeydeera" userId="c6ce28c11b823c74" providerId="LiveId" clId="{D1DAB306-61DB-49CE-8376-F0CFEB0FDD62}" dt="2019-07-19T00:43:45.131" v="18361"/>
          <ac:spMkLst>
            <pc:docMk/>
            <pc:sldMk cId="2223046493" sldId="327"/>
            <ac:spMk id="194" creationId="{4F89EE3A-F916-45F7-9EA7-95A828BE862B}"/>
          </ac:spMkLst>
        </pc:spChg>
        <pc:spChg chg="add mod">
          <ac:chgData name="Maleen Abeydeera" userId="c6ce28c11b823c74" providerId="LiveId" clId="{D1DAB306-61DB-49CE-8376-F0CFEB0FDD62}" dt="2019-07-19T00:43:55.183" v="18363" actId="1076"/>
          <ac:spMkLst>
            <pc:docMk/>
            <pc:sldMk cId="2223046493" sldId="327"/>
            <ac:spMk id="195" creationId="{E372F44A-B36E-4B0B-A9FC-1D6B45188A82}"/>
          </ac:spMkLst>
        </pc:spChg>
        <pc:spChg chg="add mod">
          <ac:chgData name="Maleen Abeydeera" userId="c6ce28c11b823c74" providerId="LiveId" clId="{D1DAB306-61DB-49CE-8376-F0CFEB0FDD62}" dt="2019-07-19T01:08:10.414" v="18474" actId="1076"/>
          <ac:spMkLst>
            <pc:docMk/>
            <pc:sldMk cId="2223046493" sldId="327"/>
            <ac:spMk id="196" creationId="{65BF9578-BC08-4B32-8DFB-0B18D5A0B2E7}"/>
          </ac:spMkLst>
        </pc:spChg>
        <pc:spChg chg="add del">
          <ac:chgData name="Maleen Abeydeera" userId="c6ce28c11b823c74" providerId="LiveId" clId="{D1DAB306-61DB-49CE-8376-F0CFEB0FDD62}" dt="2019-07-19T00:45:19.482" v="18369"/>
          <ac:spMkLst>
            <pc:docMk/>
            <pc:sldMk cId="2223046493" sldId="327"/>
            <ac:spMk id="197" creationId="{35EF4DDB-027D-49AF-BE9B-B8DF32E4A1D2}"/>
          </ac:spMkLst>
        </pc:spChg>
        <pc:spChg chg="add mod">
          <ac:chgData name="Maleen Abeydeera" userId="c6ce28c11b823c74" providerId="LiveId" clId="{D1DAB306-61DB-49CE-8376-F0CFEB0FDD62}" dt="2019-07-19T00:49:01.005" v="18390" actId="1076"/>
          <ac:spMkLst>
            <pc:docMk/>
            <pc:sldMk cId="2223046493" sldId="327"/>
            <ac:spMk id="198" creationId="{B7E1CE7D-753F-4888-8092-1B20D52224EF}"/>
          </ac:spMkLst>
        </pc:spChg>
        <pc:spChg chg="add mod">
          <ac:chgData name="Maleen Abeydeera" userId="c6ce28c11b823c74" providerId="LiveId" clId="{D1DAB306-61DB-49CE-8376-F0CFEB0FDD62}" dt="2019-07-19T00:54:14.599" v="18415" actId="20577"/>
          <ac:spMkLst>
            <pc:docMk/>
            <pc:sldMk cId="2223046493" sldId="327"/>
            <ac:spMk id="199" creationId="{E5294802-4E4D-4F87-ABC3-0CBBBAA2E91E}"/>
          </ac:spMkLst>
        </pc:spChg>
        <pc:spChg chg="add mod">
          <ac:chgData name="Maleen Abeydeera" userId="c6ce28c11b823c74" providerId="LiveId" clId="{D1DAB306-61DB-49CE-8376-F0CFEB0FDD62}" dt="2019-07-21T15:14:16.356" v="20477" actId="1076"/>
          <ac:spMkLst>
            <pc:docMk/>
            <pc:sldMk cId="2223046493" sldId="327"/>
            <ac:spMk id="200" creationId="{B1E9C5BA-AC03-461F-BAE2-3567283141FA}"/>
          </ac:spMkLst>
        </pc:spChg>
        <pc:spChg chg="add mod">
          <ac:chgData name="Maleen Abeydeera" userId="c6ce28c11b823c74" providerId="LiveId" clId="{D1DAB306-61DB-49CE-8376-F0CFEB0FDD62}" dt="2019-07-19T00:59:20.348" v="18444" actId="14100"/>
          <ac:spMkLst>
            <pc:docMk/>
            <pc:sldMk cId="2223046493" sldId="327"/>
            <ac:spMk id="201" creationId="{B7A49F8F-8B26-4D33-A598-A35AE4367D15}"/>
          </ac:spMkLst>
        </pc:spChg>
        <pc:spChg chg="add mod">
          <ac:chgData name="Maleen Abeydeera" userId="c6ce28c11b823c74" providerId="LiveId" clId="{D1DAB306-61DB-49CE-8376-F0CFEB0FDD62}" dt="2019-07-19T01:08:03.492" v="18473" actId="1076"/>
          <ac:spMkLst>
            <pc:docMk/>
            <pc:sldMk cId="2223046493" sldId="327"/>
            <ac:spMk id="202" creationId="{ECC508FA-9B85-4414-8EF0-ACD9821E84EF}"/>
          </ac:spMkLst>
        </pc:spChg>
        <pc:spChg chg="add mod">
          <ac:chgData name="Maleen Abeydeera" userId="c6ce28c11b823c74" providerId="LiveId" clId="{D1DAB306-61DB-49CE-8376-F0CFEB0FDD62}" dt="2019-07-19T01:06:26.906" v="18469" actId="207"/>
          <ac:spMkLst>
            <pc:docMk/>
            <pc:sldMk cId="2223046493" sldId="327"/>
            <ac:spMk id="203" creationId="{02BD8A7F-A367-4E09-9346-CC3107416483}"/>
          </ac:spMkLst>
        </pc:spChg>
        <pc:spChg chg="add mod">
          <ac:chgData name="Maleen Abeydeera" userId="c6ce28c11b823c74" providerId="LiveId" clId="{D1DAB306-61DB-49CE-8376-F0CFEB0FDD62}" dt="2019-07-19T01:11:13.982" v="18491" actId="20577"/>
          <ac:spMkLst>
            <pc:docMk/>
            <pc:sldMk cId="2223046493" sldId="327"/>
            <ac:spMk id="204" creationId="{D6219A26-A631-426F-B07E-74A7BA7AAFFD}"/>
          </ac:spMkLst>
        </pc:spChg>
        <pc:grpChg chg="add del mod">
          <ac:chgData name="Maleen Abeydeera" userId="c6ce28c11b823c74" providerId="LiveId" clId="{D1DAB306-61DB-49CE-8376-F0CFEB0FDD62}" dt="2019-07-19T00:37:48.860" v="18208" actId="478"/>
          <ac:grpSpMkLst>
            <pc:docMk/>
            <pc:sldMk cId="2223046493" sldId="327"/>
            <ac:grpSpMk id="3" creationId="{C12A5B3C-034D-4BD0-9998-F0F1962F3587}"/>
          </ac:grpSpMkLst>
        </pc:grpChg>
        <pc:grpChg chg="add del mod">
          <ac:chgData name="Maleen Abeydeera" userId="c6ce28c11b823c74" providerId="LiveId" clId="{D1DAB306-61DB-49CE-8376-F0CFEB0FDD62}" dt="2019-07-19T00:48:16.563" v="18383" actId="165"/>
          <ac:grpSpMkLst>
            <pc:docMk/>
            <pc:sldMk cId="2223046493" sldId="327"/>
            <ac:grpSpMk id="4" creationId="{BE890489-7FDE-4269-8F92-40961EAB83A9}"/>
          </ac:grpSpMkLst>
        </pc:grpChg>
        <pc:cxnChg chg="mod">
          <ac:chgData name="Maleen Abeydeera" userId="c6ce28c11b823c74" providerId="LiveId" clId="{D1DAB306-61DB-49CE-8376-F0CFEB0FDD62}" dt="2019-07-19T00:38:46.180" v="18244" actId="1076"/>
          <ac:cxnSpMkLst>
            <pc:docMk/>
            <pc:sldMk cId="2223046493" sldId="327"/>
            <ac:cxnSpMk id="49" creationId="{6E76F097-B484-43C9-B169-FC3664655746}"/>
          </ac:cxnSpMkLst>
        </pc:cxnChg>
        <pc:cxnChg chg="mod">
          <ac:chgData name="Maleen Abeydeera" userId="c6ce28c11b823c74" providerId="LiveId" clId="{D1DAB306-61DB-49CE-8376-F0CFEB0FDD62}" dt="2019-07-19T00:38:46.180" v="18244" actId="1076"/>
          <ac:cxnSpMkLst>
            <pc:docMk/>
            <pc:sldMk cId="2223046493" sldId="327"/>
            <ac:cxnSpMk id="54" creationId="{5E13EFB6-406C-479C-8773-D6A1586665A3}"/>
          </ac:cxnSpMkLst>
        </pc:cxnChg>
        <pc:cxnChg chg="mod">
          <ac:chgData name="Maleen Abeydeera" userId="c6ce28c11b823c74" providerId="LiveId" clId="{D1DAB306-61DB-49CE-8376-F0CFEB0FDD62}" dt="2019-07-19T00:38:46.180" v="18244" actId="1076"/>
          <ac:cxnSpMkLst>
            <pc:docMk/>
            <pc:sldMk cId="2223046493" sldId="327"/>
            <ac:cxnSpMk id="56" creationId="{3BB10E30-0931-46E5-BCE0-24B09077FBD3}"/>
          </ac:cxnSpMkLst>
        </pc:cxnChg>
        <pc:cxnChg chg="mod">
          <ac:chgData name="Maleen Abeydeera" userId="c6ce28c11b823c74" providerId="LiveId" clId="{D1DAB306-61DB-49CE-8376-F0CFEB0FDD62}" dt="2019-07-19T00:38:46.180" v="18244" actId="1076"/>
          <ac:cxnSpMkLst>
            <pc:docMk/>
            <pc:sldMk cId="2223046493" sldId="327"/>
            <ac:cxnSpMk id="64" creationId="{FE96E495-62CE-490D-9264-357A0433F67A}"/>
          </ac:cxnSpMkLst>
        </pc:cxnChg>
        <pc:cxnChg chg="mod">
          <ac:chgData name="Maleen Abeydeera" userId="c6ce28c11b823c74" providerId="LiveId" clId="{D1DAB306-61DB-49CE-8376-F0CFEB0FDD62}" dt="2019-07-19T00:38:46.180" v="18244" actId="1076"/>
          <ac:cxnSpMkLst>
            <pc:docMk/>
            <pc:sldMk cId="2223046493" sldId="327"/>
            <ac:cxnSpMk id="65" creationId="{5C641AAD-CA7B-41E5-9BC0-001588DA6E19}"/>
          </ac:cxnSpMkLst>
        </pc:cxnChg>
        <pc:cxnChg chg="mod">
          <ac:chgData name="Maleen Abeydeera" userId="c6ce28c11b823c74" providerId="LiveId" clId="{D1DAB306-61DB-49CE-8376-F0CFEB0FDD62}" dt="2019-07-19T00:38:46.180" v="18244" actId="1076"/>
          <ac:cxnSpMkLst>
            <pc:docMk/>
            <pc:sldMk cId="2223046493" sldId="327"/>
            <ac:cxnSpMk id="66" creationId="{1F4241CD-F947-4A8B-BA78-75EC2D56AA6E}"/>
          </ac:cxnSpMkLst>
        </pc:cxnChg>
        <pc:cxnChg chg="del">
          <ac:chgData name="Maleen Abeydeera" userId="c6ce28c11b823c74" providerId="LiveId" clId="{D1DAB306-61DB-49CE-8376-F0CFEB0FDD62}" dt="2019-07-19T00:29:39.932" v="18128" actId="478"/>
          <ac:cxnSpMkLst>
            <pc:docMk/>
            <pc:sldMk cId="2223046493" sldId="327"/>
            <ac:cxnSpMk id="67" creationId="{437DEE33-04D9-468B-9163-6EE0BA670E2B}"/>
          </ac:cxnSpMkLst>
        </pc:cxnChg>
        <pc:cxnChg chg="mod">
          <ac:chgData name="Maleen Abeydeera" userId="c6ce28c11b823c74" providerId="LiveId" clId="{D1DAB306-61DB-49CE-8376-F0CFEB0FDD62}" dt="2019-07-19T00:38:46.180" v="18244" actId="1076"/>
          <ac:cxnSpMkLst>
            <pc:docMk/>
            <pc:sldMk cId="2223046493" sldId="327"/>
            <ac:cxnSpMk id="68" creationId="{86FA4733-EB4B-4EA6-B5AB-B7A3AED76805}"/>
          </ac:cxnSpMkLst>
        </pc:cxnChg>
        <pc:cxnChg chg="mod">
          <ac:chgData name="Maleen Abeydeera" userId="c6ce28c11b823c74" providerId="LiveId" clId="{D1DAB306-61DB-49CE-8376-F0CFEB0FDD62}" dt="2019-07-19T00:38:46.180" v="18244" actId="1076"/>
          <ac:cxnSpMkLst>
            <pc:docMk/>
            <pc:sldMk cId="2223046493" sldId="327"/>
            <ac:cxnSpMk id="69" creationId="{D4317DE2-BA9C-4311-AD20-F21FF756D0BE}"/>
          </ac:cxnSpMkLst>
        </pc:cxnChg>
        <pc:cxnChg chg="del mod">
          <ac:chgData name="Maleen Abeydeera" userId="c6ce28c11b823c74" providerId="LiveId" clId="{D1DAB306-61DB-49CE-8376-F0CFEB0FDD62}" dt="2019-07-19T00:29:41.150" v="18129" actId="478"/>
          <ac:cxnSpMkLst>
            <pc:docMk/>
            <pc:sldMk cId="2223046493" sldId="327"/>
            <ac:cxnSpMk id="70" creationId="{504996B1-0EE9-43F6-BC1B-191C7F1262F9}"/>
          </ac:cxnSpMkLst>
        </pc:cxnChg>
        <pc:cxnChg chg="del mod">
          <ac:chgData name="Maleen Abeydeera" userId="c6ce28c11b823c74" providerId="LiveId" clId="{D1DAB306-61DB-49CE-8376-F0CFEB0FDD62}" dt="2019-07-19T00:29:39.114" v="18127" actId="478"/>
          <ac:cxnSpMkLst>
            <pc:docMk/>
            <pc:sldMk cId="2223046493" sldId="327"/>
            <ac:cxnSpMk id="71" creationId="{769ED72C-94F8-45E6-954F-EFC5BA10B97D}"/>
          </ac:cxnSpMkLst>
        </pc:cxnChg>
        <pc:cxnChg chg="mod">
          <ac:chgData name="Maleen Abeydeera" userId="c6ce28c11b823c74" providerId="LiveId" clId="{D1DAB306-61DB-49CE-8376-F0CFEB0FDD62}" dt="2019-07-19T00:38:46.180" v="18244" actId="1076"/>
          <ac:cxnSpMkLst>
            <pc:docMk/>
            <pc:sldMk cId="2223046493" sldId="327"/>
            <ac:cxnSpMk id="73" creationId="{98BF5EF1-8C3A-45A9-B254-4FDB18212740}"/>
          </ac:cxnSpMkLst>
        </pc:cxnChg>
        <pc:cxnChg chg="mod">
          <ac:chgData name="Maleen Abeydeera" userId="c6ce28c11b823c74" providerId="LiveId" clId="{D1DAB306-61DB-49CE-8376-F0CFEB0FDD62}" dt="2019-07-19T00:38:46.180" v="18244" actId="1076"/>
          <ac:cxnSpMkLst>
            <pc:docMk/>
            <pc:sldMk cId="2223046493" sldId="327"/>
            <ac:cxnSpMk id="74" creationId="{E80C37EA-3581-4176-9965-891500ED747A}"/>
          </ac:cxnSpMkLst>
        </pc:cxnChg>
        <pc:cxnChg chg="mod">
          <ac:chgData name="Maleen Abeydeera" userId="c6ce28c11b823c74" providerId="LiveId" clId="{D1DAB306-61DB-49CE-8376-F0CFEB0FDD62}" dt="2019-07-19T00:38:46.180" v="18244" actId="1076"/>
          <ac:cxnSpMkLst>
            <pc:docMk/>
            <pc:sldMk cId="2223046493" sldId="327"/>
            <ac:cxnSpMk id="75" creationId="{8D1FFE80-9D8A-445F-BAC4-AEC7DBC1CD35}"/>
          </ac:cxnSpMkLst>
        </pc:cxnChg>
        <pc:cxnChg chg="mod">
          <ac:chgData name="Maleen Abeydeera" userId="c6ce28c11b823c74" providerId="LiveId" clId="{D1DAB306-61DB-49CE-8376-F0CFEB0FDD62}" dt="2019-07-21T15:19:57.089" v="20500" actId="1036"/>
          <ac:cxnSpMkLst>
            <pc:docMk/>
            <pc:sldMk cId="2223046493" sldId="327"/>
            <ac:cxnSpMk id="77" creationId="{1DDFCCA3-CD04-411F-9096-7F851B104126}"/>
          </ac:cxnSpMkLst>
        </pc:cxnChg>
        <pc:cxnChg chg="add del mod">
          <ac:chgData name="Maleen Abeydeera" userId="c6ce28c11b823c74" providerId="LiveId" clId="{D1DAB306-61DB-49CE-8376-F0CFEB0FDD62}" dt="2019-07-21T15:19:48.132" v="20497" actId="1036"/>
          <ac:cxnSpMkLst>
            <pc:docMk/>
            <pc:sldMk cId="2223046493" sldId="327"/>
            <ac:cxnSpMk id="79" creationId="{FC8FEAF9-C46B-4B32-BB9C-718DB58FADB6}"/>
          </ac:cxnSpMkLst>
        </pc:cxnChg>
        <pc:cxnChg chg="mod">
          <ac:chgData name="Maleen Abeydeera" userId="c6ce28c11b823c74" providerId="LiveId" clId="{D1DAB306-61DB-49CE-8376-F0CFEB0FDD62}" dt="2019-07-21T15:19:44.558" v="20493" actId="1076"/>
          <ac:cxnSpMkLst>
            <pc:docMk/>
            <pc:sldMk cId="2223046493" sldId="327"/>
            <ac:cxnSpMk id="81" creationId="{D225838F-4656-46D3-9308-9BF9DA0CC570}"/>
          </ac:cxnSpMkLst>
        </pc:cxnChg>
        <pc:cxnChg chg="mod">
          <ac:chgData name="Maleen Abeydeera" userId="c6ce28c11b823c74" providerId="LiveId" clId="{D1DAB306-61DB-49CE-8376-F0CFEB0FDD62}" dt="2019-07-21T15:19:44.558" v="20493" actId="1076"/>
          <ac:cxnSpMkLst>
            <pc:docMk/>
            <pc:sldMk cId="2223046493" sldId="327"/>
            <ac:cxnSpMk id="83" creationId="{0C217264-0F54-4425-8893-4F0FA5CD5AAA}"/>
          </ac:cxnSpMkLst>
        </pc:cxnChg>
        <pc:cxnChg chg="mod">
          <ac:chgData name="Maleen Abeydeera" userId="c6ce28c11b823c74" providerId="LiveId" clId="{D1DAB306-61DB-49CE-8376-F0CFEB0FDD62}" dt="2019-07-21T15:19:57.089" v="20500" actId="1036"/>
          <ac:cxnSpMkLst>
            <pc:docMk/>
            <pc:sldMk cId="2223046493" sldId="327"/>
            <ac:cxnSpMk id="85" creationId="{9C8FEFE7-0351-4F35-9D43-C26CA6ADD0AA}"/>
          </ac:cxnSpMkLst>
        </pc:cxnChg>
        <pc:cxnChg chg="mod">
          <ac:chgData name="Maleen Abeydeera" userId="c6ce28c11b823c74" providerId="LiveId" clId="{D1DAB306-61DB-49CE-8376-F0CFEB0FDD62}" dt="2019-07-19T00:38:46.180" v="18244" actId="1076"/>
          <ac:cxnSpMkLst>
            <pc:docMk/>
            <pc:sldMk cId="2223046493" sldId="327"/>
            <ac:cxnSpMk id="89" creationId="{FFCF55CC-9E49-4600-B13A-B625C0BB44B9}"/>
          </ac:cxnSpMkLst>
        </pc:cxnChg>
        <pc:cxnChg chg="add mod">
          <ac:chgData name="Maleen Abeydeera" userId="c6ce28c11b823c74" providerId="LiveId" clId="{D1DAB306-61DB-49CE-8376-F0CFEB0FDD62}" dt="2019-07-19T00:30:15.283" v="18135" actId="164"/>
          <ac:cxnSpMkLst>
            <pc:docMk/>
            <pc:sldMk cId="2223046493" sldId="327"/>
            <ac:cxnSpMk id="91" creationId="{5453368A-B940-408F-A6D5-02BE8FF04522}"/>
          </ac:cxnSpMkLst>
        </pc:cxnChg>
        <pc:cxnChg chg="add del mod">
          <ac:chgData name="Maleen Abeydeera" userId="c6ce28c11b823c74" providerId="LiveId" clId="{D1DAB306-61DB-49CE-8376-F0CFEB0FDD62}" dt="2019-07-19T17:53:05.327" v="19198" actId="478"/>
          <ac:cxnSpMkLst>
            <pc:docMk/>
            <pc:sldMk cId="2223046493" sldId="327"/>
            <ac:cxnSpMk id="95" creationId="{452EA40A-4975-4F6E-8CA7-61C36EF448A8}"/>
          </ac:cxnSpMkLst>
        </pc:cxnChg>
        <pc:cxnChg chg="del">
          <ac:chgData name="Maleen Abeydeera" userId="c6ce28c11b823c74" providerId="LiveId" clId="{D1DAB306-61DB-49CE-8376-F0CFEB0FDD62}" dt="2019-07-19T00:29:35.063" v="18124" actId="478"/>
          <ac:cxnSpMkLst>
            <pc:docMk/>
            <pc:sldMk cId="2223046493" sldId="327"/>
            <ac:cxnSpMk id="96" creationId="{5D0B496B-C8D3-4BEF-BCCF-1747AAA0A9B1}"/>
          </ac:cxnSpMkLst>
        </pc:cxnChg>
        <pc:cxnChg chg="add mod">
          <ac:chgData name="Maleen Abeydeera" userId="c6ce28c11b823c74" providerId="LiveId" clId="{D1DAB306-61DB-49CE-8376-F0CFEB0FDD62}" dt="2019-07-19T17:55:06.524" v="19222" actId="14100"/>
          <ac:cxnSpMkLst>
            <pc:docMk/>
            <pc:sldMk cId="2223046493" sldId="327"/>
            <ac:cxnSpMk id="96" creationId="{601F6F03-F9C4-4177-87C8-D264515067F1}"/>
          </ac:cxnSpMkLst>
        </pc:cxnChg>
        <pc:cxnChg chg="del">
          <ac:chgData name="Maleen Abeydeera" userId="c6ce28c11b823c74" providerId="LiveId" clId="{D1DAB306-61DB-49CE-8376-F0CFEB0FDD62}" dt="2019-07-19T00:29:35.063" v="18124" actId="478"/>
          <ac:cxnSpMkLst>
            <pc:docMk/>
            <pc:sldMk cId="2223046493" sldId="327"/>
            <ac:cxnSpMk id="97" creationId="{37D17ED8-93AF-4621-B2C6-0434155C39D1}"/>
          </ac:cxnSpMkLst>
        </pc:cxnChg>
        <pc:cxnChg chg="add del mod">
          <ac:chgData name="Maleen Abeydeera" userId="c6ce28c11b823c74" providerId="LiveId" clId="{D1DAB306-61DB-49CE-8376-F0CFEB0FDD62}" dt="2019-07-19T17:53:00.101" v="19197" actId="478"/>
          <ac:cxnSpMkLst>
            <pc:docMk/>
            <pc:sldMk cId="2223046493" sldId="327"/>
            <ac:cxnSpMk id="97" creationId="{A6BA1C42-75FB-47B6-84DE-4A4FB4BCBFA4}"/>
          </ac:cxnSpMkLst>
        </pc:cxnChg>
        <pc:cxnChg chg="del">
          <ac:chgData name="Maleen Abeydeera" userId="c6ce28c11b823c74" providerId="LiveId" clId="{D1DAB306-61DB-49CE-8376-F0CFEB0FDD62}" dt="2019-07-19T00:29:35.063" v="18124" actId="478"/>
          <ac:cxnSpMkLst>
            <pc:docMk/>
            <pc:sldMk cId="2223046493" sldId="327"/>
            <ac:cxnSpMk id="98" creationId="{70C9DD9C-F7A5-480B-9964-2894A14AFCA8}"/>
          </ac:cxnSpMkLst>
        </pc:cxnChg>
        <pc:cxnChg chg="add del mod">
          <ac:chgData name="Maleen Abeydeera" userId="c6ce28c11b823c74" providerId="LiveId" clId="{D1DAB306-61DB-49CE-8376-F0CFEB0FDD62}" dt="2019-07-19T17:57:06.732" v="19258" actId="478"/>
          <ac:cxnSpMkLst>
            <pc:docMk/>
            <pc:sldMk cId="2223046493" sldId="327"/>
            <ac:cxnSpMk id="98" creationId="{B236C5DA-69BE-47B8-B891-AEDF43907851}"/>
          </ac:cxnSpMkLst>
        </pc:cxnChg>
        <pc:cxnChg chg="del">
          <ac:chgData name="Maleen Abeydeera" userId="c6ce28c11b823c74" providerId="LiveId" clId="{D1DAB306-61DB-49CE-8376-F0CFEB0FDD62}" dt="2019-07-19T00:29:35.063" v="18124" actId="478"/>
          <ac:cxnSpMkLst>
            <pc:docMk/>
            <pc:sldMk cId="2223046493" sldId="327"/>
            <ac:cxnSpMk id="99" creationId="{00169FB1-215C-4107-B3B8-2745CFE07973}"/>
          </ac:cxnSpMkLst>
        </pc:cxnChg>
        <pc:cxnChg chg="del">
          <ac:chgData name="Maleen Abeydeera" userId="c6ce28c11b823c74" providerId="LiveId" clId="{D1DAB306-61DB-49CE-8376-F0CFEB0FDD62}" dt="2019-07-19T00:29:35.063" v="18124" actId="478"/>
          <ac:cxnSpMkLst>
            <pc:docMk/>
            <pc:sldMk cId="2223046493" sldId="327"/>
            <ac:cxnSpMk id="100" creationId="{224E6423-81FB-48F1-99BC-CE9ABB297554}"/>
          </ac:cxnSpMkLst>
        </pc:cxnChg>
        <pc:cxnChg chg="del">
          <ac:chgData name="Maleen Abeydeera" userId="c6ce28c11b823c74" providerId="LiveId" clId="{D1DAB306-61DB-49CE-8376-F0CFEB0FDD62}" dt="2019-07-19T00:29:35.063" v="18124" actId="478"/>
          <ac:cxnSpMkLst>
            <pc:docMk/>
            <pc:sldMk cId="2223046493" sldId="327"/>
            <ac:cxnSpMk id="101" creationId="{B096BAA3-CF23-4113-B32A-C375AAECCE65}"/>
          </ac:cxnSpMkLst>
        </pc:cxnChg>
        <pc:cxnChg chg="del">
          <ac:chgData name="Maleen Abeydeera" userId="c6ce28c11b823c74" providerId="LiveId" clId="{D1DAB306-61DB-49CE-8376-F0CFEB0FDD62}" dt="2019-07-19T00:29:35.063" v="18124" actId="478"/>
          <ac:cxnSpMkLst>
            <pc:docMk/>
            <pc:sldMk cId="2223046493" sldId="327"/>
            <ac:cxnSpMk id="102" creationId="{0A4D1B34-42F0-4C1D-B6D4-1D6D15E7179B}"/>
          </ac:cxnSpMkLst>
        </pc:cxnChg>
        <pc:cxnChg chg="add mod">
          <ac:chgData name="Maleen Abeydeera" userId="c6ce28c11b823c74" providerId="LiveId" clId="{D1DAB306-61DB-49CE-8376-F0CFEB0FDD62}" dt="2019-07-19T17:56:11.322" v="19249" actId="14100"/>
          <ac:cxnSpMkLst>
            <pc:docMk/>
            <pc:sldMk cId="2223046493" sldId="327"/>
            <ac:cxnSpMk id="102" creationId="{CCC733FF-FFA1-4DBD-9683-1781A39F6BE5}"/>
          </ac:cxnSpMkLst>
        </pc:cxnChg>
        <pc:cxnChg chg="add mod">
          <ac:chgData name="Maleen Abeydeera" userId="c6ce28c11b823c74" providerId="LiveId" clId="{D1DAB306-61DB-49CE-8376-F0CFEB0FDD62}" dt="2019-07-19T00:30:15.283" v="18135" actId="164"/>
          <ac:cxnSpMkLst>
            <pc:docMk/>
            <pc:sldMk cId="2223046493" sldId="327"/>
            <ac:cxnSpMk id="105" creationId="{B2D644FE-AD81-4F23-AF91-B0C254E1B60B}"/>
          </ac:cxnSpMkLst>
        </pc:cxnChg>
        <pc:cxnChg chg="del">
          <ac:chgData name="Maleen Abeydeera" userId="c6ce28c11b823c74" providerId="LiveId" clId="{D1DAB306-61DB-49CE-8376-F0CFEB0FDD62}" dt="2019-07-19T00:29:35.063" v="18124" actId="478"/>
          <ac:cxnSpMkLst>
            <pc:docMk/>
            <pc:sldMk cId="2223046493" sldId="327"/>
            <ac:cxnSpMk id="106" creationId="{271150E5-BD6C-46CC-9FAC-A4F2C529DCAF}"/>
          </ac:cxnSpMkLst>
        </pc:cxnChg>
        <pc:cxnChg chg="add mod">
          <ac:chgData name="Maleen Abeydeera" userId="c6ce28c11b823c74" providerId="LiveId" clId="{D1DAB306-61DB-49CE-8376-F0CFEB0FDD62}" dt="2019-07-19T00:30:15.283" v="18135" actId="164"/>
          <ac:cxnSpMkLst>
            <pc:docMk/>
            <pc:sldMk cId="2223046493" sldId="327"/>
            <ac:cxnSpMk id="107" creationId="{204E248A-833F-406F-97EA-631D97AE56BD}"/>
          </ac:cxnSpMkLst>
        </pc:cxnChg>
        <pc:cxnChg chg="del">
          <ac:chgData name="Maleen Abeydeera" userId="c6ce28c11b823c74" providerId="LiveId" clId="{D1DAB306-61DB-49CE-8376-F0CFEB0FDD62}" dt="2019-07-19T00:29:37.075" v="18125" actId="478"/>
          <ac:cxnSpMkLst>
            <pc:docMk/>
            <pc:sldMk cId="2223046493" sldId="327"/>
            <ac:cxnSpMk id="108" creationId="{4E5BBEF8-7C63-4732-9B1B-649AF5C25AAF}"/>
          </ac:cxnSpMkLst>
        </pc:cxnChg>
        <pc:cxnChg chg="add mod">
          <ac:chgData name="Maleen Abeydeera" userId="c6ce28c11b823c74" providerId="LiveId" clId="{D1DAB306-61DB-49CE-8376-F0CFEB0FDD62}" dt="2019-07-19T17:56:56.842" v="19255" actId="14100"/>
          <ac:cxnSpMkLst>
            <pc:docMk/>
            <pc:sldMk cId="2223046493" sldId="327"/>
            <ac:cxnSpMk id="109" creationId="{6D209BFB-D3BC-46CA-94F4-57CEF4959242}"/>
          </ac:cxnSpMkLst>
        </pc:cxnChg>
        <pc:cxnChg chg="add del">
          <ac:chgData name="Maleen Abeydeera" userId="c6ce28c11b823c74" providerId="LiveId" clId="{D1DAB306-61DB-49CE-8376-F0CFEB0FDD62}" dt="2019-07-19T17:56:18.437" v="19253" actId="478"/>
          <ac:cxnSpMkLst>
            <pc:docMk/>
            <pc:sldMk cId="2223046493" sldId="327"/>
            <ac:cxnSpMk id="110" creationId="{4A94B96F-EE9B-4325-83F5-EC0574AD8F78}"/>
          </ac:cxnSpMkLst>
        </pc:cxnChg>
        <pc:cxnChg chg="add mod">
          <ac:chgData name="Maleen Abeydeera" userId="c6ce28c11b823c74" providerId="LiveId" clId="{D1DAB306-61DB-49CE-8376-F0CFEB0FDD62}" dt="2019-07-19T17:59:01.973" v="19273" actId="14100"/>
          <ac:cxnSpMkLst>
            <pc:docMk/>
            <pc:sldMk cId="2223046493" sldId="327"/>
            <ac:cxnSpMk id="112" creationId="{63742316-BD7B-4826-ABCA-3CC2A91DC855}"/>
          </ac:cxnSpMkLst>
        </pc:cxnChg>
        <pc:cxnChg chg="add mod">
          <ac:chgData name="Maleen Abeydeera" userId="c6ce28c11b823c74" providerId="LiveId" clId="{D1DAB306-61DB-49CE-8376-F0CFEB0FDD62}" dt="2019-07-19T00:37:48.860" v="18208" actId="478"/>
          <ac:cxnSpMkLst>
            <pc:docMk/>
            <pc:sldMk cId="2223046493" sldId="327"/>
            <ac:cxnSpMk id="120" creationId="{FAF2C041-80F4-41A9-992F-93D7F13CF86E}"/>
          </ac:cxnSpMkLst>
        </pc:cxnChg>
        <pc:cxnChg chg="add mod">
          <ac:chgData name="Maleen Abeydeera" userId="c6ce28c11b823c74" providerId="LiveId" clId="{D1DAB306-61DB-49CE-8376-F0CFEB0FDD62}" dt="2019-07-19T00:30:15.283" v="18135" actId="164"/>
          <ac:cxnSpMkLst>
            <pc:docMk/>
            <pc:sldMk cId="2223046493" sldId="327"/>
            <ac:cxnSpMk id="122" creationId="{9F39A523-E5E2-4CD4-BF68-213AD2508A54}"/>
          </ac:cxnSpMkLst>
        </pc:cxnChg>
        <pc:cxnChg chg="del">
          <ac:chgData name="Maleen Abeydeera" userId="c6ce28c11b823c74" providerId="LiveId" clId="{D1DAB306-61DB-49CE-8376-F0CFEB0FDD62}" dt="2019-07-19T00:30:25.230" v="18138" actId="478"/>
          <ac:cxnSpMkLst>
            <pc:docMk/>
            <pc:sldMk cId="2223046493" sldId="327"/>
            <ac:cxnSpMk id="130" creationId="{D896B138-F3E4-4650-A8B5-4456AB5FD09D}"/>
          </ac:cxnSpMkLst>
        </pc:cxnChg>
        <pc:cxnChg chg="add mod topLvl">
          <ac:chgData name="Maleen Abeydeera" userId="c6ce28c11b823c74" providerId="LiveId" clId="{D1DAB306-61DB-49CE-8376-F0CFEB0FDD62}" dt="2019-07-21T15:14:16.356" v="20477" actId="1076"/>
          <ac:cxnSpMkLst>
            <pc:docMk/>
            <pc:sldMk cId="2223046493" sldId="327"/>
            <ac:cxnSpMk id="147" creationId="{5A2C2BA9-FA01-427D-9498-D962D57AA5FF}"/>
          </ac:cxnSpMkLst>
        </pc:cxnChg>
        <pc:cxnChg chg="add mod topLvl">
          <ac:chgData name="Maleen Abeydeera" userId="c6ce28c11b823c74" providerId="LiveId" clId="{D1DAB306-61DB-49CE-8376-F0CFEB0FDD62}" dt="2019-07-21T15:14:16.356" v="20477" actId="1076"/>
          <ac:cxnSpMkLst>
            <pc:docMk/>
            <pc:sldMk cId="2223046493" sldId="327"/>
            <ac:cxnSpMk id="148" creationId="{E589254E-B3E2-4B65-B981-EE5CC67465AE}"/>
          </ac:cxnSpMkLst>
        </pc:cxnChg>
        <pc:cxnChg chg="add mod topLvl">
          <ac:chgData name="Maleen Abeydeera" userId="c6ce28c11b823c74" providerId="LiveId" clId="{D1DAB306-61DB-49CE-8376-F0CFEB0FDD62}" dt="2019-07-21T15:14:16.356" v="20477" actId="1076"/>
          <ac:cxnSpMkLst>
            <pc:docMk/>
            <pc:sldMk cId="2223046493" sldId="327"/>
            <ac:cxnSpMk id="149" creationId="{2A054371-28C5-498E-9C3E-E82C3A2D6F00}"/>
          </ac:cxnSpMkLst>
        </pc:cxnChg>
        <pc:cxnChg chg="add mod topLvl">
          <ac:chgData name="Maleen Abeydeera" userId="c6ce28c11b823c74" providerId="LiveId" clId="{D1DAB306-61DB-49CE-8376-F0CFEB0FDD62}" dt="2019-07-21T15:14:16.356" v="20477" actId="1076"/>
          <ac:cxnSpMkLst>
            <pc:docMk/>
            <pc:sldMk cId="2223046493" sldId="327"/>
            <ac:cxnSpMk id="151" creationId="{09CF6AE1-4201-44FE-8B5E-EABD4CFFCC93}"/>
          </ac:cxnSpMkLst>
        </pc:cxnChg>
        <pc:cxnChg chg="add mod">
          <ac:chgData name="Maleen Abeydeera" userId="c6ce28c11b823c74" providerId="LiveId" clId="{D1DAB306-61DB-49CE-8376-F0CFEB0FDD62}" dt="2019-07-19T17:49:56.763" v="19181" actId="14100"/>
          <ac:cxnSpMkLst>
            <pc:docMk/>
            <pc:sldMk cId="2223046493" sldId="327"/>
            <ac:cxnSpMk id="160" creationId="{0CCF3A8E-2546-4B36-A628-B02C6CFEF593}"/>
          </ac:cxnSpMkLst>
        </pc:cxnChg>
        <pc:cxnChg chg="add mod">
          <ac:chgData name="Maleen Abeydeera" userId="c6ce28c11b823c74" providerId="LiveId" clId="{D1DAB306-61DB-49CE-8376-F0CFEB0FDD62}" dt="2019-07-19T00:38:59.415" v="18249" actId="1076"/>
          <ac:cxnSpMkLst>
            <pc:docMk/>
            <pc:sldMk cId="2223046493" sldId="327"/>
            <ac:cxnSpMk id="164" creationId="{0AF2900B-797E-4B0C-892C-0BF3D022FC64}"/>
          </ac:cxnSpMkLst>
        </pc:cxnChg>
        <pc:cxnChg chg="add mod">
          <ac:chgData name="Maleen Abeydeera" userId="c6ce28c11b823c74" providerId="LiveId" clId="{D1DAB306-61DB-49CE-8376-F0CFEB0FDD62}" dt="2019-07-19T00:38:59.415" v="18249" actId="1076"/>
          <ac:cxnSpMkLst>
            <pc:docMk/>
            <pc:sldMk cId="2223046493" sldId="327"/>
            <ac:cxnSpMk id="166" creationId="{5A516D4A-E31E-4098-9103-5258730729B6}"/>
          </ac:cxnSpMkLst>
        </pc:cxnChg>
        <pc:cxnChg chg="add mod">
          <ac:chgData name="Maleen Abeydeera" userId="c6ce28c11b823c74" providerId="LiveId" clId="{D1DAB306-61DB-49CE-8376-F0CFEB0FDD62}" dt="2019-07-19T00:38:59.415" v="18249" actId="1076"/>
          <ac:cxnSpMkLst>
            <pc:docMk/>
            <pc:sldMk cId="2223046493" sldId="327"/>
            <ac:cxnSpMk id="168" creationId="{70F111C6-51F7-4AFF-8182-BFEB59FE26C0}"/>
          </ac:cxnSpMkLst>
        </pc:cxnChg>
        <pc:cxnChg chg="add mod">
          <ac:chgData name="Maleen Abeydeera" userId="c6ce28c11b823c74" providerId="LiveId" clId="{D1DAB306-61DB-49CE-8376-F0CFEB0FDD62}" dt="2019-07-19T00:38:59.415" v="18249" actId="1076"/>
          <ac:cxnSpMkLst>
            <pc:docMk/>
            <pc:sldMk cId="2223046493" sldId="327"/>
            <ac:cxnSpMk id="169" creationId="{3816800C-EC35-4BD6-A152-6FE188429403}"/>
          </ac:cxnSpMkLst>
        </pc:cxnChg>
        <pc:cxnChg chg="add mod">
          <ac:chgData name="Maleen Abeydeera" userId="c6ce28c11b823c74" providerId="LiveId" clId="{D1DAB306-61DB-49CE-8376-F0CFEB0FDD62}" dt="2019-07-19T00:38:59.415" v="18249" actId="1076"/>
          <ac:cxnSpMkLst>
            <pc:docMk/>
            <pc:sldMk cId="2223046493" sldId="327"/>
            <ac:cxnSpMk id="170" creationId="{D0C2F512-201B-40D0-8B67-1411E3DED548}"/>
          </ac:cxnSpMkLst>
        </pc:cxnChg>
        <pc:cxnChg chg="add mod">
          <ac:chgData name="Maleen Abeydeera" userId="c6ce28c11b823c74" providerId="LiveId" clId="{D1DAB306-61DB-49CE-8376-F0CFEB0FDD62}" dt="2019-07-19T00:38:59.415" v="18249" actId="1076"/>
          <ac:cxnSpMkLst>
            <pc:docMk/>
            <pc:sldMk cId="2223046493" sldId="327"/>
            <ac:cxnSpMk id="171" creationId="{BF73AE9A-28FE-41FD-8F7C-06E920656AFD}"/>
          </ac:cxnSpMkLst>
        </pc:cxnChg>
        <pc:cxnChg chg="add mod">
          <ac:chgData name="Maleen Abeydeera" userId="c6ce28c11b823c74" providerId="LiveId" clId="{D1DAB306-61DB-49CE-8376-F0CFEB0FDD62}" dt="2019-07-19T00:38:59.415" v="18249" actId="1076"/>
          <ac:cxnSpMkLst>
            <pc:docMk/>
            <pc:sldMk cId="2223046493" sldId="327"/>
            <ac:cxnSpMk id="172" creationId="{DA571A2A-77FE-4E78-9B44-3C439A06191A}"/>
          </ac:cxnSpMkLst>
        </pc:cxnChg>
        <pc:cxnChg chg="add mod">
          <ac:chgData name="Maleen Abeydeera" userId="c6ce28c11b823c74" providerId="LiveId" clId="{D1DAB306-61DB-49CE-8376-F0CFEB0FDD62}" dt="2019-07-19T17:50:17.623" v="19185" actId="14100"/>
          <ac:cxnSpMkLst>
            <pc:docMk/>
            <pc:sldMk cId="2223046493" sldId="327"/>
            <ac:cxnSpMk id="173" creationId="{3F0FD286-68C7-4984-9AA4-90A0E8A186D1}"/>
          </ac:cxnSpMkLst>
        </pc:cxnChg>
        <pc:cxnChg chg="add mod">
          <ac:chgData name="Maleen Abeydeera" userId="c6ce28c11b823c74" providerId="LiveId" clId="{D1DAB306-61DB-49CE-8376-F0CFEB0FDD62}" dt="2019-07-19T00:39:25.151" v="18254" actId="14100"/>
          <ac:cxnSpMkLst>
            <pc:docMk/>
            <pc:sldMk cId="2223046493" sldId="327"/>
            <ac:cxnSpMk id="174" creationId="{05640F4F-4717-47B0-85F4-7597F6506141}"/>
          </ac:cxnSpMkLst>
        </pc:cxnChg>
        <pc:cxnChg chg="add mod">
          <ac:chgData name="Maleen Abeydeera" userId="c6ce28c11b823c74" providerId="LiveId" clId="{D1DAB306-61DB-49CE-8376-F0CFEB0FDD62}" dt="2019-07-19T00:39:11.485" v="18252" actId="14100"/>
          <ac:cxnSpMkLst>
            <pc:docMk/>
            <pc:sldMk cId="2223046493" sldId="327"/>
            <ac:cxnSpMk id="175" creationId="{2F181E78-B2AC-47D7-BD17-26C9373B8282}"/>
          </ac:cxnSpMkLst>
        </pc:cxnChg>
        <pc:cxnChg chg="add mod">
          <ac:chgData name="Maleen Abeydeera" userId="c6ce28c11b823c74" providerId="LiveId" clId="{D1DAB306-61DB-49CE-8376-F0CFEB0FDD62}" dt="2019-07-19T00:38:59.415" v="18249" actId="1076"/>
          <ac:cxnSpMkLst>
            <pc:docMk/>
            <pc:sldMk cId="2223046493" sldId="327"/>
            <ac:cxnSpMk id="176" creationId="{15B5C1A2-137B-4525-B74C-747B465BF59C}"/>
          </ac:cxnSpMkLst>
        </pc:cxnChg>
      </pc:sldChg>
      <pc:sldChg chg="addSp delSp modSp add addAnim delAnim modAnim modNotesTx">
        <pc:chgData name="Maleen Abeydeera" userId="c6ce28c11b823c74" providerId="LiveId" clId="{D1DAB306-61DB-49CE-8376-F0CFEB0FDD62}" dt="2019-07-21T16:15:24.796" v="21167" actId="6549"/>
        <pc:sldMkLst>
          <pc:docMk/>
          <pc:sldMk cId="2746817546" sldId="328"/>
        </pc:sldMkLst>
        <pc:spChg chg="mod">
          <ac:chgData name="Maleen Abeydeera" userId="c6ce28c11b823c74" providerId="LiveId" clId="{D1DAB306-61DB-49CE-8376-F0CFEB0FDD62}" dt="2019-07-18T21:35:10.558" v="15780" actId="20577"/>
          <ac:spMkLst>
            <pc:docMk/>
            <pc:sldMk cId="2746817546" sldId="328"/>
            <ac:spMk id="2" creationId="{5F2E8559-8004-4319-94AA-8D98DFD81B96}"/>
          </ac:spMkLst>
        </pc:spChg>
        <pc:spChg chg="mod">
          <ac:chgData name="Maleen Abeydeera" userId="c6ce28c11b823c74" providerId="LiveId" clId="{D1DAB306-61DB-49CE-8376-F0CFEB0FDD62}" dt="2019-07-21T16:14:40.065" v="21166" actId="20577"/>
          <ac:spMkLst>
            <pc:docMk/>
            <pc:sldMk cId="2746817546" sldId="328"/>
            <ac:spMk id="3" creationId="{6071EAFA-FC48-469E-A379-35309B0298AA}"/>
          </ac:spMkLst>
        </pc:spChg>
        <pc:spChg chg="add mod">
          <ac:chgData name="Maleen Abeydeera" userId="c6ce28c11b823c74" providerId="LiveId" clId="{D1DAB306-61DB-49CE-8376-F0CFEB0FDD62}" dt="2019-07-18T21:41:28.292" v="15965" actId="164"/>
          <ac:spMkLst>
            <pc:docMk/>
            <pc:sldMk cId="2746817546" sldId="328"/>
            <ac:spMk id="7" creationId="{C47F0B9D-73DC-4212-8257-81A7F8C6C812}"/>
          </ac:spMkLst>
        </pc:spChg>
        <pc:spChg chg="add del mod">
          <ac:chgData name="Maleen Abeydeera" userId="c6ce28c11b823c74" providerId="LiveId" clId="{D1DAB306-61DB-49CE-8376-F0CFEB0FDD62}" dt="2019-07-18T21:37:05.300" v="15874" actId="478"/>
          <ac:spMkLst>
            <pc:docMk/>
            <pc:sldMk cId="2746817546" sldId="328"/>
            <ac:spMk id="8" creationId="{B625819E-E68F-4BFA-B700-667CC3759301}"/>
          </ac:spMkLst>
        </pc:spChg>
        <pc:spChg chg="add mod">
          <ac:chgData name="Maleen Abeydeera" userId="c6ce28c11b823c74" providerId="LiveId" clId="{D1DAB306-61DB-49CE-8376-F0CFEB0FDD62}" dt="2019-07-18T21:41:28.292" v="15965" actId="164"/>
          <ac:spMkLst>
            <pc:docMk/>
            <pc:sldMk cId="2746817546" sldId="328"/>
            <ac:spMk id="9" creationId="{9FB4F196-7D60-41FC-B39B-97420A392D42}"/>
          </ac:spMkLst>
        </pc:spChg>
        <pc:spChg chg="add mod">
          <ac:chgData name="Maleen Abeydeera" userId="c6ce28c11b823c74" providerId="LiveId" clId="{D1DAB306-61DB-49CE-8376-F0CFEB0FDD62}" dt="2019-07-18T21:48:21.152" v="16159" actId="1076"/>
          <ac:spMkLst>
            <pc:docMk/>
            <pc:sldMk cId="2746817546" sldId="328"/>
            <ac:spMk id="10" creationId="{99E51753-FE63-42E6-A88A-E987AB682E52}"/>
          </ac:spMkLst>
        </pc:spChg>
        <pc:spChg chg="add mod">
          <ac:chgData name="Maleen Abeydeera" userId="c6ce28c11b823c74" providerId="LiveId" clId="{D1DAB306-61DB-49CE-8376-F0CFEB0FDD62}" dt="2019-07-18T21:41:28.292" v="15965" actId="164"/>
          <ac:spMkLst>
            <pc:docMk/>
            <pc:sldMk cId="2746817546" sldId="328"/>
            <ac:spMk id="12" creationId="{7703D4A7-F5AB-4EF0-8961-7DC3D8E2FEB2}"/>
          </ac:spMkLst>
        </pc:spChg>
        <pc:spChg chg="add del mod">
          <ac:chgData name="Maleen Abeydeera" userId="c6ce28c11b823c74" providerId="LiveId" clId="{D1DAB306-61DB-49CE-8376-F0CFEB0FDD62}" dt="2019-07-18T21:38:57.043" v="15907" actId="478"/>
          <ac:spMkLst>
            <pc:docMk/>
            <pc:sldMk cId="2746817546" sldId="328"/>
            <ac:spMk id="14" creationId="{DA7CCDBD-E380-4EF6-9047-E1DBCC4AF20C}"/>
          </ac:spMkLst>
        </pc:spChg>
        <pc:spChg chg="add del mod">
          <ac:chgData name="Maleen Abeydeera" userId="c6ce28c11b823c74" providerId="LiveId" clId="{D1DAB306-61DB-49CE-8376-F0CFEB0FDD62}" dt="2019-07-18T21:38:58.220" v="15908" actId="478"/>
          <ac:spMkLst>
            <pc:docMk/>
            <pc:sldMk cId="2746817546" sldId="328"/>
            <ac:spMk id="15" creationId="{CC0DA5F7-41FD-4DE5-AA0D-23AF4853A04C}"/>
          </ac:spMkLst>
        </pc:spChg>
        <pc:spChg chg="add del mod">
          <ac:chgData name="Maleen Abeydeera" userId="c6ce28c11b823c74" providerId="LiveId" clId="{D1DAB306-61DB-49CE-8376-F0CFEB0FDD62}" dt="2019-07-18T21:38:55.253" v="15905" actId="478"/>
          <ac:spMkLst>
            <pc:docMk/>
            <pc:sldMk cId="2746817546" sldId="328"/>
            <ac:spMk id="16" creationId="{AECC18AE-A48C-468B-852D-351761684EF3}"/>
          </ac:spMkLst>
        </pc:spChg>
        <pc:spChg chg="add del mod">
          <ac:chgData name="Maleen Abeydeera" userId="c6ce28c11b823c74" providerId="LiveId" clId="{D1DAB306-61DB-49CE-8376-F0CFEB0FDD62}" dt="2019-07-18T21:38:56.015" v="15906" actId="478"/>
          <ac:spMkLst>
            <pc:docMk/>
            <pc:sldMk cId="2746817546" sldId="328"/>
            <ac:spMk id="17" creationId="{76E6373F-81F9-4FC9-A9E6-3538C7720E07}"/>
          </ac:spMkLst>
        </pc:spChg>
        <pc:spChg chg="add mod">
          <ac:chgData name="Maleen Abeydeera" userId="c6ce28c11b823c74" providerId="LiveId" clId="{D1DAB306-61DB-49CE-8376-F0CFEB0FDD62}" dt="2019-07-18T21:41:28.292" v="15965" actId="164"/>
          <ac:spMkLst>
            <pc:docMk/>
            <pc:sldMk cId="2746817546" sldId="328"/>
            <ac:spMk id="18" creationId="{65CF4BAD-C5D8-4B17-915D-1E9267384D50}"/>
          </ac:spMkLst>
        </pc:spChg>
        <pc:spChg chg="add mod">
          <ac:chgData name="Maleen Abeydeera" userId="c6ce28c11b823c74" providerId="LiveId" clId="{D1DAB306-61DB-49CE-8376-F0CFEB0FDD62}" dt="2019-07-18T21:41:28.292" v="15965" actId="164"/>
          <ac:spMkLst>
            <pc:docMk/>
            <pc:sldMk cId="2746817546" sldId="328"/>
            <ac:spMk id="19" creationId="{9D419894-5F9B-4C75-9834-1EEAD0010B7F}"/>
          </ac:spMkLst>
        </pc:spChg>
        <pc:spChg chg="add mod">
          <ac:chgData name="Maleen Abeydeera" userId="c6ce28c11b823c74" providerId="LiveId" clId="{D1DAB306-61DB-49CE-8376-F0CFEB0FDD62}" dt="2019-07-18T21:41:28.292" v="15965" actId="164"/>
          <ac:spMkLst>
            <pc:docMk/>
            <pc:sldMk cId="2746817546" sldId="328"/>
            <ac:spMk id="20" creationId="{CD6866E8-74BE-4528-9398-8C939D5B7190}"/>
          </ac:spMkLst>
        </pc:spChg>
        <pc:spChg chg="add mod">
          <ac:chgData name="Maleen Abeydeera" userId="c6ce28c11b823c74" providerId="LiveId" clId="{D1DAB306-61DB-49CE-8376-F0CFEB0FDD62}" dt="2019-07-18T21:41:28.292" v="15965" actId="164"/>
          <ac:spMkLst>
            <pc:docMk/>
            <pc:sldMk cId="2746817546" sldId="328"/>
            <ac:spMk id="29" creationId="{47319351-E766-4963-B02D-6A8277B9A384}"/>
          </ac:spMkLst>
        </pc:spChg>
        <pc:spChg chg="add mod">
          <ac:chgData name="Maleen Abeydeera" userId="c6ce28c11b823c74" providerId="LiveId" clId="{D1DAB306-61DB-49CE-8376-F0CFEB0FDD62}" dt="2019-07-18T21:41:28.292" v="15965" actId="164"/>
          <ac:spMkLst>
            <pc:docMk/>
            <pc:sldMk cId="2746817546" sldId="328"/>
            <ac:spMk id="33" creationId="{49AD9420-CCF2-4A5D-A63D-1310B8BFDAEF}"/>
          </ac:spMkLst>
        </pc:spChg>
        <pc:spChg chg="add del mod">
          <ac:chgData name="Maleen Abeydeera" userId="c6ce28c11b823c74" providerId="LiveId" clId="{D1DAB306-61DB-49CE-8376-F0CFEB0FDD62}" dt="2019-07-18T21:37:41.386" v="15887" actId="478"/>
          <ac:spMkLst>
            <pc:docMk/>
            <pc:sldMk cId="2746817546" sldId="328"/>
            <ac:spMk id="35" creationId="{237DD1F9-C559-43A4-BE7D-68531C04FE2B}"/>
          </ac:spMkLst>
        </pc:spChg>
        <pc:spChg chg="add mod">
          <ac:chgData name="Maleen Abeydeera" userId="c6ce28c11b823c74" providerId="LiveId" clId="{D1DAB306-61DB-49CE-8376-F0CFEB0FDD62}" dt="2019-07-18T21:41:28.292" v="15965" actId="164"/>
          <ac:spMkLst>
            <pc:docMk/>
            <pc:sldMk cId="2746817546" sldId="328"/>
            <ac:spMk id="37" creationId="{FBFD8450-FB7E-4469-8464-5F4F03B7414A}"/>
          </ac:spMkLst>
        </pc:spChg>
        <pc:spChg chg="add del mod">
          <ac:chgData name="Maleen Abeydeera" userId="c6ce28c11b823c74" providerId="LiveId" clId="{D1DAB306-61DB-49CE-8376-F0CFEB0FDD62}" dt="2019-07-18T21:37:32.501" v="15884" actId="478"/>
          <ac:spMkLst>
            <pc:docMk/>
            <pc:sldMk cId="2746817546" sldId="328"/>
            <ac:spMk id="39" creationId="{686252AD-11E5-4BB0-8B1F-55483CF9E75E}"/>
          </ac:spMkLst>
        </pc:spChg>
        <pc:spChg chg="add del mod">
          <ac:chgData name="Maleen Abeydeera" userId="c6ce28c11b823c74" providerId="LiveId" clId="{D1DAB306-61DB-49CE-8376-F0CFEB0FDD62}" dt="2019-07-18T21:37:28.522" v="15882" actId="478"/>
          <ac:spMkLst>
            <pc:docMk/>
            <pc:sldMk cId="2746817546" sldId="328"/>
            <ac:spMk id="41" creationId="{01BE76ED-AB90-44F5-B131-D8A2B5174752}"/>
          </ac:spMkLst>
        </pc:spChg>
        <pc:spChg chg="add del mod">
          <ac:chgData name="Maleen Abeydeera" userId="c6ce28c11b823c74" providerId="LiveId" clId="{D1DAB306-61DB-49CE-8376-F0CFEB0FDD62}" dt="2019-07-18T21:38:44.382" v="15902" actId="478"/>
          <ac:spMkLst>
            <pc:docMk/>
            <pc:sldMk cId="2746817546" sldId="328"/>
            <ac:spMk id="44" creationId="{1C5D348E-A26B-48B1-86F3-5DF6E4E2FDD3}"/>
          </ac:spMkLst>
        </pc:spChg>
        <pc:grpChg chg="add mod">
          <ac:chgData name="Maleen Abeydeera" userId="c6ce28c11b823c74" providerId="LiveId" clId="{D1DAB306-61DB-49CE-8376-F0CFEB0FDD62}" dt="2019-07-18T23:26:42.848" v="16818" actId="1076"/>
          <ac:grpSpMkLst>
            <pc:docMk/>
            <pc:sldMk cId="2746817546" sldId="328"/>
            <ac:grpSpMk id="48" creationId="{F501D6B7-2593-46E5-8B5F-63A1698FE14A}"/>
          </ac:grpSpMkLst>
        </pc:grpChg>
        <pc:graphicFrameChg chg="del">
          <ac:chgData name="Maleen Abeydeera" userId="c6ce28c11b823c74" providerId="LiveId" clId="{D1DAB306-61DB-49CE-8376-F0CFEB0FDD62}" dt="2019-07-18T21:22:37.661" v="15579" actId="478"/>
          <ac:graphicFrameMkLst>
            <pc:docMk/>
            <pc:sldMk cId="2746817546" sldId="328"/>
            <ac:graphicFrameMk id="5" creationId="{F90D16B0-FE76-496F-A72A-303975ECE6F2}"/>
          </ac:graphicFrameMkLst>
        </pc:graphicFrameChg>
        <pc:cxnChg chg="add del mod">
          <ac:chgData name="Maleen Abeydeera" userId="c6ce28c11b823c74" providerId="LiveId" clId="{D1DAB306-61DB-49CE-8376-F0CFEB0FDD62}" dt="2019-07-18T21:36:59.721" v="15870" actId="478"/>
          <ac:cxnSpMkLst>
            <pc:docMk/>
            <pc:sldMk cId="2746817546" sldId="328"/>
            <ac:cxnSpMk id="6" creationId="{7B1EAB6D-6E6C-4EF7-B55B-64740C0DD657}"/>
          </ac:cxnSpMkLst>
        </pc:cxnChg>
        <pc:cxnChg chg="add del mod">
          <ac:chgData name="Maleen Abeydeera" userId="c6ce28c11b823c74" providerId="LiveId" clId="{D1DAB306-61DB-49CE-8376-F0CFEB0FDD62}" dt="2019-07-18T21:37:10.342" v="15876" actId="478"/>
          <ac:cxnSpMkLst>
            <pc:docMk/>
            <pc:sldMk cId="2746817546" sldId="328"/>
            <ac:cxnSpMk id="11" creationId="{E34930A2-DDEC-4351-A292-B1D39B0A76AC}"/>
          </ac:cxnSpMkLst>
        </pc:cxnChg>
        <pc:cxnChg chg="add mod">
          <ac:chgData name="Maleen Abeydeera" userId="c6ce28c11b823c74" providerId="LiveId" clId="{D1DAB306-61DB-49CE-8376-F0CFEB0FDD62}" dt="2019-07-18T21:41:28.292" v="15965" actId="164"/>
          <ac:cxnSpMkLst>
            <pc:docMk/>
            <pc:sldMk cId="2746817546" sldId="328"/>
            <ac:cxnSpMk id="13" creationId="{212E460D-0144-4A06-8E60-9FF103F5C681}"/>
          </ac:cxnSpMkLst>
        </pc:cxnChg>
        <pc:cxnChg chg="add mod">
          <ac:chgData name="Maleen Abeydeera" userId="c6ce28c11b823c74" providerId="LiveId" clId="{D1DAB306-61DB-49CE-8376-F0CFEB0FDD62}" dt="2019-07-18T21:41:28.292" v="15965" actId="164"/>
          <ac:cxnSpMkLst>
            <pc:docMk/>
            <pc:sldMk cId="2746817546" sldId="328"/>
            <ac:cxnSpMk id="21" creationId="{610A7A72-DDAD-4AAA-8E6A-41245DBB6C32}"/>
          </ac:cxnSpMkLst>
        </pc:cxnChg>
        <pc:cxnChg chg="add del mod">
          <ac:chgData name="Maleen Abeydeera" userId="c6ce28c11b823c74" providerId="LiveId" clId="{D1DAB306-61DB-49CE-8376-F0CFEB0FDD62}" dt="2019-07-18T21:37:01.681" v="15872" actId="478"/>
          <ac:cxnSpMkLst>
            <pc:docMk/>
            <pc:sldMk cId="2746817546" sldId="328"/>
            <ac:cxnSpMk id="22" creationId="{A6D7183E-9298-4341-BF32-56BA6D3F9A3C}"/>
          </ac:cxnSpMkLst>
        </pc:cxnChg>
        <pc:cxnChg chg="add del mod">
          <ac:chgData name="Maleen Abeydeera" userId="c6ce28c11b823c74" providerId="LiveId" clId="{D1DAB306-61DB-49CE-8376-F0CFEB0FDD62}" dt="2019-07-18T21:37:02.471" v="15873" actId="478"/>
          <ac:cxnSpMkLst>
            <pc:docMk/>
            <pc:sldMk cId="2746817546" sldId="328"/>
            <ac:cxnSpMk id="23" creationId="{2B825BDE-3554-41FF-9E8A-3F187DF87E26}"/>
          </ac:cxnSpMkLst>
        </pc:cxnChg>
        <pc:cxnChg chg="add del mod">
          <ac:chgData name="Maleen Abeydeera" userId="c6ce28c11b823c74" providerId="LiveId" clId="{D1DAB306-61DB-49CE-8376-F0CFEB0FDD62}" dt="2019-07-18T21:37:35.986" v="15886" actId="478"/>
          <ac:cxnSpMkLst>
            <pc:docMk/>
            <pc:sldMk cId="2746817546" sldId="328"/>
            <ac:cxnSpMk id="24" creationId="{35ECA0D4-47F5-4DE5-9A95-280FDDD17AF7}"/>
          </ac:cxnSpMkLst>
        </pc:cxnChg>
        <pc:cxnChg chg="add del mod">
          <ac:chgData name="Maleen Abeydeera" userId="c6ce28c11b823c74" providerId="LiveId" clId="{D1DAB306-61DB-49CE-8376-F0CFEB0FDD62}" dt="2019-07-18T21:37:00.908" v="15871" actId="478"/>
          <ac:cxnSpMkLst>
            <pc:docMk/>
            <pc:sldMk cId="2746817546" sldId="328"/>
            <ac:cxnSpMk id="25" creationId="{369D7212-B747-4BED-BCB6-EFC7F05F7C2F}"/>
          </ac:cxnSpMkLst>
        </pc:cxnChg>
        <pc:cxnChg chg="add del mod">
          <ac:chgData name="Maleen Abeydeera" userId="c6ce28c11b823c74" providerId="LiveId" clId="{D1DAB306-61DB-49CE-8376-F0CFEB0FDD62}" dt="2019-07-18T21:37:22.227" v="15880" actId="478"/>
          <ac:cxnSpMkLst>
            <pc:docMk/>
            <pc:sldMk cId="2746817546" sldId="328"/>
            <ac:cxnSpMk id="26" creationId="{1918E052-C524-46D9-A6DA-1A9F305A7661}"/>
          </ac:cxnSpMkLst>
        </pc:cxnChg>
        <pc:cxnChg chg="add mod">
          <ac:chgData name="Maleen Abeydeera" userId="c6ce28c11b823c74" providerId="LiveId" clId="{D1DAB306-61DB-49CE-8376-F0CFEB0FDD62}" dt="2019-07-18T21:41:28.292" v="15965" actId="164"/>
          <ac:cxnSpMkLst>
            <pc:docMk/>
            <pc:sldMk cId="2746817546" sldId="328"/>
            <ac:cxnSpMk id="27" creationId="{82DB5FE7-7530-4269-8A6E-B73A0B0D6319}"/>
          </ac:cxnSpMkLst>
        </pc:cxnChg>
        <pc:cxnChg chg="add del mod">
          <ac:chgData name="Maleen Abeydeera" userId="c6ce28c11b823c74" providerId="LiveId" clId="{D1DAB306-61DB-49CE-8376-F0CFEB0FDD62}" dt="2019-07-18T21:38:32.738" v="15898" actId="478"/>
          <ac:cxnSpMkLst>
            <pc:docMk/>
            <pc:sldMk cId="2746817546" sldId="328"/>
            <ac:cxnSpMk id="28" creationId="{C212F7E0-4D2F-43E4-BECE-5A612938D45F}"/>
          </ac:cxnSpMkLst>
        </pc:cxnChg>
        <pc:cxnChg chg="add mod">
          <ac:chgData name="Maleen Abeydeera" userId="c6ce28c11b823c74" providerId="LiveId" clId="{D1DAB306-61DB-49CE-8376-F0CFEB0FDD62}" dt="2019-07-18T21:41:28.292" v="15965" actId="164"/>
          <ac:cxnSpMkLst>
            <pc:docMk/>
            <pc:sldMk cId="2746817546" sldId="328"/>
            <ac:cxnSpMk id="30" creationId="{233B41BC-B5BF-4F04-8CFD-13F539DA4756}"/>
          </ac:cxnSpMkLst>
        </pc:cxnChg>
        <pc:cxnChg chg="add del mod">
          <ac:chgData name="Maleen Abeydeera" userId="c6ce28c11b823c74" providerId="LiveId" clId="{D1DAB306-61DB-49CE-8376-F0CFEB0FDD62}" dt="2019-07-18T21:37:11.892" v="15877" actId="478"/>
          <ac:cxnSpMkLst>
            <pc:docMk/>
            <pc:sldMk cId="2746817546" sldId="328"/>
            <ac:cxnSpMk id="31" creationId="{C79032DB-2170-42B3-A58A-F7E98C078345}"/>
          </ac:cxnSpMkLst>
        </pc:cxnChg>
        <pc:cxnChg chg="add del mod">
          <ac:chgData name="Maleen Abeydeera" userId="c6ce28c11b823c74" providerId="LiveId" clId="{D1DAB306-61DB-49CE-8376-F0CFEB0FDD62}" dt="2019-07-18T21:37:34.637" v="15885" actId="478"/>
          <ac:cxnSpMkLst>
            <pc:docMk/>
            <pc:sldMk cId="2746817546" sldId="328"/>
            <ac:cxnSpMk id="32" creationId="{D3B8C6C7-746D-4710-A6E0-A5377AF8D607}"/>
          </ac:cxnSpMkLst>
        </pc:cxnChg>
        <pc:cxnChg chg="add del mod">
          <ac:chgData name="Maleen Abeydeera" userId="c6ce28c11b823c74" providerId="LiveId" clId="{D1DAB306-61DB-49CE-8376-F0CFEB0FDD62}" dt="2019-07-18T21:37:44.297" v="15888" actId="478"/>
          <ac:cxnSpMkLst>
            <pc:docMk/>
            <pc:sldMk cId="2746817546" sldId="328"/>
            <ac:cxnSpMk id="34" creationId="{F97DAAC6-67DC-4251-BAAA-8AAC154ECA3A}"/>
          </ac:cxnSpMkLst>
        </pc:cxnChg>
        <pc:cxnChg chg="add mod">
          <ac:chgData name="Maleen Abeydeera" userId="c6ce28c11b823c74" providerId="LiveId" clId="{D1DAB306-61DB-49CE-8376-F0CFEB0FDD62}" dt="2019-07-18T21:41:28.292" v="15965" actId="164"/>
          <ac:cxnSpMkLst>
            <pc:docMk/>
            <pc:sldMk cId="2746817546" sldId="328"/>
            <ac:cxnSpMk id="36" creationId="{BF51CAE9-4B00-4CD8-A75D-6E2204E5DA7A}"/>
          </ac:cxnSpMkLst>
        </pc:cxnChg>
        <pc:cxnChg chg="add del mod">
          <ac:chgData name="Maleen Abeydeera" userId="c6ce28c11b823c74" providerId="LiveId" clId="{D1DAB306-61DB-49CE-8376-F0CFEB0FDD62}" dt="2019-07-18T21:37:45.599" v="15889" actId="478"/>
          <ac:cxnSpMkLst>
            <pc:docMk/>
            <pc:sldMk cId="2746817546" sldId="328"/>
            <ac:cxnSpMk id="38" creationId="{D56D4E1E-6A01-4706-93E9-A23F64C01457}"/>
          </ac:cxnSpMkLst>
        </pc:cxnChg>
        <pc:cxnChg chg="add del mod">
          <ac:chgData name="Maleen Abeydeera" userId="c6ce28c11b823c74" providerId="LiveId" clId="{D1DAB306-61DB-49CE-8376-F0CFEB0FDD62}" dt="2019-07-18T21:37:29.923" v="15883" actId="478"/>
          <ac:cxnSpMkLst>
            <pc:docMk/>
            <pc:sldMk cId="2746817546" sldId="328"/>
            <ac:cxnSpMk id="40" creationId="{685EA548-CF0A-42CA-80EE-405DBB8E56ED}"/>
          </ac:cxnSpMkLst>
        </pc:cxnChg>
        <pc:cxnChg chg="add mod">
          <ac:chgData name="Maleen Abeydeera" userId="c6ce28c11b823c74" providerId="LiveId" clId="{D1DAB306-61DB-49CE-8376-F0CFEB0FDD62}" dt="2019-07-18T21:41:28.292" v="15965" actId="164"/>
          <ac:cxnSpMkLst>
            <pc:docMk/>
            <pc:sldMk cId="2746817546" sldId="328"/>
            <ac:cxnSpMk id="42" creationId="{A994F002-3CEC-445C-B4F4-ED90382EB2BA}"/>
          </ac:cxnSpMkLst>
        </pc:cxnChg>
        <pc:cxnChg chg="add del mod">
          <ac:chgData name="Maleen Abeydeera" userId="c6ce28c11b823c74" providerId="LiveId" clId="{D1DAB306-61DB-49CE-8376-F0CFEB0FDD62}" dt="2019-07-18T21:37:22.960" v="15881" actId="478"/>
          <ac:cxnSpMkLst>
            <pc:docMk/>
            <pc:sldMk cId="2746817546" sldId="328"/>
            <ac:cxnSpMk id="43" creationId="{554E4DB1-8AF4-4F62-9E59-3930D65D5D45}"/>
          </ac:cxnSpMkLst>
        </pc:cxnChg>
      </pc:sldChg>
      <pc:sldChg chg="modSp add">
        <pc:chgData name="Maleen Abeydeera" userId="c6ce28c11b823c74" providerId="LiveId" clId="{D1DAB306-61DB-49CE-8376-F0CFEB0FDD62}" dt="2019-07-22T15:45:10.511" v="24716" actId="20577"/>
        <pc:sldMkLst>
          <pc:docMk/>
          <pc:sldMk cId="1196394991" sldId="329"/>
        </pc:sldMkLst>
        <pc:spChg chg="mod">
          <ac:chgData name="Maleen Abeydeera" userId="c6ce28c11b823c74" providerId="LiveId" clId="{D1DAB306-61DB-49CE-8376-F0CFEB0FDD62}" dt="2019-07-18T21:28:49.052" v="15738" actId="20577"/>
          <ac:spMkLst>
            <pc:docMk/>
            <pc:sldMk cId="1196394991" sldId="329"/>
            <ac:spMk id="2" creationId="{BE10BCB5-352C-435F-AAE8-268DC48F3894}"/>
          </ac:spMkLst>
        </pc:spChg>
        <pc:spChg chg="mod">
          <ac:chgData name="Maleen Abeydeera" userId="c6ce28c11b823c74" providerId="LiveId" clId="{D1DAB306-61DB-49CE-8376-F0CFEB0FDD62}" dt="2019-07-22T15:45:10.511" v="24716" actId="20577"/>
          <ac:spMkLst>
            <pc:docMk/>
            <pc:sldMk cId="1196394991" sldId="329"/>
            <ac:spMk id="3" creationId="{B9FC70F1-1CF4-40E8-9568-AAE2AB7B11D0}"/>
          </ac:spMkLst>
        </pc:spChg>
      </pc:sldChg>
      <pc:sldChg chg="modSp add del">
        <pc:chgData name="Maleen Abeydeera" userId="c6ce28c11b823c74" providerId="LiveId" clId="{D1DAB306-61DB-49CE-8376-F0CFEB0FDD62}" dt="2019-07-21T16:17:38.794" v="21199" actId="2696"/>
        <pc:sldMkLst>
          <pc:docMk/>
          <pc:sldMk cId="3464191763" sldId="330"/>
        </pc:sldMkLst>
        <pc:spChg chg="mod">
          <ac:chgData name="Maleen Abeydeera" userId="c6ce28c11b823c74" providerId="LiveId" clId="{D1DAB306-61DB-49CE-8376-F0CFEB0FDD62}" dt="2019-07-18T21:29:59.233" v="15754" actId="20577"/>
          <ac:spMkLst>
            <pc:docMk/>
            <pc:sldMk cId="3464191763" sldId="330"/>
            <ac:spMk id="2" creationId="{BE10BCB5-352C-435F-AAE8-268DC48F3894}"/>
          </ac:spMkLst>
        </pc:spChg>
        <pc:spChg chg="mod">
          <ac:chgData name="Maleen Abeydeera" userId="c6ce28c11b823c74" providerId="LiveId" clId="{D1DAB306-61DB-49CE-8376-F0CFEB0FDD62}" dt="2019-07-19T01:49:35.520" v="18555" actId="20577"/>
          <ac:spMkLst>
            <pc:docMk/>
            <pc:sldMk cId="3464191763" sldId="330"/>
            <ac:spMk id="3" creationId="{B9FC70F1-1CF4-40E8-9568-AAE2AB7B11D0}"/>
          </ac:spMkLst>
        </pc:spChg>
      </pc:sldChg>
      <pc:sldChg chg="addSp delSp modSp add delAnim modAnim">
        <pc:chgData name="Maleen Abeydeera" userId="c6ce28c11b823c74" providerId="LiveId" clId="{D1DAB306-61DB-49CE-8376-F0CFEB0FDD62}" dt="2019-07-19T00:11:37.475" v="17748"/>
        <pc:sldMkLst>
          <pc:docMk/>
          <pc:sldMk cId="4273440784" sldId="331"/>
        </pc:sldMkLst>
        <pc:spChg chg="mod">
          <ac:chgData name="Maleen Abeydeera" userId="c6ce28c11b823c74" providerId="LiveId" clId="{D1DAB306-61DB-49CE-8376-F0CFEB0FDD62}" dt="2019-07-18T23:47:25.261" v="16971" actId="20577"/>
          <ac:spMkLst>
            <pc:docMk/>
            <pc:sldMk cId="4273440784" sldId="331"/>
            <ac:spMk id="2" creationId="{969245AA-9C92-4EDC-BE48-34EAA0FDA1C3}"/>
          </ac:spMkLst>
        </pc:spChg>
        <pc:spChg chg="del">
          <ac:chgData name="Maleen Abeydeera" userId="c6ce28c11b823c74" providerId="LiveId" clId="{D1DAB306-61DB-49CE-8376-F0CFEB0FDD62}" dt="2019-07-18T23:48:48.500" v="16983" actId="478"/>
          <ac:spMkLst>
            <pc:docMk/>
            <pc:sldMk cId="4273440784" sldId="331"/>
            <ac:spMk id="3" creationId="{22403FD1-EAB6-49C7-9443-654042DF801C}"/>
          </ac:spMkLst>
        </pc:spChg>
        <pc:spChg chg="add del mod">
          <ac:chgData name="Maleen Abeydeera" userId="c6ce28c11b823c74" providerId="LiveId" clId="{D1DAB306-61DB-49CE-8376-F0CFEB0FDD62}" dt="2019-07-18T23:52:41.781" v="17148" actId="478"/>
          <ac:spMkLst>
            <pc:docMk/>
            <pc:sldMk cId="4273440784" sldId="331"/>
            <ac:spMk id="6" creationId="{F9DAED71-B544-4369-BD20-D4A876E9ABD5}"/>
          </ac:spMkLst>
        </pc:spChg>
        <pc:spChg chg="add mod">
          <ac:chgData name="Maleen Abeydeera" userId="c6ce28c11b823c74" providerId="LiveId" clId="{D1DAB306-61DB-49CE-8376-F0CFEB0FDD62}" dt="2019-07-18T23:54:23.716" v="17261" actId="1076"/>
          <ac:spMkLst>
            <pc:docMk/>
            <pc:sldMk cId="4273440784" sldId="331"/>
            <ac:spMk id="10" creationId="{9322441A-08C9-4DD0-A850-ED5C565AE3E6}"/>
          </ac:spMkLst>
        </pc:spChg>
        <pc:graphicFrameChg chg="mod modGraphic">
          <ac:chgData name="Maleen Abeydeera" userId="c6ce28c11b823c74" providerId="LiveId" clId="{D1DAB306-61DB-49CE-8376-F0CFEB0FDD62}" dt="2019-07-18T23:53:39.344" v="17240" actId="20577"/>
          <ac:graphicFrameMkLst>
            <pc:docMk/>
            <pc:sldMk cId="4273440784" sldId="331"/>
            <ac:graphicFrameMk id="5" creationId="{23BE7C2B-FBEB-49DE-B49C-AA300470BAE8}"/>
          </ac:graphicFrameMkLst>
        </pc:graphicFrameChg>
        <pc:picChg chg="del">
          <ac:chgData name="Maleen Abeydeera" userId="c6ce28c11b823c74" providerId="LiveId" clId="{D1DAB306-61DB-49CE-8376-F0CFEB0FDD62}" dt="2019-07-18T23:47:08.306" v="16967" actId="478"/>
          <ac:picMkLst>
            <pc:docMk/>
            <pc:sldMk cId="4273440784" sldId="331"/>
            <ac:picMk id="7" creationId="{F3145992-B584-4134-9AD4-78E77ED52FBF}"/>
          </ac:picMkLst>
        </pc:picChg>
        <pc:picChg chg="add mod modCrop">
          <ac:chgData name="Maleen Abeydeera" userId="c6ce28c11b823c74" providerId="LiveId" clId="{D1DAB306-61DB-49CE-8376-F0CFEB0FDD62}" dt="2019-07-18T23:47:12.938" v="16968" actId="1076"/>
          <ac:picMkLst>
            <pc:docMk/>
            <pc:sldMk cId="4273440784" sldId="331"/>
            <ac:picMk id="9" creationId="{E4CC323E-041B-4E16-B4BE-F4348160722E}"/>
          </ac:picMkLst>
        </pc:picChg>
        <pc:picChg chg="del mod">
          <ac:chgData name="Maleen Abeydeera" userId="c6ce28c11b823c74" providerId="LiveId" clId="{D1DAB306-61DB-49CE-8376-F0CFEB0FDD62}" dt="2019-07-18T23:45:51.450" v="16950" actId="478"/>
          <ac:picMkLst>
            <pc:docMk/>
            <pc:sldMk cId="4273440784" sldId="331"/>
            <ac:picMk id="15" creationId="{7EE4C5CD-04C0-4ED5-B389-18BEB7483FC6}"/>
          </ac:picMkLst>
        </pc:picChg>
        <pc:picChg chg="add mod modCrop">
          <ac:chgData name="Maleen Abeydeera" userId="c6ce28c11b823c74" providerId="LiveId" clId="{D1DAB306-61DB-49CE-8376-F0CFEB0FDD62}" dt="2019-07-18T23:47:15.599" v="16969" actId="1076"/>
          <ac:picMkLst>
            <pc:docMk/>
            <pc:sldMk cId="4273440784" sldId="331"/>
            <ac:picMk id="16" creationId="{B09AE366-6757-43C6-8733-C5AB463125C6}"/>
          </ac:picMkLst>
        </pc:picChg>
        <pc:picChg chg="del">
          <ac:chgData name="Maleen Abeydeera" userId="c6ce28c11b823c74" providerId="LiveId" clId="{D1DAB306-61DB-49CE-8376-F0CFEB0FDD62}" dt="2019-07-18T23:45:15.370" v="16941" actId="478"/>
          <ac:picMkLst>
            <pc:docMk/>
            <pc:sldMk cId="4273440784" sldId="331"/>
            <ac:picMk id="23" creationId="{922F6FCC-3C9A-48AE-92C6-B1478947425A}"/>
          </ac:picMkLst>
        </pc:picChg>
        <pc:picChg chg="del">
          <ac:chgData name="Maleen Abeydeera" userId="c6ce28c11b823c74" providerId="LiveId" clId="{D1DAB306-61DB-49CE-8376-F0CFEB0FDD62}" dt="2019-07-18T23:45:16.683" v="16942" actId="478"/>
          <ac:picMkLst>
            <pc:docMk/>
            <pc:sldMk cId="4273440784" sldId="331"/>
            <ac:picMk id="25" creationId="{23AB4B26-DA44-4FFA-B8B0-87F8BD4250F1}"/>
          </ac:picMkLst>
        </pc:picChg>
      </pc:sldChg>
      <pc:sldChg chg="addSp modSp add">
        <pc:chgData name="Maleen Abeydeera" userId="c6ce28c11b823c74" providerId="LiveId" clId="{D1DAB306-61DB-49CE-8376-F0CFEB0FDD62}" dt="2019-07-21T18:47:07.217" v="21816" actId="20577"/>
        <pc:sldMkLst>
          <pc:docMk/>
          <pc:sldMk cId="1626942770" sldId="332"/>
        </pc:sldMkLst>
        <pc:spChg chg="mod">
          <ac:chgData name="Maleen Abeydeera" userId="c6ce28c11b823c74" providerId="LiveId" clId="{D1DAB306-61DB-49CE-8376-F0CFEB0FDD62}" dt="2019-07-18T23:58:29.174" v="17402" actId="20577"/>
          <ac:spMkLst>
            <pc:docMk/>
            <pc:sldMk cId="1626942770" sldId="332"/>
            <ac:spMk id="2" creationId="{E84FB289-02D5-4E65-A496-09D7288A198F}"/>
          </ac:spMkLst>
        </pc:spChg>
        <pc:spChg chg="mod">
          <ac:chgData name="Maleen Abeydeera" userId="c6ce28c11b823c74" providerId="LiveId" clId="{D1DAB306-61DB-49CE-8376-F0CFEB0FDD62}" dt="2019-07-21T18:47:07.217" v="21816" actId="20577"/>
          <ac:spMkLst>
            <pc:docMk/>
            <pc:sldMk cId="1626942770" sldId="332"/>
            <ac:spMk id="3" creationId="{10FE70D9-46FC-4E04-AB5B-08F7B628A71E}"/>
          </ac:spMkLst>
        </pc:spChg>
        <pc:graphicFrameChg chg="add mod modGraphic">
          <ac:chgData name="Maleen Abeydeera" userId="c6ce28c11b823c74" providerId="LiveId" clId="{D1DAB306-61DB-49CE-8376-F0CFEB0FDD62}" dt="2019-07-19T00:07:28.227" v="17734"/>
          <ac:graphicFrameMkLst>
            <pc:docMk/>
            <pc:sldMk cId="1626942770" sldId="332"/>
            <ac:graphicFrameMk id="5" creationId="{A4F34722-4EA1-44E7-B5F2-B583EA0010E9}"/>
          </ac:graphicFrameMkLst>
        </pc:graphicFrameChg>
      </pc:sldChg>
      <pc:sldChg chg="add del">
        <pc:chgData name="Maleen Abeydeera" userId="c6ce28c11b823c74" providerId="LiveId" clId="{D1DAB306-61DB-49CE-8376-F0CFEB0FDD62}" dt="2019-07-22T14:48:32.710" v="24700" actId="2696"/>
        <pc:sldMkLst>
          <pc:docMk/>
          <pc:sldMk cId="298664888" sldId="333"/>
        </pc:sldMkLst>
      </pc:sldChg>
      <pc:sldChg chg="modSp add">
        <pc:chgData name="Maleen Abeydeera" userId="c6ce28c11b823c74" providerId="LiveId" clId="{D1DAB306-61DB-49CE-8376-F0CFEB0FDD62}" dt="2019-07-21T19:11:49.800" v="21911" actId="20577"/>
        <pc:sldMkLst>
          <pc:docMk/>
          <pc:sldMk cId="2503298577" sldId="334"/>
        </pc:sldMkLst>
        <pc:spChg chg="mod">
          <ac:chgData name="Maleen Abeydeera" userId="c6ce28c11b823c74" providerId="LiveId" clId="{D1DAB306-61DB-49CE-8376-F0CFEB0FDD62}" dt="2019-07-21T13:08:49.750" v="19644" actId="20577"/>
          <ac:spMkLst>
            <pc:docMk/>
            <pc:sldMk cId="2503298577" sldId="334"/>
            <ac:spMk id="2" creationId="{A6AFA6BD-399B-455F-B7BA-1935E3D8CBEB}"/>
          </ac:spMkLst>
        </pc:spChg>
        <pc:spChg chg="mod">
          <ac:chgData name="Maleen Abeydeera" userId="c6ce28c11b823c74" providerId="LiveId" clId="{D1DAB306-61DB-49CE-8376-F0CFEB0FDD62}" dt="2019-07-21T19:11:49.800" v="21911" actId="20577"/>
          <ac:spMkLst>
            <pc:docMk/>
            <pc:sldMk cId="2503298577" sldId="334"/>
            <ac:spMk id="3" creationId="{6A58B5CB-83C2-4343-972D-05AFA6399B3B}"/>
          </ac:spMkLst>
        </pc:spChg>
      </pc:sldChg>
      <pc:sldChg chg="add del">
        <pc:chgData name="Maleen Abeydeera" userId="c6ce28c11b823c74" providerId="LiveId" clId="{D1DAB306-61DB-49CE-8376-F0CFEB0FDD62}" dt="2019-07-21T13:08:32.890" v="19565" actId="2696"/>
        <pc:sldMkLst>
          <pc:docMk/>
          <pc:sldMk cId="4174831787" sldId="334"/>
        </pc:sldMkLst>
      </pc:sldChg>
      <pc:sldChg chg="modSp add">
        <pc:chgData name="Maleen Abeydeera" userId="c6ce28c11b823c74" providerId="LiveId" clId="{D1DAB306-61DB-49CE-8376-F0CFEB0FDD62}" dt="2019-07-21T16:17:47.125" v="21225" actId="20577"/>
        <pc:sldMkLst>
          <pc:docMk/>
          <pc:sldMk cId="1889712528" sldId="335"/>
        </pc:sldMkLst>
        <pc:spChg chg="mod">
          <ac:chgData name="Maleen Abeydeera" userId="c6ce28c11b823c74" providerId="LiveId" clId="{D1DAB306-61DB-49CE-8376-F0CFEB0FDD62}" dt="2019-07-21T16:17:47.125" v="21225" actId="20577"/>
          <ac:spMkLst>
            <pc:docMk/>
            <pc:sldMk cId="1889712528" sldId="335"/>
            <ac:spMk id="2" creationId="{BE10BCB5-352C-435F-AAE8-268DC48F3894}"/>
          </ac:spMkLst>
        </pc:spChg>
      </pc:sldChg>
      <pc:sldChg chg="modSp add">
        <pc:chgData name="Maleen Abeydeera" userId="c6ce28c11b823c74" providerId="LiveId" clId="{D1DAB306-61DB-49CE-8376-F0CFEB0FDD62}" dt="2019-07-22T14:47:21.468" v="24690" actId="20577"/>
        <pc:sldMkLst>
          <pc:docMk/>
          <pc:sldMk cId="1011351998" sldId="336"/>
        </pc:sldMkLst>
        <pc:spChg chg="mod">
          <ac:chgData name="Maleen Abeydeera" userId="c6ce28c11b823c74" providerId="LiveId" clId="{D1DAB306-61DB-49CE-8376-F0CFEB0FDD62}" dt="2019-07-22T14:28:01.242" v="23446" actId="20577"/>
          <ac:spMkLst>
            <pc:docMk/>
            <pc:sldMk cId="1011351998" sldId="336"/>
            <ac:spMk id="2" creationId="{0E57BD8E-0E22-4F98-B803-39912E4B331F}"/>
          </ac:spMkLst>
        </pc:spChg>
        <pc:spChg chg="mod">
          <ac:chgData name="Maleen Abeydeera" userId="c6ce28c11b823c74" providerId="LiveId" clId="{D1DAB306-61DB-49CE-8376-F0CFEB0FDD62}" dt="2019-07-22T14:47:21.468" v="24690" actId="20577"/>
          <ac:spMkLst>
            <pc:docMk/>
            <pc:sldMk cId="1011351998" sldId="336"/>
            <ac:spMk id="3" creationId="{FC338D83-6F6D-4137-8FEB-B37E03698B8C}"/>
          </ac:spMkLst>
        </pc:spChg>
      </pc:sldChg>
    </pc:docChg>
  </pc:docChgLst>
  <pc:docChgLst>
    <pc:chgData userId="c6ce28c11b823c74" providerId="LiveId" clId="{6AC9C2E2-5C03-4739-855D-7F5B4155C3AC}"/>
  </pc:docChgLst>
  <pc:docChgLst>
    <pc:chgData name="Maleen Abeydeera" userId="c6ce28c11b823c74" providerId="LiveId" clId="{755FFFC4-6774-4421-BE95-C856EE55D780}"/>
    <pc:docChg chg="undo custSel addSld modSld sldOrd">
      <pc:chgData name="Maleen Abeydeera" userId="c6ce28c11b823c74" providerId="LiveId" clId="{755FFFC4-6774-4421-BE95-C856EE55D780}" dt="2019-07-10T16:38:46.871" v="5781" actId="14100"/>
      <pc:docMkLst>
        <pc:docMk/>
      </pc:docMkLst>
      <pc:sldChg chg="modSp">
        <pc:chgData name="Maleen Abeydeera" userId="c6ce28c11b823c74" providerId="LiveId" clId="{755FFFC4-6774-4421-BE95-C856EE55D780}" dt="2019-06-10T17:30:55.721" v="355" actId="20577"/>
        <pc:sldMkLst>
          <pc:docMk/>
          <pc:sldMk cId="900401239" sldId="258"/>
        </pc:sldMkLst>
        <pc:spChg chg="mod">
          <ac:chgData name="Maleen Abeydeera" userId="c6ce28c11b823c74" providerId="LiveId" clId="{755FFFC4-6774-4421-BE95-C856EE55D780}" dt="2019-06-10T17:30:55.721" v="355" actId="20577"/>
          <ac:spMkLst>
            <pc:docMk/>
            <pc:sldMk cId="900401239" sldId="258"/>
            <ac:spMk id="2" creationId="{8F37E7E9-1C04-4209-AA22-15C750E2394E}"/>
          </ac:spMkLst>
        </pc:spChg>
        <pc:spChg chg="mod">
          <ac:chgData name="Maleen Abeydeera" userId="c6ce28c11b823c74" providerId="LiveId" clId="{755FFFC4-6774-4421-BE95-C856EE55D780}" dt="2019-06-10T17:23:47.306" v="180" actId="20577"/>
          <ac:spMkLst>
            <pc:docMk/>
            <pc:sldMk cId="900401239" sldId="258"/>
            <ac:spMk id="3" creationId="{CF912AE3-8C54-4E05-B091-5974E7E9E80C}"/>
          </ac:spMkLst>
        </pc:spChg>
      </pc:sldChg>
      <pc:sldChg chg="delSp modSp delAnim">
        <pc:chgData name="Maleen Abeydeera" userId="c6ce28c11b823c74" providerId="LiveId" clId="{755FFFC4-6774-4421-BE95-C856EE55D780}" dt="2019-06-12T19:11:57.318" v="4818" actId="404"/>
        <pc:sldMkLst>
          <pc:docMk/>
          <pc:sldMk cId="1955065145" sldId="266"/>
        </pc:sldMkLst>
        <pc:spChg chg="mod">
          <ac:chgData name="Maleen Abeydeera" userId="c6ce28c11b823c74" providerId="LiveId" clId="{755FFFC4-6774-4421-BE95-C856EE55D780}" dt="2019-06-12T19:11:57.318" v="4818" actId="404"/>
          <ac:spMkLst>
            <pc:docMk/>
            <pc:sldMk cId="1955065145" sldId="266"/>
            <ac:spMk id="4" creationId="{44EC49F0-1F52-419B-9681-FCEF32F3EBC4}"/>
          </ac:spMkLst>
        </pc:spChg>
        <pc:spChg chg="del mod">
          <ac:chgData name="Maleen Abeydeera" userId="c6ce28c11b823c74" providerId="LiveId" clId="{755FFFC4-6774-4421-BE95-C856EE55D780}" dt="2019-06-12T19:11:02.538" v="4813" actId="478"/>
          <ac:spMkLst>
            <pc:docMk/>
            <pc:sldMk cId="1955065145" sldId="266"/>
            <ac:spMk id="7" creationId="{C7012B34-BDB3-4DD8-B640-7F5ED9C59307}"/>
          </ac:spMkLst>
        </pc:spChg>
        <pc:spChg chg="del mod">
          <ac:chgData name="Maleen Abeydeera" userId="c6ce28c11b823c74" providerId="LiveId" clId="{755FFFC4-6774-4421-BE95-C856EE55D780}" dt="2019-06-12T19:11:01.888" v="4812" actId="478"/>
          <ac:spMkLst>
            <pc:docMk/>
            <pc:sldMk cId="1955065145" sldId="266"/>
            <ac:spMk id="8" creationId="{86DA28A4-FD19-46F1-B2DA-50760F08D914}"/>
          </ac:spMkLst>
        </pc:spChg>
        <pc:spChg chg="del mod">
          <ac:chgData name="Maleen Abeydeera" userId="c6ce28c11b823c74" providerId="LiveId" clId="{755FFFC4-6774-4421-BE95-C856EE55D780}" dt="2019-06-12T19:11:04.821" v="4816" actId="478"/>
          <ac:spMkLst>
            <pc:docMk/>
            <pc:sldMk cId="1955065145" sldId="266"/>
            <ac:spMk id="9" creationId="{C85D6AE7-357C-4708-96AD-8236E7697C06}"/>
          </ac:spMkLst>
        </pc:spChg>
        <pc:spChg chg="del mod">
          <ac:chgData name="Maleen Abeydeera" userId="c6ce28c11b823c74" providerId="LiveId" clId="{755FFFC4-6774-4421-BE95-C856EE55D780}" dt="2019-06-12T19:11:04.084" v="4815" actId="478"/>
          <ac:spMkLst>
            <pc:docMk/>
            <pc:sldMk cId="1955065145" sldId="266"/>
            <ac:spMk id="10" creationId="{20942A41-EB41-4D74-BF77-82B0293895D3}"/>
          </ac:spMkLst>
        </pc:spChg>
        <pc:spChg chg="del mod">
          <ac:chgData name="Maleen Abeydeera" userId="c6ce28c11b823c74" providerId="LiveId" clId="{755FFFC4-6774-4421-BE95-C856EE55D780}" dt="2019-06-12T19:11:01.158" v="4811" actId="478"/>
          <ac:spMkLst>
            <pc:docMk/>
            <pc:sldMk cId="1955065145" sldId="266"/>
            <ac:spMk id="11" creationId="{CE2E7A65-3514-46ED-97C9-E1B9935DA249}"/>
          </ac:spMkLst>
        </pc:spChg>
      </pc:sldChg>
      <pc:sldChg chg="modSp">
        <pc:chgData name="Maleen Abeydeera" userId="c6ce28c11b823c74" providerId="LiveId" clId="{755FFFC4-6774-4421-BE95-C856EE55D780}" dt="2019-06-12T17:46:38.341" v="3594" actId="6549"/>
        <pc:sldMkLst>
          <pc:docMk/>
          <pc:sldMk cId="227094858" sldId="268"/>
        </pc:sldMkLst>
        <pc:spChg chg="mod">
          <ac:chgData name="Maleen Abeydeera" userId="c6ce28c11b823c74" providerId="LiveId" clId="{755FFFC4-6774-4421-BE95-C856EE55D780}" dt="2019-06-12T17:46:38.341" v="3594" actId="6549"/>
          <ac:spMkLst>
            <pc:docMk/>
            <pc:sldMk cId="227094858" sldId="268"/>
            <ac:spMk id="45" creationId="{48E2AED6-A761-4A79-B18B-08A9A6BDA6B5}"/>
          </ac:spMkLst>
        </pc:spChg>
      </pc:sldChg>
      <pc:sldChg chg="modSp ord modAnim modNotesTx">
        <pc:chgData name="Maleen Abeydeera" userId="c6ce28c11b823c74" providerId="LiveId" clId="{755FFFC4-6774-4421-BE95-C856EE55D780}" dt="2019-06-12T17:44:44.508" v="3501"/>
        <pc:sldMkLst>
          <pc:docMk/>
          <pc:sldMk cId="1050952035" sldId="269"/>
        </pc:sldMkLst>
        <pc:spChg chg="mod">
          <ac:chgData name="Maleen Abeydeera" userId="c6ce28c11b823c74" providerId="LiveId" clId="{755FFFC4-6774-4421-BE95-C856EE55D780}" dt="2019-06-12T01:57:55.005" v="1166" actId="1076"/>
          <ac:spMkLst>
            <pc:docMk/>
            <pc:sldMk cId="1050952035" sldId="269"/>
            <ac:spMk id="20" creationId="{0CFADD18-5446-46D5-A2BF-A18C3F525CA5}"/>
          </ac:spMkLst>
        </pc:spChg>
      </pc:sldChg>
      <pc:sldChg chg="addSp modSp">
        <pc:chgData name="Maleen Abeydeera" userId="c6ce28c11b823c74" providerId="LiveId" clId="{755FFFC4-6774-4421-BE95-C856EE55D780}" dt="2019-06-12T18:49:44.605" v="4428" actId="1076"/>
        <pc:sldMkLst>
          <pc:docMk/>
          <pc:sldMk cId="3292404793" sldId="278"/>
        </pc:sldMkLst>
        <pc:spChg chg="mod">
          <ac:chgData name="Maleen Abeydeera" userId="c6ce28c11b823c74" providerId="LiveId" clId="{755FFFC4-6774-4421-BE95-C856EE55D780}" dt="2019-06-12T18:49:40.489" v="4427" actId="20577"/>
          <ac:spMkLst>
            <pc:docMk/>
            <pc:sldMk cId="3292404793" sldId="278"/>
            <ac:spMk id="3" creationId="{6071EAFA-FC48-469E-A379-35309B0298AA}"/>
          </ac:spMkLst>
        </pc:spChg>
        <pc:graphicFrameChg chg="add mod modGraphic">
          <ac:chgData name="Maleen Abeydeera" userId="c6ce28c11b823c74" providerId="LiveId" clId="{755FFFC4-6774-4421-BE95-C856EE55D780}" dt="2019-06-12T18:49:44.605" v="4428" actId="1076"/>
          <ac:graphicFrameMkLst>
            <pc:docMk/>
            <pc:sldMk cId="3292404793" sldId="278"/>
            <ac:graphicFrameMk id="5" creationId="{F90D16B0-FE76-496F-A72A-303975ECE6F2}"/>
          </ac:graphicFrameMkLst>
        </pc:graphicFrameChg>
      </pc:sldChg>
      <pc:sldChg chg="addSp modSp modAnim">
        <pc:chgData name="Maleen Abeydeera" userId="c6ce28c11b823c74" providerId="LiveId" clId="{755FFFC4-6774-4421-BE95-C856EE55D780}" dt="2019-06-12T19:23:25.047" v="4877" actId="14100"/>
        <pc:sldMkLst>
          <pc:docMk/>
          <pc:sldMk cId="3256367285" sldId="279"/>
        </pc:sldMkLst>
        <pc:spChg chg="add mod">
          <ac:chgData name="Maleen Abeydeera" userId="c6ce28c11b823c74" providerId="LiveId" clId="{755FFFC4-6774-4421-BE95-C856EE55D780}" dt="2019-06-12T18:40:17.263" v="4069" actId="14100"/>
          <ac:spMkLst>
            <pc:docMk/>
            <pc:sldMk cId="3256367285" sldId="279"/>
            <ac:spMk id="3" creationId="{22403FD1-EAB6-49C7-9443-654042DF801C}"/>
          </ac:spMkLst>
        </pc:spChg>
        <pc:spChg chg="add mod">
          <ac:chgData name="Maleen Abeydeera" userId="c6ce28c11b823c74" providerId="LiveId" clId="{755FFFC4-6774-4421-BE95-C856EE55D780}" dt="2019-06-12T18:40:39.304" v="4074" actId="14100"/>
          <ac:spMkLst>
            <pc:docMk/>
            <pc:sldMk cId="3256367285" sldId="279"/>
            <ac:spMk id="13" creationId="{A6A35A35-79AF-4D31-8D71-D603714D2FCA}"/>
          </ac:spMkLst>
        </pc:spChg>
        <pc:spChg chg="add mod">
          <ac:chgData name="Maleen Abeydeera" userId="c6ce28c11b823c74" providerId="LiveId" clId="{755FFFC4-6774-4421-BE95-C856EE55D780}" dt="2019-06-12T19:23:25.047" v="4877" actId="14100"/>
          <ac:spMkLst>
            <pc:docMk/>
            <pc:sldMk cId="3256367285" sldId="279"/>
            <ac:spMk id="14" creationId="{ACAC0002-5DE6-4996-B0CA-3BEB108B5FEA}"/>
          </ac:spMkLst>
        </pc:spChg>
      </pc:sldChg>
      <pc:sldChg chg="addSp delSp modSp ord modAnim">
        <pc:chgData name="Maleen Abeydeera" userId="c6ce28c11b823c74" providerId="LiveId" clId="{755FFFC4-6774-4421-BE95-C856EE55D780}" dt="2019-06-12T18:26:36.173" v="3925"/>
        <pc:sldMkLst>
          <pc:docMk/>
          <pc:sldMk cId="491691159" sldId="287"/>
        </pc:sldMkLst>
        <pc:spChg chg="mod">
          <ac:chgData name="Maleen Abeydeera" userId="c6ce28c11b823c74" providerId="LiveId" clId="{755FFFC4-6774-4421-BE95-C856EE55D780}" dt="2019-06-12T02:11:20.035" v="1815" actId="20577"/>
          <ac:spMkLst>
            <pc:docMk/>
            <pc:sldMk cId="491691159" sldId="287"/>
            <ac:spMk id="2" creationId="{252A3C11-9FB9-4A54-B94E-5C57F49662FC}"/>
          </ac:spMkLst>
        </pc:spChg>
        <pc:spChg chg="mod">
          <ac:chgData name="Maleen Abeydeera" userId="c6ce28c11b823c74" providerId="LiveId" clId="{755FFFC4-6774-4421-BE95-C856EE55D780}" dt="2019-06-12T02:10:50.050" v="1798" actId="20577"/>
          <ac:spMkLst>
            <pc:docMk/>
            <pc:sldMk cId="491691159" sldId="287"/>
            <ac:spMk id="7" creationId="{A8B8BFF8-23E0-4B04-82E1-0CE55D9B2C28}"/>
          </ac:spMkLst>
        </pc:spChg>
        <pc:spChg chg="add del mod">
          <ac:chgData name="Maleen Abeydeera" userId="c6ce28c11b823c74" providerId="LiveId" clId="{755FFFC4-6774-4421-BE95-C856EE55D780}" dt="2019-06-12T02:08:44.192" v="1779"/>
          <ac:spMkLst>
            <pc:docMk/>
            <pc:sldMk cId="491691159" sldId="287"/>
            <ac:spMk id="58" creationId="{5C67E239-DB58-4D07-907F-3636BCC3E5DB}"/>
          </ac:spMkLst>
        </pc:spChg>
      </pc:sldChg>
      <pc:sldChg chg="modSp ord">
        <pc:chgData name="Maleen Abeydeera" userId="c6ce28c11b823c74" providerId="LiveId" clId="{755FFFC4-6774-4421-BE95-C856EE55D780}" dt="2019-06-12T16:00:00.729" v="2112"/>
        <pc:sldMkLst>
          <pc:docMk/>
          <pc:sldMk cId="3072645541" sldId="292"/>
        </pc:sldMkLst>
        <pc:spChg chg="mod">
          <ac:chgData name="Maleen Abeydeera" userId="c6ce28c11b823c74" providerId="LiveId" clId="{755FFFC4-6774-4421-BE95-C856EE55D780}" dt="2019-06-10T17:50:22.801" v="697" actId="20577"/>
          <ac:spMkLst>
            <pc:docMk/>
            <pc:sldMk cId="3072645541" sldId="292"/>
            <ac:spMk id="6" creationId="{F50A6567-A832-4310-9F3A-556B32C55A5F}"/>
          </ac:spMkLst>
        </pc:spChg>
      </pc:sldChg>
      <pc:sldChg chg="addSp delSp modSp delAnim modAnim modNotesTx">
        <pc:chgData name="Maleen Abeydeera" userId="c6ce28c11b823c74" providerId="LiveId" clId="{755FFFC4-6774-4421-BE95-C856EE55D780}" dt="2019-06-12T19:08:12.025" v="4673" actId="20577"/>
        <pc:sldMkLst>
          <pc:docMk/>
          <pc:sldMk cId="879396385" sldId="294"/>
        </pc:sldMkLst>
        <pc:spChg chg="mod">
          <ac:chgData name="Maleen Abeydeera" userId="c6ce28c11b823c74" providerId="LiveId" clId="{755FFFC4-6774-4421-BE95-C856EE55D780}" dt="2019-06-12T17:25:37.327" v="3045" actId="20577"/>
          <ac:spMkLst>
            <pc:docMk/>
            <pc:sldMk cId="879396385" sldId="294"/>
            <ac:spMk id="2" creationId="{8BFED3EB-DA9E-444E-BB34-A7DE31B42C70}"/>
          </ac:spMkLst>
        </pc:spChg>
        <pc:spChg chg="del">
          <ac:chgData name="Maleen Abeydeera" userId="c6ce28c11b823c74" providerId="LiveId" clId="{755FFFC4-6774-4421-BE95-C856EE55D780}" dt="2019-06-12T16:17:15.289" v="2157" actId="478"/>
          <ac:spMkLst>
            <pc:docMk/>
            <pc:sldMk cId="879396385" sldId="294"/>
            <ac:spMk id="4" creationId="{58C3591C-DB71-4140-8684-E9CB623ED75C}"/>
          </ac:spMkLst>
        </pc:spChg>
        <pc:spChg chg="del">
          <ac:chgData name="Maleen Abeydeera" userId="c6ce28c11b823c74" providerId="LiveId" clId="{755FFFC4-6774-4421-BE95-C856EE55D780}" dt="2019-06-12T16:17:15.289" v="2157" actId="478"/>
          <ac:spMkLst>
            <pc:docMk/>
            <pc:sldMk cId="879396385" sldId="294"/>
            <ac:spMk id="5" creationId="{460E5046-97A5-441C-B263-5B67218987AE}"/>
          </ac:spMkLst>
        </pc:spChg>
        <pc:spChg chg="del">
          <ac:chgData name="Maleen Abeydeera" userId="c6ce28c11b823c74" providerId="LiveId" clId="{755FFFC4-6774-4421-BE95-C856EE55D780}" dt="2019-06-12T16:17:15.289" v="2157" actId="478"/>
          <ac:spMkLst>
            <pc:docMk/>
            <pc:sldMk cId="879396385" sldId="294"/>
            <ac:spMk id="6" creationId="{3A941045-DAF5-4863-9357-C40F9D0DE1F6}"/>
          </ac:spMkLst>
        </pc:spChg>
        <pc:spChg chg="del">
          <ac:chgData name="Maleen Abeydeera" userId="c6ce28c11b823c74" providerId="LiveId" clId="{755FFFC4-6774-4421-BE95-C856EE55D780}" dt="2019-06-12T16:17:15.289" v="2157" actId="478"/>
          <ac:spMkLst>
            <pc:docMk/>
            <pc:sldMk cId="879396385" sldId="294"/>
            <ac:spMk id="7" creationId="{B89A4888-9925-43A0-B137-170C27A7B5B3}"/>
          </ac:spMkLst>
        </pc:spChg>
        <pc:spChg chg="del">
          <ac:chgData name="Maleen Abeydeera" userId="c6ce28c11b823c74" providerId="LiveId" clId="{755FFFC4-6774-4421-BE95-C856EE55D780}" dt="2019-06-12T16:17:15.289" v="2157" actId="478"/>
          <ac:spMkLst>
            <pc:docMk/>
            <pc:sldMk cId="879396385" sldId="294"/>
            <ac:spMk id="8" creationId="{8F8850C8-77AE-4111-98CD-5620B696B556}"/>
          </ac:spMkLst>
        </pc:spChg>
        <pc:spChg chg="del">
          <ac:chgData name="Maleen Abeydeera" userId="c6ce28c11b823c74" providerId="LiveId" clId="{755FFFC4-6774-4421-BE95-C856EE55D780}" dt="2019-06-12T16:17:15.289" v="2157" actId="478"/>
          <ac:spMkLst>
            <pc:docMk/>
            <pc:sldMk cId="879396385" sldId="294"/>
            <ac:spMk id="9" creationId="{00639A04-8615-46A0-8C55-851C726E920C}"/>
          </ac:spMkLst>
        </pc:spChg>
        <pc:spChg chg="del">
          <ac:chgData name="Maleen Abeydeera" userId="c6ce28c11b823c74" providerId="LiveId" clId="{755FFFC4-6774-4421-BE95-C856EE55D780}" dt="2019-06-12T16:17:17.876" v="2158" actId="478"/>
          <ac:spMkLst>
            <pc:docMk/>
            <pc:sldMk cId="879396385" sldId="294"/>
            <ac:spMk id="10" creationId="{B3E84BE3-ADD9-47BB-85EC-DA6E5D7E896C}"/>
          </ac:spMkLst>
        </pc:spChg>
        <pc:spChg chg="add mod">
          <ac:chgData name="Maleen Abeydeera" userId="c6ce28c11b823c74" providerId="LiveId" clId="{755FFFC4-6774-4421-BE95-C856EE55D780}" dt="2019-06-12T19:03:24.593" v="4559" actId="948"/>
          <ac:spMkLst>
            <pc:docMk/>
            <pc:sldMk cId="879396385" sldId="294"/>
            <ac:spMk id="11" creationId="{5CC6EE8B-AFC1-4581-90BE-14054EC144D0}"/>
          </ac:spMkLst>
        </pc:spChg>
        <pc:spChg chg="del mod">
          <ac:chgData name="Maleen Abeydeera" userId="c6ce28c11b823c74" providerId="LiveId" clId="{755FFFC4-6774-4421-BE95-C856EE55D780}" dt="2019-06-12T16:17:17.876" v="2158" actId="478"/>
          <ac:spMkLst>
            <pc:docMk/>
            <pc:sldMk cId="879396385" sldId="294"/>
            <ac:spMk id="12" creationId="{8A7B509C-BBF2-4FE8-A16A-02327C7A14FC}"/>
          </ac:spMkLst>
        </pc:spChg>
        <pc:spChg chg="del">
          <ac:chgData name="Maleen Abeydeera" userId="c6ce28c11b823c74" providerId="LiveId" clId="{755FFFC4-6774-4421-BE95-C856EE55D780}" dt="2019-06-12T16:17:17.876" v="2158" actId="478"/>
          <ac:spMkLst>
            <pc:docMk/>
            <pc:sldMk cId="879396385" sldId="294"/>
            <ac:spMk id="13" creationId="{C0ECA372-D763-44DB-9801-E0C005DBC6BC}"/>
          </ac:spMkLst>
        </pc:spChg>
        <pc:spChg chg="add del">
          <ac:chgData name="Maleen Abeydeera" userId="c6ce28c11b823c74" providerId="LiveId" clId="{755FFFC4-6774-4421-BE95-C856EE55D780}" dt="2019-06-12T16:17:17.876" v="2158" actId="478"/>
          <ac:spMkLst>
            <pc:docMk/>
            <pc:sldMk cId="879396385" sldId="294"/>
            <ac:spMk id="14" creationId="{CB36BC37-76D5-4F01-B8C0-4DBF18AC2C32}"/>
          </ac:spMkLst>
        </pc:spChg>
        <pc:spChg chg="mod">
          <ac:chgData name="Maleen Abeydeera" userId="c6ce28c11b823c74" providerId="LiveId" clId="{755FFFC4-6774-4421-BE95-C856EE55D780}" dt="2019-06-12T16:22:13.728" v="2422" actId="404"/>
          <ac:spMkLst>
            <pc:docMk/>
            <pc:sldMk cId="879396385" sldId="294"/>
            <ac:spMk id="23" creationId="{80631027-67A4-4326-9BF9-F432DAB3AC2E}"/>
          </ac:spMkLst>
        </pc:spChg>
        <pc:spChg chg="mod">
          <ac:chgData name="Maleen Abeydeera" userId="c6ce28c11b823c74" providerId="LiveId" clId="{755FFFC4-6774-4421-BE95-C856EE55D780}" dt="2019-06-12T16:22:13.728" v="2422" actId="404"/>
          <ac:spMkLst>
            <pc:docMk/>
            <pc:sldMk cId="879396385" sldId="294"/>
            <ac:spMk id="24" creationId="{486B0323-3A66-4B72-9582-43B96471DBAC}"/>
          </ac:spMkLst>
        </pc:spChg>
        <pc:spChg chg="mod">
          <ac:chgData name="Maleen Abeydeera" userId="c6ce28c11b823c74" providerId="LiveId" clId="{755FFFC4-6774-4421-BE95-C856EE55D780}" dt="2019-06-12T16:22:13.728" v="2422" actId="404"/>
          <ac:spMkLst>
            <pc:docMk/>
            <pc:sldMk cId="879396385" sldId="294"/>
            <ac:spMk id="25" creationId="{79AA98F0-7120-4316-B281-DD9E332C8088}"/>
          </ac:spMkLst>
        </pc:spChg>
        <pc:spChg chg="mod">
          <ac:chgData name="Maleen Abeydeera" userId="c6ce28c11b823c74" providerId="LiveId" clId="{755FFFC4-6774-4421-BE95-C856EE55D780}" dt="2019-06-12T16:22:13.728" v="2422" actId="404"/>
          <ac:spMkLst>
            <pc:docMk/>
            <pc:sldMk cId="879396385" sldId="294"/>
            <ac:spMk id="26" creationId="{6122D3B6-88B4-4E40-83FA-6AF3A5FCDC6F}"/>
          </ac:spMkLst>
        </pc:spChg>
        <pc:spChg chg="mod">
          <ac:chgData name="Maleen Abeydeera" userId="c6ce28c11b823c74" providerId="LiveId" clId="{755FFFC4-6774-4421-BE95-C856EE55D780}" dt="2019-06-12T16:18:44.377" v="2281" actId="20577"/>
          <ac:spMkLst>
            <pc:docMk/>
            <pc:sldMk cId="879396385" sldId="294"/>
            <ac:spMk id="28" creationId="{1CAA9657-47B6-4095-A525-856F2FE2AA1D}"/>
          </ac:spMkLst>
        </pc:spChg>
        <pc:spChg chg="add del mod">
          <ac:chgData name="Maleen Abeydeera" userId="c6ce28c11b823c74" providerId="LiveId" clId="{755FFFC4-6774-4421-BE95-C856EE55D780}" dt="2019-06-12T16:18:49.089" v="2282" actId="478"/>
          <ac:spMkLst>
            <pc:docMk/>
            <pc:sldMk cId="879396385" sldId="294"/>
            <ac:spMk id="95" creationId="{6B3BD65C-AB16-4F4A-AD93-958AF3162F41}"/>
          </ac:spMkLst>
        </pc:spChg>
        <pc:spChg chg="add mod">
          <ac:chgData name="Maleen Abeydeera" userId="c6ce28c11b823c74" providerId="LiveId" clId="{755FFFC4-6774-4421-BE95-C856EE55D780}" dt="2019-06-12T19:07:57.500" v="4657" actId="20577"/>
          <ac:spMkLst>
            <pc:docMk/>
            <pc:sldMk cId="879396385" sldId="294"/>
            <ac:spMk id="96" creationId="{F23303BD-EDCE-4D03-BB03-BEFA6EEA2412}"/>
          </ac:spMkLst>
        </pc:spChg>
        <pc:spChg chg="add mod">
          <ac:chgData name="Maleen Abeydeera" userId="c6ce28c11b823c74" providerId="LiveId" clId="{755FFFC4-6774-4421-BE95-C856EE55D780}" dt="2019-06-12T19:08:12.025" v="4673" actId="20577"/>
          <ac:spMkLst>
            <pc:docMk/>
            <pc:sldMk cId="879396385" sldId="294"/>
            <ac:spMk id="97" creationId="{BDB44BBB-4DBB-449C-A4AD-559A3A131622}"/>
          </ac:spMkLst>
        </pc:spChg>
        <pc:grpChg chg="add mod">
          <ac:chgData name="Maleen Abeydeera" userId="c6ce28c11b823c74" providerId="LiveId" clId="{755FFFC4-6774-4421-BE95-C856EE55D780}" dt="2019-06-12T17:28:59.372" v="3101" actId="1076"/>
          <ac:grpSpMkLst>
            <pc:docMk/>
            <pc:sldMk cId="879396385" sldId="294"/>
            <ac:grpSpMk id="15" creationId="{9BDFBFA4-4331-4B7C-97B9-7E243CD2C8B1}"/>
          </ac:grpSpMkLst>
        </pc:grpChg>
      </pc:sldChg>
      <pc:sldChg chg="addSp delSp">
        <pc:chgData name="Maleen Abeydeera" userId="c6ce28c11b823c74" providerId="LiveId" clId="{755FFFC4-6774-4421-BE95-C856EE55D780}" dt="2019-06-12T14:31:37.472" v="1829" actId="478"/>
        <pc:sldMkLst>
          <pc:docMk/>
          <pc:sldMk cId="3261635191" sldId="295"/>
        </pc:sldMkLst>
        <pc:spChg chg="add del">
          <ac:chgData name="Maleen Abeydeera" userId="c6ce28c11b823c74" providerId="LiveId" clId="{755FFFC4-6774-4421-BE95-C856EE55D780}" dt="2019-06-12T14:31:37.472" v="1829" actId="478"/>
          <ac:spMkLst>
            <pc:docMk/>
            <pc:sldMk cId="3261635191" sldId="295"/>
            <ac:spMk id="4" creationId="{9196A2D1-A028-4D42-A077-33606AC0B1BA}"/>
          </ac:spMkLst>
        </pc:spChg>
      </pc:sldChg>
      <pc:sldChg chg="ord">
        <pc:chgData name="Maleen Abeydeera" userId="c6ce28c11b823c74" providerId="LiveId" clId="{755FFFC4-6774-4421-BE95-C856EE55D780}" dt="2019-06-12T16:00:09.790" v="2114"/>
        <pc:sldMkLst>
          <pc:docMk/>
          <pc:sldMk cId="3233560285" sldId="297"/>
        </pc:sldMkLst>
      </pc:sldChg>
      <pc:sldChg chg="ord">
        <pc:chgData name="Maleen Abeydeera" userId="c6ce28c11b823c74" providerId="LiveId" clId="{755FFFC4-6774-4421-BE95-C856EE55D780}" dt="2019-06-12T16:00:05.119" v="2113"/>
        <pc:sldMkLst>
          <pc:docMk/>
          <pc:sldMk cId="2648385729" sldId="302"/>
        </pc:sldMkLst>
      </pc:sldChg>
      <pc:sldChg chg="modSp ord">
        <pc:chgData name="Maleen Abeydeera" userId="c6ce28c11b823c74" providerId="LiveId" clId="{755FFFC4-6774-4421-BE95-C856EE55D780}" dt="2019-06-12T18:26:36.173" v="3925"/>
        <pc:sldMkLst>
          <pc:docMk/>
          <pc:sldMk cId="3560028432" sldId="303"/>
        </pc:sldMkLst>
        <pc:spChg chg="mod">
          <ac:chgData name="Maleen Abeydeera" userId="c6ce28c11b823c74" providerId="LiveId" clId="{755FFFC4-6774-4421-BE95-C856EE55D780}" dt="2019-06-12T02:11:26.990" v="1824" actId="20577"/>
          <ac:spMkLst>
            <pc:docMk/>
            <pc:sldMk cId="3560028432" sldId="303"/>
            <ac:spMk id="2" creationId="{252A3C11-9FB9-4A54-B94E-5C57F49662FC}"/>
          </ac:spMkLst>
        </pc:spChg>
        <pc:spChg chg="mod">
          <ac:chgData name="Maleen Abeydeera" userId="c6ce28c11b823c74" providerId="LiveId" clId="{755FFFC4-6774-4421-BE95-C856EE55D780}" dt="2019-06-12T02:10:05.161" v="1794" actId="207"/>
          <ac:spMkLst>
            <pc:docMk/>
            <pc:sldMk cId="3560028432" sldId="303"/>
            <ac:spMk id="7" creationId="{A8B8BFF8-23E0-4B04-82E1-0CE55D9B2C28}"/>
          </ac:spMkLst>
        </pc:spChg>
      </pc:sldChg>
      <pc:sldChg chg="addSp delSp modSp add">
        <pc:chgData name="Maleen Abeydeera" userId="c6ce28c11b823c74" providerId="LiveId" clId="{755FFFC4-6774-4421-BE95-C856EE55D780}" dt="2019-07-10T16:22:04.880" v="5583" actId="313"/>
        <pc:sldMkLst>
          <pc:docMk/>
          <pc:sldMk cId="1255700244" sldId="304"/>
        </pc:sldMkLst>
        <pc:spChg chg="mod">
          <ac:chgData name="Maleen Abeydeera" userId="c6ce28c11b823c74" providerId="LiveId" clId="{755FFFC4-6774-4421-BE95-C856EE55D780}" dt="2019-06-12T14:48:20.234" v="1831" actId="20577"/>
          <ac:spMkLst>
            <pc:docMk/>
            <pc:sldMk cId="1255700244" sldId="304"/>
            <ac:spMk id="2" creationId="{F2D5CC73-C3BF-49F7-BE1A-97D99106387C}"/>
          </ac:spMkLst>
        </pc:spChg>
        <pc:spChg chg="mod">
          <ac:chgData name="Maleen Abeydeera" userId="c6ce28c11b823c74" providerId="LiveId" clId="{755FFFC4-6774-4421-BE95-C856EE55D780}" dt="2019-07-10T16:10:29.532" v="5401" actId="20577"/>
          <ac:spMkLst>
            <pc:docMk/>
            <pc:sldMk cId="1255700244" sldId="304"/>
            <ac:spMk id="3" creationId="{3CEA94FB-588C-4FF4-9953-3FEDBA6E4252}"/>
          </ac:spMkLst>
        </pc:spChg>
        <pc:spChg chg="add mod">
          <ac:chgData name="Maleen Abeydeera" userId="c6ce28c11b823c74" providerId="LiveId" clId="{755FFFC4-6774-4421-BE95-C856EE55D780}" dt="2019-06-10T17:59:40.569" v="855" actId="20577"/>
          <ac:spMkLst>
            <pc:docMk/>
            <pc:sldMk cId="1255700244" sldId="304"/>
            <ac:spMk id="5" creationId="{A7AE2EC8-5D62-431E-913E-79536EAA9332}"/>
          </ac:spMkLst>
        </pc:spChg>
        <pc:spChg chg="add mod">
          <ac:chgData name="Maleen Abeydeera" userId="c6ce28c11b823c74" providerId="LiveId" clId="{755FFFC4-6774-4421-BE95-C856EE55D780}" dt="2019-07-10T16:22:04.880" v="5583" actId="313"/>
          <ac:spMkLst>
            <pc:docMk/>
            <pc:sldMk cId="1255700244" sldId="304"/>
            <ac:spMk id="6" creationId="{5301633D-B2F8-4208-ACBD-4D94B652097B}"/>
          </ac:spMkLst>
        </pc:spChg>
        <pc:spChg chg="add mod">
          <ac:chgData name="Maleen Abeydeera" userId="c6ce28c11b823c74" providerId="LiveId" clId="{755FFFC4-6774-4421-BE95-C856EE55D780}" dt="2019-06-10T17:59:50.826" v="873" actId="20577"/>
          <ac:spMkLst>
            <pc:docMk/>
            <pc:sldMk cId="1255700244" sldId="304"/>
            <ac:spMk id="10" creationId="{9BD7048A-E483-4425-97FB-87A2B534C851}"/>
          </ac:spMkLst>
        </pc:spChg>
        <pc:spChg chg="add mod">
          <ac:chgData name="Maleen Abeydeera" userId="c6ce28c11b823c74" providerId="LiveId" clId="{755FFFC4-6774-4421-BE95-C856EE55D780}" dt="2019-06-10T18:00:02.355" v="883" actId="20577"/>
          <ac:spMkLst>
            <pc:docMk/>
            <pc:sldMk cId="1255700244" sldId="304"/>
            <ac:spMk id="11" creationId="{6DBF1C97-1926-4B32-858C-3B96C0568166}"/>
          </ac:spMkLst>
        </pc:spChg>
        <pc:picChg chg="add del mod">
          <ac:chgData name="Maleen Abeydeera" userId="c6ce28c11b823c74" providerId="LiveId" clId="{755FFFC4-6774-4421-BE95-C856EE55D780}" dt="2019-06-10T17:54:18.844" v="804"/>
          <ac:picMkLst>
            <pc:docMk/>
            <pc:sldMk cId="1255700244" sldId="304"/>
            <ac:picMk id="1026" creationId="{08BE2B96-28AD-4856-9C33-74702B809373}"/>
          </ac:picMkLst>
        </pc:picChg>
        <pc:picChg chg="add mod">
          <ac:chgData name="Maleen Abeydeera" userId="c6ce28c11b823c74" providerId="LiveId" clId="{755FFFC4-6774-4421-BE95-C856EE55D780}" dt="2019-06-10T17:59:26.951" v="840" actId="14100"/>
          <ac:picMkLst>
            <pc:docMk/>
            <pc:sldMk cId="1255700244" sldId="304"/>
            <ac:picMk id="1028" creationId="{314BE7F7-9824-4C67-8401-08A64D1AE02B}"/>
          </ac:picMkLst>
        </pc:picChg>
        <pc:picChg chg="add mod">
          <ac:chgData name="Maleen Abeydeera" userId="c6ce28c11b823c74" providerId="LiveId" clId="{755FFFC4-6774-4421-BE95-C856EE55D780}" dt="2019-06-10T17:55:13.522" v="819" actId="1076"/>
          <ac:picMkLst>
            <pc:docMk/>
            <pc:sldMk cId="1255700244" sldId="304"/>
            <ac:picMk id="1030" creationId="{A382E987-3C3B-459F-BE40-7818961FD2C5}"/>
          </ac:picMkLst>
        </pc:picChg>
        <pc:picChg chg="add mod">
          <ac:chgData name="Maleen Abeydeera" userId="c6ce28c11b823c74" providerId="LiveId" clId="{755FFFC4-6774-4421-BE95-C856EE55D780}" dt="2019-06-10T17:59:24.035" v="839" actId="1076"/>
          <ac:picMkLst>
            <pc:docMk/>
            <pc:sldMk cId="1255700244" sldId="304"/>
            <ac:picMk id="1032" creationId="{86CC4371-A7F5-4EB7-963E-7E239A916372}"/>
          </ac:picMkLst>
        </pc:picChg>
      </pc:sldChg>
      <pc:sldChg chg="addSp delSp modSp add delAnim modAnim">
        <pc:chgData name="Maleen Abeydeera" userId="c6ce28c11b823c74" providerId="LiveId" clId="{755FFFC4-6774-4421-BE95-C856EE55D780}" dt="2019-06-12T19:21:14.710" v="4876" actId="6549"/>
        <pc:sldMkLst>
          <pc:docMk/>
          <pc:sldMk cId="2288670990" sldId="306"/>
        </pc:sldMkLst>
        <pc:spChg chg="mod">
          <ac:chgData name="Maleen Abeydeera" userId="c6ce28c11b823c74" providerId="LiveId" clId="{755FFFC4-6774-4421-BE95-C856EE55D780}" dt="2019-06-12T18:15:02.834" v="3637" actId="20577"/>
          <ac:spMkLst>
            <pc:docMk/>
            <pc:sldMk cId="2288670990" sldId="306"/>
            <ac:spMk id="2" creationId="{B9A8AC32-9CA4-4247-A733-D03AA8AA6613}"/>
          </ac:spMkLst>
        </pc:spChg>
        <pc:spChg chg="mod">
          <ac:chgData name="Maleen Abeydeera" userId="c6ce28c11b823c74" providerId="LiveId" clId="{755FFFC4-6774-4421-BE95-C856EE55D780}" dt="2019-06-12T19:17:00.698" v="4837"/>
          <ac:spMkLst>
            <pc:docMk/>
            <pc:sldMk cId="2288670990" sldId="306"/>
            <ac:spMk id="3" creationId="{155CA571-56EC-4C98-BE41-02CDCA1EBB43}"/>
          </ac:spMkLst>
        </pc:spChg>
        <pc:spChg chg="add mod">
          <ac:chgData name="Maleen Abeydeera" userId="c6ce28c11b823c74" providerId="LiveId" clId="{755FFFC4-6774-4421-BE95-C856EE55D780}" dt="2019-06-12T19:16:36.945" v="4830" actId="20577"/>
          <ac:spMkLst>
            <pc:docMk/>
            <pc:sldMk cId="2288670990" sldId="306"/>
            <ac:spMk id="5" creationId="{F314A5B3-6130-4D3D-92AD-0F66147CA341}"/>
          </ac:spMkLst>
        </pc:spChg>
        <pc:spChg chg="mod topLvl">
          <ac:chgData name="Maleen Abeydeera" userId="c6ce28c11b823c74" providerId="LiveId" clId="{755FFFC4-6774-4421-BE95-C856EE55D780}" dt="2019-06-12T18:25:48.216" v="3920" actId="1076"/>
          <ac:spMkLst>
            <pc:docMk/>
            <pc:sldMk cId="2288670990" sldId="306"/>
            <ac:spMk id="7" creationId="{7F2624AA-E94B-4EBD-A91E-65F8CFCD65D9}"/>
          </ac:spMkLst>
        </pc:spChg>
        <pc:spChg chg="mod topLvl">
          <ac:chgData name="Maleen Abeydeera" userId="c6ce28c11b823c74" providerId="LiveId" clId="{755FFFC4-6774-4421-BE95-C856EE55D780}" dt="2019-06-12T18:25:48.216" v="3920" actId="1076"/>
          <ac:spMkLst>
            <pc:docMk/>
            <pc:sldMk cId="2288670990" sldId="306"/>
            <ac:spMk id="8" creationId="{AAA34862-DB93-48A3-B5AC-49AC9C1CA9CE}"/>
          </ac:spMkLst>
        </pc:spChg>
        <pc:spChg chg="mod topLvl">
          <ac:chgData name="Maleen Abeydeera" userId="c6ce28c11b823c74" providerId="LiveId" clId="{755FFFC4-6774-4421-BE95-C856EE55D780}" dt="2019-06-12T18:25:51.727" v="3921" actId="1076"/>
          <ac:spMkLst>
            <pc:docMk/>
            <pc:sldMk cId="2288670990" sldId="306"/>
            <ac:spMk id="9" creationId="{D24BB22F-A854-4A89-9308-11FAE4E8595D}"/>
          </ac:spMkLst>
        </pc:spChg>
        <pc:spChg chg="del mod topLvl">
          <ac:chgData name="Maleen Abeydeera" userId="c6ce28c11b823c74" providerId="LiveId" clId="{755FFFC4-6774-4421-BE95-C856EE55D780}" dt="2019-06-12T18:24:43.686" v="3901" actId="478"/>
          <ac:spMkLst>
            <pc:docMk/>
            <pc:sldMk cId="2288670990" sldId="306"/>
            <ac:spMk id="10" creationId="{CBDDDBB1-6DE3-46F3-98A7-FCB28B84F4E5}"/>
          </ac:spMkLst>
        </pc:spChg>
        <pc:spChg chg="mod topLvl">
          <ac:chgData name="Maleen Abeydeera" userId="c6ce28c11b823c74" providerId="LiveId" clId="{755FFFC4-6774-4421-BE95-C856EE55D780}" dt="2019-06-12T18:25:48.216" v="3920" actId="1076"/>
          <ac:spMkLst>
            <pc:docMk/>
            <pc:sldMk cId="2288670990" sldId="306"/>
            <ac:spMk id="15" creationId="{BA34FDBB-2D21-47C7-9CF8-92A401592D5E}"/>
          </ac:spMkLst>
        </pc:spChg>
        <pc:spChg chg="mod topLvl">
          <ac:chgData name="Maleen Abeydeera" userId="c6ce28c11b823c74" providerId="LiveId" clId="{755FFFC4-6774-4421-BE95-C856EE55D780}" dt="2019-06-12T18:26:01.248" v="3923" actId="1076"/>
          <ac:spMkLst>
            <pc:docMk/>
            <pc:sldMk cId="2288670990" sldId="306"/>
            <ac:spMk id="16" creationId="{19B76815-5BF1-4F42-A8CD-2B092425EC4A}"/>
          </ac:spMkLst>
        </pc:spChg>
        <pc:spChg chg="del mod topLvl">
          <ac:chgData name="Maleen Abeydeera" userId="c6ce28c11b823c74" providerId="LiveId" clId="{755FFFC4-6774-4421-BE95-C856EE55D780}" dt="2019-06-12T18:24:42.752" v="3900" actId="478"/>
          <ac:spMkLst>
            <pc:docMk/>
            <pc:sldMk cId="2288670990" sldId="306"/>
            <ac:spMk id="17" creationId="{96CB9EA4-8542-49EE-9B9E-57A23255C5FC}"/>
          </ac:spMkLst>
        </pc:spChg>
        <pc:spChg chg="del mod topLvl">
          <ac:chgData name="Maleen Abeydeera" userId="c6ce28c11b823c74" providerId="LiveId" clId="{755FFFC4-6774-4421-BE95-C856EE55D780}" dt="2019-06-12T18:24:46.783" v="3903" actId="478"/>
          <ac:spMkLst>
            <pc:docMk/>
            <pc:sldMk cId="2288670990" sldId="306"/>
            <ac:spMk id="18" creationId="{A621E3EE-DF87-46EF-A806-8AD53116D00D}"/>
          </ac:spMkLst>
        </pc:spChg>
        <pc:spChg chg="add mod">
          <ac:chgData name="Maleen Abeydeera" userId="c6ce28c11b823c74" providerId="LiveId" clId="{755FFFC4-6774-4421-BE95-C856EE55D780}" dt="2019-06-12T18:24:14.395" v="3896" actId="1076"/>
          <ac:spMkLst>
            <pc:docMk/>
            <pc:sldMk cId="2288670990" sldId="306"/>
            <ac:spMk id="19" creationId="{3AF9E347-42FD-466F-B283-A780E0B70374}"/>
          </ac:spMkLst>
        </pc:spChg>
        <pc:spChg chg="add mod">
          <ac:chgData name="Maleen Abeydeera" userId="c6ce28c11b823c74" providerId="LiveId" clId="{755FFFC4-6774-4421-BE95-C856EE55D780}" dt="2019-06-12T18:27:08.381" v="3927" actId="20577"/>
          <ac:spMkLst>
            <pc:docMk/>
            <pc:sldMk cId="2288670990" sldId="306"/>
            <ac:spMk id="20" creationId="{0FBA296C-7391-4E75-8003-8A1E1193A544}"/>
          </ac:spMkLst>
        </pc:spChg>
        <pc:spChg chg="add mod">
          <ac:chgData name="Maleen Abeydeera" userId="c6ce28c11b823c74" providerId="LiveId" clId="{755FFFC4-6774-4421-BE95-C856EE55D780}" dt="2019-06-12T18:28:32.083" v="3942" actId="20577"/>
          <ac:spMkLst>
            <pc:docMk/>
            <pc:sldMk cId="2288670990" sldId="306"/>
            <ac:spMk id="21" creationId="{53211CFC-2486-48C1-BB88-3FA552005CBE}"/>
          </ac:spMkLst>
        </pc:spChg>
        <pc:spChg chg="add del mod">
          <ac:chgData name="Maleen Abeydeera" userId="c6ce28c11b823c74" providerId="LiveId" clId="{755FFFC4-6774-4421-BE95-C856EE55D780}" dt="2019-06-12T18:27:30.691" v="3928" actId="478"/>
          <ac:spMkLst>
            <pc:docMk/>
            <pc:sldMk cId="2288670990" sldId="306"/>
            <ac:spMk id="22" creationId="{9BE458C6-77D2-4214-8DBB-E3724A78BDD0}"/>
          </ac:spMkLst>
        </pc:spChg>
        <pc:spChg chg="add del mod">
          <ac:chgData name="Maleen Abeydeera" userId="c6ce28c11b823c74" providerId="LiveId" clId="{755FFFC4-6774-4421-BE95-C856EE55D780}" dt="2019-06-12T18:27:34.344" v="3929" actId="478"/>
          <ac:spMkLst>
            <pc:docMk/>
            <pc:sldMk cId="2288670990" sldId="306"/>
            <ac:spMk id="23" creationId="{3DDAC904-5A3E-465E-8038-8B4D3AACF84E}"/>
          </ac:spMkLst>
        </pc:spChg>
        <pc:spChg chg="add mod">
          <ac:chgData name="Maleen Abeydeera" userId="c6ce28c11b823c74" providerId="LiveId" clId="{755FFFC4-6774-4421-BE95-C856EE55D780}" dt="2019-06-12T18:24:14.395" v="3896" actId="1076"/>
          <ac:spMkLst>
            <pc:docMk/>
            <pc:sldMk cId="2288670990" sldId="306"/>
            <ac:spMk id="28" creationId="{01BAC798-A8C3-4687-B0F8-7DA5088FCC94}"/>
          </ac:spMkLst>
        </pc:spChg>
        <pc:spChg chg="add mod">
          <ac:chgData name="Maleen Abeydeera" userId="c6ce28c11b823c74" providerId="LiveId" clId="{755FFFC4-6774-4421-BE95-C856EE55D780}" dt="2019-06-12T18:24:14.395" v="3896" actId="1076"/>
          <ac:spMkLst>
            <pc:docMk/>
            <pc:sldMk cId="2288670990" sldId="306"/>
            <ac:spMk id="29" creationId="{FD724024-017B-4CD6-A77A-A31F43DDF7DB}"/>
          </ac:spMkLst>
        </pc:spChg>
        <pc:spChg chg="add mod">
          <ac:chgData name="Maleen Abeydeera" userId="c6ce28c11b823c74" providerId="LiveId" clId="{755FFFC4-6774-4421-BE95-C856EE55D780}" dt="2019-06-12T18:24:14.395" v="3896" actId="1076"/>
          <ac:spMkLst>
            <pc:docMk/>
            <pc:sldMk cId="2288670990" sldId="306"/>
            <ac:spMk id="30" creationId="{1730CC5E-2E5C-48D4-A2C3-F191A6009457}"/>
          </ac:spMkLst>
        </pc:spChg>
        <pc:spChg chg="add mod">
          <ac:chgData name="Maleen Abeydeera" userId="c6ce28c11b823c74" providerId="LiveId" clId="{755FFFC4-6774-4421-BE95-C856EE55D780}" dt="2019-06-12T18:24:14.395" v="3896" actId="1076"/>
          <ac:spMkLst>
            <pc:docMk/>
            <pc:sldMk cId="2288670990" sldId="306"/>
            <ac:spMk id="31" creationId="{EBC7E169-CF14-437D-8BF5-54972850F8FC}"/>
          </ac:spMkLst>
        </pc:spChg>
        <pc:spChg chg="add del mod">
          <ac:chgData name="Maleen Abeydeera" userId="c6ce28c11b823c74" providerId="LiveId" clId="{755FFFC4-6774-4421-BE95-C856EE55D780}" dt="2019-06-12T18:26:09.407" v="3924" actId="478"/>
          <ac:spMkLst>
            <pc:docMk/>
            <pc:sldMk cId="2288670990" sldId="306"/>
            <ac:spMk id="32" creationId="{F60AB87C-FB54-4D72-8C38-353D8A70A83B}"/>
          </ac:spMkLst>
        </pc:spChg>
        <pc:spChg chg="add mod">
          <ac:chgData name="Maleen Abeydeera" userId="c6ce28c11b823c74" providerId="LiveId" clId="{755FFFC4-6774-4421-BE95-C856EE55D780}" dt="2019-06-12T18:35:59.579" v="4061" actId="1076"/>
          <ac:spMkLst>
            <pc:docMk/>
            <pc:sldMk cId="2288670990" sldId="306"/>
            <ac:spMk id="35" creationId="{85FBEFE1-A57B-4E21-A9E9-FE75A7B8602B}"/>
          </ac:spMkLst>
        </pc:spChg>
        <pc:spChg chg="add mod">
          <ac:chgData name="Maleen Abeydeera" userId="c6ce28c11b823c74" providerId="LiveId" clId="{755FFFC4-6774-4421-BE95-C856EE55D780}" dt="2019-06-12T18:24:14.395" v="3896" actId="1076"/>
          <ac:spMkLst>
            <pc:docMk/>
            <pc:sldMk cId="2288670990" sldId="306"/>
            <ac:spMk id="36" creationId="{64840255-86D0-4D94-A34B-9A8D9AABD85C}"/>
          </ac:spMkLst>
        </pc:spChg>
        <pc:spChg chg="add mod">
          <ac:chgData name="Maleen Abeydeera" userId="c6ce28c11b823c74" providerId="LiveId" clId="{755FFFC4-6774-4421-BE95-C856EE55D780}" dt="2019-06-12T18:24:14.395" v="3896" actId="1076"/>
          <ac:spMkLst>
            <pc:docMk/>
            <pc:sldMk cId="2288670990" sldId="306"/>
            <ac:spMk id="37" creationId="{B097A65A-6694-4A34-8A44-43065FBAD52A}"/>
          </ac:spMkLst>
        </pc:spChg>
        <pc:spChg chg="add mod">
          <ac:chgData name="Maleen Abeydeera" userId="c6ce28c11b823c74" providerId="LiveId" clId="{755FFFC4-6774-4421-BE95-C856EE55D780}" dt="2019-06-12T18:24:14.395" v="3896" actId="1076"/>
          <ac:spMkLst>
            <pc:docMk/>
            <pc:sldMk cId="2288670990" sldId="306"/>
            <ac:spMk id="38" creationId="{1ED80B65-0B29-4A3C-BE06-79EBA8EA01A0}"/>
          </ac:spMkLst>
        </pc:spChg>
        <pc:spChg chg="add del mod">
          <ac:chgData name="Maleen Abeydeera" userId="c6ce28c11b823c74" providerId="LiveId" clId="{755FFFC4-6774-4421-BE95-C856EE55D780}" dt="2019-06-12T18:28:00.866" v="3934" actId="478"/>
          <ac:spMkLst>
            <pc:docMk/>
            <pc:sldMk cId="2288670990" sldId="306"/>
            <ac:spMk id="39" creationId="{97FB461D-2CF9-4B9B-B0AA-4C9A49F8D3E7}"/>
          </ac:spMkLst>
        </pc:spChg>
        <pc:spChg chg="add mod">
          <ac:chgData name="Maleen Abeydeera" userId="c6ce28c11b823c74" providerId="LiveId" clId="{755FFFC4-6774-4421-BE95-C856EE55D780}" dt="2019-06-12T18:24:14.395" v="3896" actId="1076"/>
          <ac:spMkLst>
            <pc:docMk/>
            <pc:sldMk cId="2288670990" sldId="306"/>
            <ac:spMk id="40" creationId="{19C89C05-146D-4A65-9192-6E8245D7AD5A}"/>
          </ac:spMkLst>
        </pc:spChg>
        <pc:spChg chg="add mod">
          <ac:chgData name="Maleen Abeydeera" userId="c6ce28c11b823c74" providerId="LiveId" clId="{755FFFC4-6774-4421-BE95-C856EE55D780}" dt="2019-06-12T18:24:14.395" v="3896" actId="1076"/>
          <ac:spMkLst>
            <pc:docMk/>
            <pc:sldMk cId="2288670990" sldId="306"/>
            <ac:spMk id="41" creationId="{75A36583-FA5A-448B-AE50-F661C9773110}"/>
          </ac:spMkLst>
        </pc:spChg>
        <pc:spChg chg="add mod">
          <ac:chgData name="Maleen Abeydeera" userId="c6ce28c11b823c74" providerId="LiveId" clId="{755FFFC4-6774-4421-BE95-C856EE55D780}" dt="2019-06-12T18:24:14.395" v="3896" actId="1076"/>
          <ac:spMkLst>
            <pc:docMk/>
            <pc:sldMk cId="2288670990" sldId="306"/>
            <ac:spMk id="42" creationId="{8F410DED-1CF5-4E52-AFAF-AF44FB5919D5}"/>
          </ac:spMkLst>
        </pc:spChg>
        <pc:spChg chg="add del mod">
          <ac:chgData name="Maleen Abeydeera" userId="c6ce28c11b823c74" providerId="LiveId" clId="{755FFFC4-6774-4421-BE95-C856EE55D780}" dt="2019-06-12T18:28:03.350" v="3936" actId="478"/>
          <ac:spMkLst>
            <pc:docMk/>
            <pc:sldMk cId="2288670990" sldId="306"/>
            <ac:spMk id="43" creationId="{EFDF002D-DA9F-4315-8979-816C80F24EA3}"/>
          </ac:spMkLst>
        </pc:spChg>
        <pc:spChg chg="add mod">
          <ac:chgData name="Maleen Abeydeera" userId="c6ce28c11b823c74" providerId="LiveId" clId="{755FFFC4-6774-4421-BE95-C856EE55D780}" dt="2019-06-12T18:24:14.395" v="3896" actId="1076"/>
          <ac:spMkLst>
            <pc:docMk/>
            <pc:sldMk cId="2288670990" sldId="306"/>
            <ac:spMk id="44" creationId="{4DC82D82-F4A9-4AF8-9937-79B43BCF65DE}"/>
          </ac:spMkLst>
        </pc:spChg>
        <pc:spChg chg="add mod">
          <ac:chgData name="Maleen Abeydeera" userId="c6ce28c11b823c74" providerId="LiveId" clId="{755FFFC4-6774-4421-BE95-C856EE55D780}" dt="2019-06-12T18:24:14.395" v="3896" actId="1076"/>
          <ac:spMkLst>
            <pc:docMk/>
            <pc:sldMk cId="2288670990" sldId="306"/>
            <ac:spMk id="45" creationId="{C8AE39AA-13BB-4C68-A6E1-DE933A80C80C}"/>
          </ac:spMkLst>
        </pc:spChg>
        <pc:spChg chg="add mod">
          <ac:chgData name="Maleen Abeydeera" userId="c6ce28c11b823c74" providerId="LiveId" clId="{755FFFC4-6774-4421-BE95-C856EE55D780}" dt="2019-06-12T18:24:14.395" v="3896" actId="1076"/>
          <ac:spMkLst>
            <pc:docMk/>
            <pc:sldMk cId="2288670990" sldId="306"/>
            <ac:spMk id="46" creationId="{3413766F-9A93-47F9-9359-407CDEE84332}"/>
          </ac:spMkLst>
        </pc:spChg>
        <pc:spChg chg="add del mod">
          <ac:chgData name="Maleen Abeydeera" userId="c6ce28c11b823c74" providerId="LiveId" clId="{755FFFC4-6774-4421-BE95-C856EE55D780}" dt="2019-06-12T18:28:07.570" v="3937" actId="478"/>
          <ac:spMkLst>
            <pc:docMk/>
            <pc:sldMk cId="2288670990" sldId="306"/>
            <ac:spMk id="47" creationId="{36E6B2C4-B266-4AFE-BC41-86A42B63DF33}"/>
          </ac:spMkLst>
        </pc:spChg>
        <pc:spChg chg="add mod">
          <ac:chgData name="Maleen Abeydeera" userId="c6ce28c11b823c74" providerId="LiveId" clId="{755FFFC4-6774-4421-BE95-C856EE55D780}" dt="2019-06-12T18:32:36.786" v="4041" actId="1076"/>
          <ac:spMkLst>
            <pc:docMk/>
            <pc:sldMk cId="2288670990" sldId="306"/>
            <ac:spMk id="48" creationId="{263826F4-3554-46D8-B90D-FE98EDAFE645}"/>
          </ac:spMkLst>
        </pc:spChg>
        <pc:spChg chg="add del mod">
          <ac:chgData name="Maleen Abeydeera" userId="c6ce28c11b823c74" providerId="LiveId" clId="{755FFFC4-6774-4421-BE95-C856EE55D780}" dt="2019-06-12T18:28:11.134" v="3939" actId="478"/>
          <ac:spMkLst>
            <pc:docMk/>
            <pc:sldMk cId="2288670990" sldId="306"/>
            <ac:spMk id="49" creationId="{AC0CCC45-9C42-44F3-93EE-7123BE077EFA}"/>
          </ac:spMkLst>
        </pc:spChg>
        <pc:spChg chg="add del mod">
          <ac:chgData name="Maleen Abeydeera" userId="c6ce28c11b823c74" providerId="LiveId" clId="{755FFFC4-6774-4421-BE95-C856EE55D780}" dt="2019-06-12T18:28:01.875" v="3935" actId="478"/>
          <ac:spMkLst>
            <pc:docMk/>
            <pc:sldMk cId="2288670990" sldId="306"/>
            <ac:spMk id="50" creationId="{F6B522A2-CFF0-4F7D-8164-C00C075283A1}"/>
          </ac:spMkLst>
        </pc:spChg>
        <pc:spChg chg="add mod">
          <ac:chgData name="Maleen Abeydeera" userId="c6ce28c11b823c74" providerId="LiveId" clId="{755FFFC4-6774-4421-BE95-C856EE55D780}" dt="2019-06-12T18:24:14.395" v="3896" actId="1076"/>
          <ac:spMkLst>
            <pc:docMk/>
            <pc:sldMk cId="2288670990" sldId="306"/>
            <ac:spMk id="51" creationId="{DB24DE70-30C9-4795-8DF9-56D15DE833EA}"/>
          </ac:spMkLst>
        </pc:spChg>
        <pc:spChg chg="add mod">
          <ac:chgData name="Maleen Abeydeera" userId="c6ce28c11b823c74" providerId="LiveId" clId="{755FFFC4-6774-4421-BE95-C856EE55D780}" dt="2019-06-12T19:21:14.710" v="4876" actId="6549"/>
          <ac:spMkLst>
            <pc:docMk/>
            <pc:sldMk cId="2288670990" sldId="306"/>
            <ac:spMk id="52" creationId="{8B25D2D5-6B64-4B55-B4C6-7F6ACA9B8B0F}"/>
          </ac:spMkLst>
        </pc:spChg>
        <pc:spChg chg="add mod">
          <ac:chgData name="Maleen Abeydeera" userId="c6ce28c11b823c74" providerId="LiveId" clId="{755FFFC4-6774-4421-BE95-C856EE55D780}" dt="2019-06-12T18:25:48.216" v="3920" actId="1076"/>
          <ac:spMkLst>
            <pc:docMk/>
            <pc:sldMk cId="2288670990" sldId="306"/>
            <ac:spMk id="54" creationId="{DFEE875B-75A4-43BE-B627-DDF2717CE11A}"/>
          </ac:spMkLst>
        </pc:spChg>
        <pc:spChg chg="add mod">
          <ac:chgData name="Maleen Abeydeera" userId="c6ce28c11b823c74" providerId="LiveId" clId="{755FFFC4-6774-4421-BE95-C856EE55D780}" dt="2019-06-12T18:28:18.108" v="3941" actId="1076"/>
          <ac:spMkLst>
            <pc:docMk/>
            <pc:sldMk cId="2288670990" sldId="306"/>
            <ac:spMk id="65" creationId="{E4CAEBAF-6AFF-40C8-99B3-73007E5CF3EE}"/>
          </ac:spMkLst>
        </pc:spChg>
        <pc:grpChg chg="add del mod">
          <ac:chgData name="Maleen Abeydeera" userId="c6ce28c11b823c74" providerId="LiveId" clId="{755FFFC4-6774-4421-BE95-C856EE55D780}" dt="2019-06-12T18:24:34.270" v="3898" actId="165"/>
          <ac:grpSpMkLst>
            <pc:docMk/>
            <pc:sldMk cId="2288670990" sldId="306"/>
            <ac:grpSpMk id="6" creationId="{A9E3F13F-6A88-4FF9-99FE-5AFDE830F4D0}"/>
          </ac:grpSpMkLst>
        </pc:grpChg>
        <pc:cxnChg chg="mod topLvl">
          <ac:chgData name="Maleen Abeydeera" userId="c6ce28c11b823c74" providerId="LiveId" clId="{755FFFC4-6774-4421-BE95-C856EE55D780}" dt="2019-06-12T18:25:48.216" v="3920" actId="1076"/>
          <ac:cxnSpMkLst>
            <pc:docMk/>
            <pc:sldMk cId="2288670990" sldId="306"/>
            <ac:cxnSpMk id="11" creationId="{2ADC8797-F900-40E8-BDA3-C59641F1D552}"/>
          </ac:cxnSpMkLst>
        </pc:cxnChg>
        <pc:cxnChg chg="del mod topLvl">
          <ac:chgData name="Maleen Abeydeera" userId="c6ce28c11b823c74" providerId="LiveId" clId="{755FFFC4-6774-4421-BE95-C856EE55D780}" dt="2019-06-12T18:24:39.645" v="3899" actId="478"/>
          <ac:cxnSpMkLst>
            <pc:docMk/>
            <pc:sldMk cId="2288670990" sldId="306"/>
            <ac:cxnSpMk id="12" creationId="{2CBC5F47-F785-4A72-9190-E681CB7E8ECF}"/>
          </ac:cxnSpMkLst>
        </pc:cxnChg>
        <pc:cxnChg chg="mod topLvl">
          <ac:chgData name="Maleen Abeydeera" userId="c6ce28c11b823c74" providerId="LiveId" clId="{755FFFC4-6774-4421-BE95-C856EE55D780}" dt="2019-06-12T19:17:10.775" v="4838" actId="14100"/>
          <ac:cxnSpMkLst>
            <pc:docMk/>
            <pc:sldMk cId="2288670990" sldId="306"/>
            <ac:cxnSpMk id="13" creationId="{3581C462-4A09-494A-8C28-ECF10FA05CC4}"/>
          </ac:cxnSpMkLst>
        </pc:cxnChg>
        <pc:cxnChg chg="del mod topLvl">
          <ac:chgData name="Maleen Abeydeera" userId="c6ce28c11b823c74" providerId="LiveId" clId="{755FFFC4-6774-4421-BE95-C856EE55D780}" dt="2019-06-12T18:24:45.324" v="3902" actId="478"/>
          <ac:cxnSpMkLst>
            <pc:docMk/>
            <pc:sldMk cId="2288670990" sldId="306"/>
            <ac:cxnSpMk id="14" creationId="{B597617E-A987-4164-A93E-76124D69FC22}"/>
          </ac:cxnSpMkLst>
        </pc:cxnChg>
        <pc:cxnChg chg="add mod">
          <ac:chgData name="Maleen Abeydeera" userId="c6ce28c11b823c74" providerId="LiveId" clId="{755FFFC4-6774-4421-BE95-C856EE55D780}" dt="2019-06-12T18:24:14.395" v="3896" actId="1076"/>
          <ac:cxnSpMkLst>
            <pc:docMk/>
            <pc:sldMk cId="2288670990" sldId="306"/>
            <ac:cxnSpMk id="24" creationId="{EC080931-B344-4796-8771-683FBA9846FF}"/>
          </ac:cxnSpMkLst>
        </pc:cxnChg>
        <pc:cxnChg chg="add mod">
          <ac:chgData name="Maleen Abeydeera" userId="c6ce28c11b823c74" providerId="LiveId" clId="{755FFFC4-6774-4421-BE95-C856EE55D780}" dt="2019-06-12T18:27:44.496" v="3931" actId="1076"/>
          <ac:cxnSpMkLst>
            <pc:docMk/>
            <pc:sldMk cId="2288670990" sldId="306"/>
            <ac:cxnSpMk id="25" creationId="{78AAA357-1804-4432-81F4-0FAA3FBC14C4}"/>
          </ac:cxnSpMkLst>
        </pc:cxnChg>
        <pc:cxnChg chg="add mod">
          <ac:chgData name="Maleen Abeydeera" userId="c6ce28c11b823c74" providerId="LiveId" clId="{755FFFC4-6774-4421-BE95-C856EE55D780}" dt="2019-06-12T18:27:49.761" v="3932" actId="14100"/>
          <ac:cxnSpMkLst>
            <pc:docMk/>
            <pc:sldMk cId="2288670990" sldId="306"/>
            <ac:cxnSpMk id="26" creationId="{82EBE6B4-5115-4DAA-8CA3-3E7FDE706F8B}"/>
          </ac:cxnSpMkLst>
        </pc:cxnChg>
        <pc:cxnChg chg="add del mod">
          <ac:chgData name="Maleen Abeydeera" userId="c6ce28c11b823c74" providerId="LiveId" clId="{755FFFC4-6774-4421-BE95-C856EE55D780}" dt="2019-06-12T18:27:37.228" v="3930" actId="478"/>
          <ac:cxnSpMkLst>
            <pc:docMk/>
            <pc:sldMk cId="2288670990" sldId="306"/>
            <ac:cxnSpMk id="27" creationId="{987589D4-5C24-4AE4-8C04-E686CB92E2E4}"/>
          </ac:cxnSpMkLst>
        </pc:cxnChg>
        <pc:cxnChg chg="add mod">
          <ac:chgData name="Maleen Abeydeera" userId="c6ce28c11b823c74" providerId="LiveId" clId="{755FFFC4-6774-4421-BE95-C856EE55D780}" dt="2019-06-12T18:29:20.359" v="4011" actId="14100"/>
          <ac:cxnSpMkLst>
            <pc:docMk/>
            <pc:sldMk cId="2288670990" sldId="306"/>
            <ac:cxnSpMk id="33" creationId="{A1C037BD-1990-4B24-953A-497D263EF2A0}"/>
          </ac:cxnSpMkLst>
        </pc:cxnChg>
        <pc:cxnChg chg="add mod">
          <ac:chgData name="Maleen Abeydeera" userId="c6ce28c11b823c74" providerId="LiveId" clId="{755FFFC4-6774-4421-BE95-C856EE55D780}" dt="2019-06-12T18:29:17.676" v="4010" actId="1076"/>
          <ac:cxnSpMkLst>
            <pc:docMk/>
            <pc:sldMk cId="2288670990" sldId="306"/>
            <ac:cxnSpMk id="34" creationId="{CAD7E272-9B3B-4208-9FBB-30CA491DAE4E}"/>
          </ac:cxnSpMkLst>
        </pc:cxnChg>
        <pc:cxnChg chg="add mod">
          <ac:chgData name="Maleen Abeydeera" userId="c6ce28c11b823c74" providerId="LiveId" clId="{755FFFC4-6774-4421-BE95-C856EE55D780}" dt="2019-06-12T18:25:51.727" v="3921" actId="1076"/>
          <ac:cxnSpMkLst>
            <pc:docMk/>
            <pc:sldMk cId="2288670990" sldId="306"/>
            <ac:cxnSpMk id="55" creationId="{21A9394D-99E9-4EEB-A19E-72A9897CD20F}"/>
          </ac:cxnSpMkLst>
        </pc:cxnChg>
      </pc:sldChg>
    </pc:docChg>
  </pc:docChgLst>
  <pc:docChgLst>
    <pc:chgData name="Maleen Abeydeera" userId="c6ce28c11b823c74" providerId="LiveId" clId="{B5BC99BF-ED92-4A5D-B5EA-108566ADF1EA}"/>
    <pc:docChg chg="undo custSel addSld delSld modSld sldOrd">
      <pc:chgData name="Maleen Abeydeera" userId="c6ce28c11b823c74" providerId="LiveId" clId="{B5BC99BF-ED92-4A5D-B5EA-108566ADF1EA}" dt="2019-07-12T18:17:44.593" v="8800" actId="20577"/>
      <pc:docMkLst>
        <pc:docMk/>
      </pc:docMkLst>
      <pc:sldChg chg="modSp">
        <pc:chgData name="Maleen Abeydeera" userId="c6ce28c11b823c74" providerId="LiveId" clId="{B5BC99BF-ED92-4A5D-B5EA-108566ADF1EA}" dt="2019-07-11T14:23:23.161" v="5939" actId="20577"/>
        <pc:sldMkLst>
          <pc:docMk/>
          <pc:sldMk cId="3935138415" sldId="263"/>
        </pc:sldMkLst>
        <pc:spChg chg="mod">
          <ac:chgData name="Maleen Abeydeera" userId="c6ce28c11b823c74" providerId="LiveId" clId="{B5BC99BF-ED92-4A5D-B5EA-108566ADF1EA}" dt="2019-07-11T14:23:23.161" v="5939" actId="20577"/>
          <ac:spMkLst>
            <pc:docMk/>
            <pc:sldMk cId="3935138415" sldId="263"/>
            <ac:spMk id="10" creationId="{DD444D4C-5751-4282-981C-842F568D8289}"/>
          </ac:spMkLst>
        </pc:spChg>
        <pc:grpChg chg="mod">
          <ac:chgData name="Maleen Abeydeera" userId="c6ce28c11b823c74" providerId="LiveId" clId="{B5BC99BF-ED92-4A5D-B5EA-108566ADF1EA}" dt="2019-07-11T14:23:17.455" v="5935" actId="14100"/>
          <ac:grpSpMkLst>
            <pc:docMk/>
            <pc:sldMk cId="3935138415" sldId="263"/>
            <ac:grpSpMk id="17" creationId="{65EA8A6B-E852-48B7-97E6-F0AC701EDABB}"/>
          </ac:grpSpMkLst>
        </pc:grpChg>
      </pc:sldChg>
      <pc:sldChg chg="modSp">
        <pc:chgData name="Maleen Abeydeera" userId="c6ce28c11b823c74" providerId="LiveId" clId="{B5BC99BF-ED92-4A5D-B5EA-108566ADF1EA}" dt="2019-07-10T20:49:36.707" v="5503" actId="20577"/>
        <pc:sldMkLst>
          <pc:docMk/>
          <pc:sldMk cId="1955065145" sldId="266"/>
        </pc:sldMkLst>
        <pc:spChg chg="mod">
          <ac:chgData name="Maleen Abeydeera" userId="c6ce28c11b823c74" providerId="LiveId" clId="{B5BC99BF-ED92-4A5D-B5EA-108566ADF1EA}" dt="2019-07-10T20:49:36.707" v="5503" actId="20577"/>
          <ac:spMkLst>
            <pc:docMk/>
            <pc:sldMk cId="1955065145" sldId="266"/>
            <ac:spMk id="4" creationId="{44EC49F0-1F52-419B-9681-FCEF32F3EBC4}"/>
          </ac:spMkLst>
        </pc:spChg>
      </pc:sldChg>
      <pc:sldChg chg="modSp modAnim">
        <pc:chgData name="Maleen Abeydeera" userId="c6ce28c11b823c74" providerId="LiveId" clId="{B5BC99BF-ED92-4A5D-B5EA-108566ADF1EA}" dt="2019-07-11T19:16:57.717" v="8184"/>
        <pc:sldMkLst>
          <pc:docMk/>
          <pc:sldMk cId="3784304988" sldId="272"/>
        </pc:sldMkLst>
        <pc:cxnChg chg="mod">
          <ac:chgData name="Maleen Abeydeera" userId="c6ce28c11b823c74" providerId="LiveId" clId="{B5BC99BF-ED92-4A5D-B5EA-108566ADF1EA}" dt="2019-07-11T19:14:44.135" v="8168" actId="14100"/>
          <ac:cxnSpMkLst>
            <pc:docMk/>
            <pc:sldMk cId="3784304988" sldId="272"/>
            <ac:cxnSpMk id="74" creationId="{E80C37EA-3581-4176-9965-891500ED747A}"/>
          </ac:cxnSpMkLst>
        </pc:cxnChg>
      </pc:sldChg>
      <pc:sldChg chg="ord">
        <pc:chgData name="Maleen Abeydeera" userId="c6ce28c11b823c74" providerId="LiveId" clId="{B5BC99BF-ED92-4A5D-B5EA-108566ADF1EA}" dt="2019-07-11T19:26:43.754" v="8185"/>
        <pc:sldMkLst>
          <pc:docMk/>
          <pc:sldMk cId="1662297500" sldId="276"/>
        </pc:sldMkLst>
      </pc:sldChg>
      <pc:sldChg chg="modSp ord">
        <pc:chgData name="Maleen Abeydeera" userId="c6ce28c11b823c74" providerId="LiveId" clId="{B5BC99BF-ED92-4A5D-B5EA-108566ADF1EA}" dt="2019-07-12T18:17:44.593" v="8800" actId="20577"/>
        <pc:sldMkLst>
          <pc:docMk/>
          <pc:sldMk cId="3292404793" sldId="278"/>
        </pc:sldMkLst>
        <pc:spChg chg="mod">
          <ac:chgData name="Maleen Abeydeera" userId="c6ce28c11b823c74" providerId="LiveId" clId="{B5BC99BF-ED92-4A5D-B5EA-108566ADF1EA}" dt="2019-07-12T18:17:44.593" v="8800" actId="20577"/>
          <ac:spMkLst>
            <pc:docMk/>
            <pc:sldMk cId="3292404793" sldId="278"/>
            <ac:spMk id="3" creationId="{6071EAFA-FC48-469E-A379-35309B0298AA}"/>
          </ac:spMkLst>
        </pc:spChg>
        <pc:graphicFrameChg chg="mod">
          <ac:chgData name="Maleen Abeydeera" userId="c6ce28c11b823c74" providerId="LiveId" clId="{B5BC99BF-ED92-4A5D-B5EA-108566ADF1EA}" dt="2019-07-11T19:50:45.440" v="8291" actId="1076"/>
          <ac:graphicFrameMkLst>
            <pc:docMk/>
            <pc:sldMk cId="3292404793" sldId="278"/>
            <ac:graphicFrameMk id="5" creationId="{F90D16B0-FE76-496F-A72A-303975ECE6F2}"/>
          </ac:graphicFrameMkLst>
        </pc:graphicFrameChg>
      </pc:sldChg>
      <pc:sldChg chg="addSp delSp modSp ord delAnim modAnim addCm delCm">
        <pc:chgData name="Maleen Abeydeera" userId="c6ce28c11b823c74" providerId="LiveId" clId="{B5BC99BF-ED92-4A5D-B5EA-108566ADF1EA}" dt="2019-07-11T20:23:21.875" v="8502"/>
        <pc:sldMkLst>
          <pc:docMk/>
          <pc:sldMk cId="3256367285" sldId="279"/>
        </pc:sldMkLst>
        <pc:spChg chg="mod">
          <ac:chgData name="Maleen Abeydeera" userId="c6ce28c11b823c74" providerId="LiveId" clId="{B5BC99BF-ED92-4A5D-B5EA-108566ADF1EA}" dt="2019-07-11T19:50:49.022" v="8292"/>
          <ac:spMkLst>
            <pc:docMk/>
            <pc:sldMk cId="3256367285" sldId="279"/>
            <ac:spMk id="2" creationId="{969245AA-9C92-4EDC-BE48-34EAA0FDA1C3}"/>
          </ac:spMkLst>
        </pc:spChg>
        <pc:spChg chg="mod">
          <ac:chgData name="Maleen Abeydeera" userId="c6ce28c11b823c74" providerId="LiveId" clId="{B5BC99BF-ED92-4A5D-B5EA-108566ADF1EA}" dt="2019-07-11T20:16:56.427" v="8444" actId="1076"/>
          <ac:spMkLst>
            <pc:docMk/>
            <pc:sldMk cId="3256367285" sldId="279"/>
            <ac:spMk id="3" creationId="{22403FD1-EAB6-49C7-9443-654042DF801C}"/>
          </ac:spMkLst>
        </pc:spChg>
        <pc:spChg chg="del">
          <ac:chgData name="Maleen Abeydeera" userId="c6ce28c11b823c74" providerId="LiveId" clId="{B5BC99BF-ED92-4A5D-B5EA-108566ADF1EA}" dt="2019-07-11T20:20:53.931" v="8485" actId="478"/>
          <ac:spMkLst>
            <pc:docMk/>
            <pc:sldMk cId="3256367285" sldId="279"/>
            <ac:spMk id="10" creationId="{1111E51F-E0C5-4FC1-BD0F-DDFAE52DD752}"/>
          </ac:spMkLst>
        </pc:spChg>
        <pc:spChg chg="del">
          <ac:chgData name="Maleen Abeydeera" userId="c6ce28c11b823c74" providerId="LiveId" clId="{B5BC99BF-ED92-4A5D-B5EA-108566ADF1EA}" dt="2019-07-11T19:52:38.719" v="8294" actId="478"/>
          <ac:spMkLst>
            <pc:docMk/>
            <pc:sldMk cId="3256367285" sldId="279"/>
            <ac:spMk id="12" creationId="{3B20FD08-E452-4032-A6AC-A0B1402DCD6E}"/>
          </ac:spMkLst>
        </pc:spChg>
        <pc:spChg chg="mod">
          <ac:chgData name="Maleen Abeydeera" userId="c6ce28c11b823c74" providerId="LiveId" clId="{B5BC99BF-ED92-4A5D-B5EA-108566ADF1EA}" dt="2019-07-11T20:20:11.101" v="8473" actId="164"/>
          <ac:spMkLst>
            <pc:docMk/>
            <pc:sldMk cId="3256367285" sldId="279"/>
            <ac:spMk id="13" creationId="{A6A35A35-79AF-4D31-8D71-D603714D2FCA}"/>
          </ac:spMkLst>
        </pc:spChg>
        <pc:spChg chg="del">
          <ac:chgData name="Maleen Abeydeera" userId="c6ce28c11b823c74" providerId="LiveId" clId="{B5BC99BF-ED92-4A5D-B5EA-108566ADF1EA}" dt="2019-07-11T20:01:34.127" v="8296" actId="478"/>
          <ac:spMkLst>
            <pc:docMk/>
            <pc:sldMk cId="3256367285" sldId="279"/>
            <ac:spMk id="14" creationId="{ACAC0002-5DE6-4996-B0CA-3BEB108B5FEA}"/>
          </ac:spMkLst>
        </pc:spChg>
        <pc:spChg chg="add mod">
          <ac:chgData name="Maleen Abeydeera" userId="c6ce28c11b823c74" providerId="LiveId" clId="{B5BC99BF-ED92-4A5D-B5EA-108566ADF1EA}" dt="2019-07-11T20:20:11.101" v="8473" actId="164"/>
          <ac:spMkLst>
            <pc:docMk/>
            <pc:sldMk cId="3256367285" sldId="279"/>
            <ac:spMk id="26" creationId="{E490B04C-5B9D-4F29-BEFF-B994F7519CAC}"/>
          </ac:spMkLst>
        </pc:spChg>
        <pc:spChg chg="add mod">
          <ac:chgData name="Maleen Abeydeera" userId="c6ce28c11b823c74" providerId="LiveId" clId="{B5BC99BF-ED92-4A5D-B5EA-108566ADF1EA}" dt="2019-07-11T20:20:11.101" v="8473" actId="164"/>
          <ac:spMkLst>
            <pc:docMk/>
            <pc:sldMk cId="3256367285" sldId="279"/>
            <ac:spMk id="27" creationId="{D2CAC901-C03A-42B7-9F78-03763B798BA2}"/>
          </ac:spMkLst>
        </pc:spChg>
        <pc:spChg chg="add mod">
          <ac:chgData name="Maleen Abeydeera" userId="c6ce28c11b823c74" providerId="LiveId" clId="{B5BC99BF-ED92-4A5D-B5EA-108566ADF1EA}" dt="2019-07-11T20:19:44.562" v="8466" actId="164"/>
          <ac:spMkLst>
            <pc:docMk/>
            <pc:sldMk cId="3256367285" sldId="279"/>
            <ac:spMk id="28" creationId="{69EAF89B-5EC4-458A-A270-3FB307F3868D}"/>
          </ac:spMkLst>
        </pc:spChg>
        <pc:spChg chg="add mod">
          <ac:chgData name="Maleen Abeydeera" userId="c6ce28c11b823c74" providerId="LiveId" clId="{B5BC99BF-ED92-4A5D-B5EA-108566ADF1EA}" dt="2019-07-11T20:19:44.562" v="8466" actId="164"/>
          <ac:spMkLst>
            <pc:docMk/>
            <pc:sldMk cId="3256367285" sldId="279"/>
            <ac:spMk id="29" creationId="{63B9B8BE-1761-4C42-AF17-C247C0F91DF1}"/>
          </ac:spMkLst>
        </pc:spChg>
        <pc:spChg chg="add mod">
          <ac:chgData name="Maleen Abeydeera" userId="c6ce28c11b823c74" providerId="LiveId" clId="{B5BC99BF-ED92-4A5D-B5EA-108566ADF1EA}" dt="2019-07-11T20:19:44.562" v="8466" actId="164"/>
          <ac:spMkLst>
            <pc:docMk/>
            <pc:sldMk cId="3256367285" sldId="279"/>
            <ac:spMk id="30" creationId="{D627452E-500C-4F24-93C1-EAE554325538}"/>
          </ac:spMkLst>
        </pc:spChg>
        <pc:spChg chg="mod">
          <ac:chgData name="Maleen Abeydeera" userId="c6ce28c11b823c74" providerId="LiveId" clId="{B5BC99BF-ED92-4A5D-B5EA-108566ADF1EA}" dt="2019-07-11T20:20:03.424" v="8472" actId="14100"/>
          <ac:spMkLst>
            <pc:docMk/>
            <pc:sldMk cId="3256367285" sldId="279"/>
            <ac:spMk id="33" creationId="{55278890-CA20-4150-A694-8BE2E20AD14C}"/>
          </ac:spMkLst>
        </pc:spChg>
        <pc:spChg chg="add mod">
          <ac:chgData name="Maleen Abeydeera" userId="c6ce28c11b823c74" providerId="LiveId" clId="{B5BC99BF-ED92-4A5D-B5EA-108566ADF1EA}" dt="2019-07-11T20:20:34.003" v="8478" actId="14100"/>
          <ac:spMkLst>
            <pc:docMk/>
            <pc:sldMk cId="3256367285" sldId="279"/>
            <ac:spMk id="41" creationId="{AF0FB4CD-FF7F-4607-9187-327B2E1491E7}"/>
          </ac:spMkLst>
        </pc:spChg>
        <pc:spChg chg="add mod">
          <ac:chgData name="Maleen Abeydeera" userId="c6ce28c11b823c74" providerId="LiveId" clId="{B5BC99BF-ED92-4A5D-B5EA-108566ADF1EA}" dt="2019-07-11T20:20:51.029" v="8484" actId="14100"/>
          <ac:spMkLst>
            <pc:docMk/>
            <pc:sldMk cId="3256367285" sldId="279"/>
            <ac:spMk id="42" creationId="{D8CAA657-7286-4CCE-8918-C0FCCB0A45DA}"/>
          </ac:spMkLst>
        </pc:spChg>
        <pc:grpChg chg="add mod">
          <ac:chgData name="Maleen Abeydeera" userId="c6ce28c11b823c74" providerId="LiveId" clId="{B5BC99BF-ED92-4A5D-B5EA-108566ADF1EA}" dt="2019-07-11T20:19:44.562" v="8466" actId="164"/>
          <ac:grpSpMkLst>
            <pc:docMk/>
            <pc:sldMk cId="3256367285" sldId="279"/>
            <ac:grpSpMk id="31" creationId="{29442B27-86B6-4A5F-AD13-3F3098C1FDFA}"/>
          </ac:grpSpMkLst>
        </pc:grpChg>
        <pc:grpChg chg="add mod">
          <ac:chgData name="Maleen Abeydeera" userId="c6ce28c11b823c74" providerId="LiveId" clId="{B5BC99BF-ED92-4A5D-B5EA-108566ADF1EA}" dt="2019-07-11T20:19:56.928" v="8470" actId="14100"/>
          <ac:grpSpMkLst>
            <pc:docMk/>
            <pc:sldMk cId="3256367285" sldId="279"/>
            <ac:grpSpMk id="32" creationId="{18261F3C-E99C-41C1-9832-E82977365E3E}"/>
          </ac:grpSpMkLst>
        </pc:grpChg>
        <pc:grpChg chg="add mod">
          <ac:chgData name="Maleen Abeydeera" userId="c6ce28c11b823c74" providerId="LiveId" clId="{B5BC99BF-ED92-4A5D-B5EA-108566ADF1EA}" dt="2019-07-11T20:20:11.101" v="8473" actId="164"/>
          <ac:grpSpMkLst>
            <pc:docMk/>
            <pc:sldMk cId="3256367285" sldId="279"/>
            <ac:grpSpMk id="36" creationId="{191AA238-8103-400E-BEF1-7EB0BE550124}"/>
          </ac:grpSpMkLst>
        </pc:grpChg>
        <pc:grpChg chg="add mod">
          <ac:chgData name="Maleen Abeydeera" userId="c6ce28c11b823c74" providerId="LiveId" clId="{B5BC99BF-ED92-4A5D-B5EA-108566ADF1EA}" dt="2019-07-11T20:20:16.835" v="8475" actId="1076"/>
          <ac:grpSpMkLst>
            <pc:docMk/>
            <pc:sldMk cId="3256367285" sldId="279"/>
            <ac:grpSpMk id="37" creationId="{7CAFB87A-FAB0-48ED-9188-AD448AB98CE5}"/>
          </ac:grpSpMkLst>
        </pc:grpChg>
        <pc:picChg chg="del">
          <ac:chgData name="Maleen Abeydeera" userId="c6ce28c11b823c74" providerId="LiveId" clId="{B5BC99BF-ED92-4A5D-B5EA-108566ADF1EA}" dt="2019-07-11T20:01:32.294" v="8295" actId="478"/>
          <ac:picMkLst>
            <pc:docMk/>
            <pc:sldMk cId="3256367285" sldId="279"/>
            <ac:picMk id="6" creationId="{32F1A4CF-CA49-4A29-BCAD-3C9B0DDA1072}"/>
          </ac:picMkLst>
        </pc:picChg>
        <pc:picChg chg="mod modCrop">
          <ac:chgData name="Maleen Abeydeera" userId="c6ce28c11b823c74" providerId="LiveId" clId="{B5BC99BF-ED92-4A5D-B5EA-108566ADF1EA}" dt="2019-07-11T20:17:21.291" v="8445" actId="732"/>
          <ac:picMkLst>
            <pc:docMk/>
            <pc:sldMk cId="3256367285" sldId="279"/>
            <ac:picMk id="7" creationId="{F3145992-B584-4134-9AD4-78E77ED52FBF}"/>
          </ac:picMkLst>
        </pc:picChg>
        <pc:picChg chg="del">
          <ac:chgData name="Maleen Abeydeera" userId="c6ce28c11b823c74" providerId="LiveId" clId="{B5BC99BF-ED92-4A5D-B5EA-108566ADF1EA}" dt="2019-07-11T19:52:36.497" v="8293" actId="478"/>
          <ac:picMkLst>
            <pc:docMk/>
            <pc:sldMk cId="3256367285" sldId="279"/>
            <ac:picMk id="8" creationId="{AA18BDC4-556A-42C1-9B2A-94B0455855A7}"/>
          </ac:picMkLst>
        </pc:picChg>
        <pc:picChg chg="del">
          <ac:chgData name="Maleen Abeydeera" userId="c6ce28c11b823c74" providerId="LiveId" clId="{B5BC99BF-ED92-4A5D-B5EA-108566ADF1EA}" dt="2019-07-11T20:02:37.575" v="8303" actId="478"/>
          <ac:picMkLst>
            <pc:docMk/>
            <pc:sldMk cId="3256367285" sldId="279"/>
            <ac:picMk id="9" creationId="{8DCF3BEB-656F-4793-948A-CF9FDDAF647A}"/>
          </ac:picMkLst>
        </pc:picChg>
        <pc:picChg chg="add mod modCrop">
          <ac:chgData name="Maleen Abeydeera" userId="c6ce28c11b823c74" providerId="LiveId" clId="{B5BC99BF-ED92-4A5D-B5EA-108566ADF1EA}" dt="2019-07-11T20:17:26.163" v="8446" actId="1076"/>
          <ac:picMkLst>
            <pc:docMk/>
            <pc:sldMk cId="3256367285" sldId="279"/>
            <ac:picMk id="15" creationId="{7EE4C5CD-04C0-4ED5-B389-18BEB7483FC6}"/>
          </ac:picMkLst>
        </pc:picChg>
        <pc:picChg chg="add del mod modCrop">
          <ac:chgData name="Maleen Abeydeera" userId="c6ce28c11b823c74" providerId="LiveId" clId="{B5BC99BF-ED92-4A5D-B5EA-108566ADF1EA}" dt="2019-07-11T20:14:16.767" v="8408" actId="478"/>
          <ac:picMkLst>
            <pc:docMk/>
            <pc:sldMk cId="3256367285" sldId="279"/>
            <ac:picMk id="17" creationId="{ECD77984-05EE-4BEB-B402-826390A688FF}"/>
          </ac:picMkLst>
        </pc:picChg>
        <pc:picChg chg="add del mod ord modCrop">
          <ac:chgData name="Maleen Abeydeera" userId="c6ce28c11b823c74" providerId="LiveId" clId="{B5BC99BF-ED92-4A5D-B5EA-108566ADF1EA}" dt="2019-07-11T20:14:58.685" v="8417" actId="478"/>
          <ac:picMkLst>
            <pc:docMk/>
            <pc:sldMk cId="3256367285" sldId="279"/>
            <ac:picMk id="19" creationId="{16C6A687-C50E-4FE7-8EDD-7615CC59C8C9}"/>
          </ac:picMkLst>
        </pc:picChg>
        <pc:picChg chg="add del mod">
          <ac:chgData name="Maleen Abeydeera" userId="c6ce28c11b823c74" providerId="LiveId" clId="{B5BC99BF-ED92-4A5D-B5EA-108566ADF1EA}" dt="2019-07-11T20:14:26.166" v="8412" actId="478"/>
          <ac:picMkLst>
            <pc:docMk/>
            <pc:sldMk cId="3256367285" sldId="279"/>
            <ac:picMk id="21" creationId="{B6EBA0D8-BEE6-40C8-A29C-5FE54AC27F14}"/>
          </ac:picMkLst>
        </pc:picChg>
        <pc:picChg chg="add mod ord modCrop">
          <ac:chgData name="Maleen Abeydeera" userId="c6ce28c11b823c74" providerId="LiveId" clId="{B5BC99BF-ED92-4A5D-B5EA-108566ADF1EA}" dt="2019-07-11T20:23:15.423" v="8500" actId="1036"/>
          <ac:picMkLst>
            <pc:docMk/>
            <pc:sldMk cId="3256367285" sldId="279"/>
            <ac:picMk id="23" creationId="{922F6FCC-3C9A-48AE-92C6-B1478947425A}"/>
          </ac:picMkLst>
        </pc:picChg>
        <pc:picChg chg="add mod modCrop">
          <ac:chgData name="Maleen Abeydeera" userId="c6ce28c11b823c74" providerId="LiveId" clId="{B5BC99BF-ED92-4A5D-B5EA-108566ADF1EA}" dt="2019-07-11T20:15:47.799" v="8430" actId="14100"/>
          <ac:picMkLst>
            <pc:docMk/>
            <pc:sldMk cId="3256367285" sldId="279"/>
            <ac:picMk id="25" creationId="{23AB4B26-DA44-4FFA-B8B0-87F8BD4250F1}"/>
          </ac:picMkLst>
        </pc:picChg>
      </pc:sldChg>
      <pc:sldChg chg="modSp ord">
        <pc:chgData name="Maleen Abeydeera" userId="c6ce28c11b823c74" providerId="LiveId" clId="{B5BC99BF-ED92-4A5D-B5EA-108566ADF1EA}" dt="2019-07-11T20:33:20.577" v="8663"/>
        <pc:sldMkLst>
          <pc:docMk/>
          <pc:sldMk cId="163879579" sldId="280"/>
        </pc:sldMkLst>
        <pc:spChg chg="mod">
          <ac:chgData name="Maleen Abeydeera" userId="c6ce28c11b823c74" providerId="LiveId" clId="{B5BC99BF-ED92-4A5D-B5EA-108566ADF1EA}" dt="2019-07-11T20:33:09.992" v="8662" actId="1076"/>
          <ac:spMkLst>
            <pc:docMk/>
            <pc:sldMk cId="163879579" sldId="280"/>
            <ac:spMk id="18" creationId="{1679564B-59A4-4FCB-8F6F-4EF45652664B}"/>
          </ac:spMkLst>
        </pc:spChg>
        <pc:picChg chg="mod">
          <ac:chgData name="Maleen Abeydeera" userId="c6ce28c11b823c74" providerId="LiveId" clId="{B5BC99BF-ED92-4A5D-B5EA-108566ADF1EA}" dt="2019-07-11T20:32:52.131" v="8634" actId="1076"/>
          <ac:picMkLst>
            <pc:docMk/>
            <pc:sldMk cId="163879579" sldId="280"/>
            <ac:picMk id="7" creationId="{A7FF7EB0-9B15-47EE-B96F-9604888D3911}"/>
          </ac:picMkLst>
        </pc:picChg>
      </pc:sldChg>
      <pc:sldChg chg="modSp add ord">
        <pc:chgData name="Maleen Abeydeera" userId="c6ce28c11b823c74" providerId="LiveId" clId="{B5BC99BF-ED92-4A5D-B5EA-108566ADF1EA}" dt="2019-07-11T18:06:57.314" v="7678"/>
        <pc:sldMkLst>
          <pc:docMk/>
          <pc:sldMk cId="3054083" sldId="289"/>
        </pc:sldMkLst>
        <pc:spChg chg="mod">
          <ac:chgData name="Maleen Abeydeera" userId="c6ce28c11b823c74" providerId="LiveId" clId="{B5BC99BF-ED92-4A5D-B5EA-108566ADF1EA}" dt="2019-07-11T17:33:11.069" v="7559" actId="207"/>
          <ac:spMkLst>
            <pc:docMk/>
            <pc:sldMk cId="3054083" sldId="289"/>
            <ac:spMk id="41" creationId="{1B07FFD9-C279-4D8A-AED7-9DEF19D82B9F}"/>
          </ac:spMkLst>
        </pc:spChg>
      </pc:sldChg>
      <pc:sldChg chg="add">
        <pc:chgData name="Maleen Abeydeera" userId="c6ce28c11b823c74" providerId="LiveId" clId="{B5BC99BF-ED92-4A5D-B5EA-108566ADF1EA}" dt="2019-07-11T15:56:46.677" v="6177"/>
        <pc:sldMkLst>
          <pc:docMk/>
          <pc:sldMk cId="11027412" sldId="291"/>
        </pc:sldMkLst>
      </pc:sldChg>
      <pc:sldChg chg="addSp modSp modAnim">
        <pc:chgData name="Maleen Abeydeera" userId="c6ce28c11b823c74" providerId="LiveId" clId="{B5BC99BF-ED92-4A5D-B5EA-108566ADF1EA}" dt="2019-07-11T18:06:33.767" v="7676" actId="1076"/>
        <pc:sldMkLst>
          <pc:docMk/>
          <pc:sldMk cId="3072645541" sldId="292"/>
        </pc:sldMkLst>
        <pc:spChg chg="mod">
          <ac:chgData name="Maleen Abeydeera" userId="c6ce28c11b823c74" providerId="LiveId" clId="{B5BC99BF-ED92-4A5D-B5EA-108566ADF1EA}" dt="2019-07-11T18:05:26.097" v="7668" actId="1076"/>
          <ac:spMkLst>
            <pc:docMk/>
            <pc:sldMk cId="3072645541" sldId="292"/>
            <ac:spMk id="5" creationId="{9B324E1D-9914-4BFC-9EC7-B63391F8F8DB}"/>
          </ac:spMkLst>
        </pc:spChg>
        <pc:spChg chg="mod">
          <ac:chgData name="Maleen Abeydeera" userId="c6ce28c11b823c74" providerId="LiveId" clId="{B5BC99BF-ED92-4A5D-B5EA-108566ADF1EA}" dt="2019-07-11T18:05:36.255" v="7670" actId="1076"/>
          <ac:spMkLst>
            <pc:docMk/>
            <pc:sldMk cId="3072645541" sldId="292"/>
            <ac:spMk id="6" creationId="{F50A6567-A832-4310-9F3A-556B32C55A5F}"/>
          </ac:spMkLst>
        </pc:spChg>
        <pc:spChg chg="add mod">
          <ac:chgData name="Maleen Abeydeera" userId="c6ce28c11b823c74" providerId="LiveId" clId="{B5BC99BF-ED92-4A5D-B5EA-108566ADF1EA}" dt="2019-07-11T18:04:32.080" v="7651" actId="20577"/>
          <ac:spMkLst>
            <pc:docMk/>
            <pc:sldMk cId="3072645541" sldId="292"/>
            <ac:spMk id="7" creationId="{7E9A5759-BB3B-46C9-A85E-1F61D3DAA31D}"/>
          </ac:spMkLst>
        </pc:spChg>
        <pc:spChg chg="mod">
          <ac:chgData name="Maleen Abeydeera" userId="c6ce28c11b823c74" providerId="LiveId" clId="{B5BC99BF-ED92-4A5D-B5EA-108566ADF1EA}" dt="2019-07-11T18:06:33.767" v="7676" actId="1076"/>
          <ac:spMkLst>
            <pc:docMk/>
            <pc:sldMk cId="3072645541" sldId="292"/>
            <ac:spMk id="8" creationId="{54B1F258-DF12-4526-8943-33A7F7884B45}"/>
          </ac:spMkLst>
        </pc:spChg>
      </pc:sldChg>
      <pc:sldChg chg="modSp">
        <pc:chgData name="Maleen Abeydeera" userId="c6ce28c11b823c74" providerId="LiveId" clId="{B5BC99BF-ED92-4A5D-B5EA-108566ADF1EA}" dt="2019-07-11T17:34:41.745" v="7561" actId="20577"/>
        <pc:sldMkLst>
          <pc:docMk/>
          <pc:sldMk cId="879396385" sldId="294"/>
        </pc:sldMkLst>
        <pc:spChg chg="mod">
          <ac:chgData name="Maleen Abeydeera" userId="c6ce28c11b823c74" providerId="LiveId" clId="{B5BC99BF-ED92-4A5D-B5EA-108566ADF1EA}" dt="2019-07-11T17:34:41.745" v="7561" actId="20577"/>
          <ac:spMkLst>
            <pc:docMk/>
            <pc:sldMk cId="879396385" sldId="294"/>
            <ac:spMk id="11" creationId="{5CC6EE8B-AFC1-4581-90BE-14054EC144D0}"/>
          </ac:spMkLst>
        </pc:spChg>
        <pc:spChg chg="mod">
          <ac:chgData name="Maleen Abeydeera" userId="c6ce28c11b823c74" providerId="LiveId" clId="{B5BC99BF-ED92-4A5D-B5EA-108566ADF1EA}" dt="2019-07-10T20:02:20.454" v="3072" actId="20577"/>
          <ac:spMkLst>
            <pc:docMk/>
            <pc:sldMk cId="879396385" sldId="294"/>
            <ac:spMk id="96" creationId="{F23303BD-EDCE-4D03-BB03-BEFA6EEA2412}"/>
          </ac:spMkLst>
        </pc:spChg>
      </pc:sldChg>
      <pc:sldChg chg="modSp ord">
        <pc:chgData name="Maleen Abeydeera" userId="c6ce28c11b823c74" providerId="LiveId" clId="{B5BC99BF-ED92-4A5D-B5EA-108566ADF1EA}" dt="2019-07-12T17:18:53.671" v="8769"/>
        <pc:sldMkLst>
          <pc:docMk/>
          <pc:sldMk cId="2288670990" sldId="306"/>
        </pc:sldMkLst>
        <pc:spChg chg="mod">
          <ac:chgData name="Maleen Abeydeera" userId="c6ce28c11b823c74" providerId="LiveId" clId="{B5BC99BF-ED92-4A5D-B5EA-108566ADF1EA}" dt="2019-07-11T21:09:46.393" v="8675" actId="6549"/>
          <ac:spMkLst>
            <pc:docMk/>
            <pc:sldMk cId="2288670990" sldId="306"/>
            <ac:spMk id="3" creationId="{155CA571-56EC-4C98-BE41-02CDCA1EBB43}"/>
          </ac:spMkLst>
        </pc:spChg>
      </pc:sldChg>
      <pc:sldChg chg="add ord">
        <pc:chgData name="Maleen Abeydeera" userId="c6ce28c11b823c74" providerId="LiveId" clId="{B5BC99BF-ED92-4A5D-B5EA-108566ADF1EA}" dt="2019-07-12T17:18:45.277" v="8768"/>
        <pc:sldMkLst>
          <pc:docMk/>
          <pc:sldMk cId="3953251028" sldId="31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15B5E0-8027-4AE6-9502-08ED950D2627}"/>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85F5DC2-6367-46A5-A57B-D48A5C48A70D}"/>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1D532885-B6AD-49D3-9773-717FBE53552B}" type="datetimeFigureOut">
              <a:rPr lang="en-US" smtClean="0"/>
              <a:t>2/27/2020</a:t>
            </a:fld>
            <a:endParaRPr lang="en-US"/>
          </a:p>
        </p:txBody>
      </p:sp>
      <p:sp>
        <p:nvSpPr>
          <p:cNvPr id="4" name="Footer Placeholder 3">
            <a:extLst>
              <a:ext uri="{FF2B5EF4-FFF2-40B4-BE49-F238E27FC236}">
                <a16:creationId xmlns:a16="http://schemas.microsoft.com/office/drawing/2014/main" id="{2746078C-7E0F-4F4B-935D-157B0819FF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1EBED6D-885C-45C6-A1F3-039A8F0E9D9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397F1F-046D-4B0A-84F8-F6295FE60C6D}" type="slidenum">
              <a:rPr lang="en-US" smtClean="0"/>
              <a:t>‹#›</a:t>
            </a:fld>
            <a:endParaRPr lang="en-US"/>
          </a:p>
        </p:txBody>
      </p:sp>
    </p:spTree>
    <p:extLst>
      <p:ext uri="{BB962C8B-B14F-4D97-AF65-F5344CB8AC3E}">
        <p14:creationId xmlns:p14="http://schemas.microsoft.com/office/powerpoint/2010/main" val="1800630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DEE79E94-241E-4330-907F-CCE7EDB03880}" type="datetimeFigureOut">
              <a:rPr lang="en-US" smtClean="0"/>
              <a:t>2/27/2020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5D16F-FDD9-4C8F-9CF2-64FC84EA81AF}" type="slidenum">
              <a:rPr lang="en-US" smtClean="0"/>
              <a:t>‹#›</a:t>
            </a:fld>
            <a:endParaRPr lang="en-US"/>
          </a:p>
        </p:txBody>
      </p:sp>
    </p:spTree>
    <p:extLst>
      <p:ext uri="{BB962C8B-B14F-4D97-AF65-F5344CB8AC3E}">
        <p14:creationId xmlns:p14="http://schemas.microsoft.com/office/powerpoint/2010/main" val="2358973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Hello everyone, I’m Maleen Abeydeera from MIT and I’ll be presenting our work on Chronos: Efficient Speculative Parallelism for Accelerators. This talk is based on our paper at ASPLOS 2020 and this is joint work with my advisor, Prof. Daniel Sanchez. </a:t>
            </a:r>
          </a:p>
        </p:txBody>
      </p:sp>
      <p:sp>
        <p:nvSpPr>
          <p:cNvPr id="4" name="Slide Number Placeholder 3"/>
          <p:cNvSpPr>
            <a:spLocks noGrp="1"/>
          </p:cNvSpPr>
          <p:nvPr>
            <p:ph type="sldNum" sz="quarter" idx="5"/>
          </p:nvPr>
        </p:nvSpPr>
        <p:spPr/>
        <p:txBody>
          <a:bodyPr/>
          <a:lstStyle/>
          <a:p>
            <a:fld id="{7C35D16F-FDD9-4C8F-9CF2-64FC84EA81AF}" type="slidenum">
              <a:rPr lang="en-US" smtClean="0"/>
              <a:t>1</a:t>
            </a:fld>
            <a:endParaRPr lang="en-US"/>
          </a:p>
        </p:txBody>
      </p:sp>
    </p:spTree>
    <p:extLst>
      <p:ext uri="{BB962C8B-B14F-4D97-AF65-F5344CB8AC3E}">
        <p14:creationId xmlns:p14="http://schemas.microsoft.com/office/powerpoint/2010/main" val="848161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ready to introduce SLOT, which is a programming model that enforces the condition that each task can only single object. </a:t>
            </a:r>
          </a:p>
          <a:p>
            <a:endParaRPr lang="en-US" dirty="0"/>
          </a:p>
          <a:p>
            <a:r>
              <a:rPr lang="en-US" dirty="0"/>
              <a:t>Formally, SLOT programs consists of tasks, where each task can create children tasks through a defined interface. </a:t>
            </a:r>
          </a:p>
          <a:p>
            <a:r>
              <a:rPr lang="en-US" dirty="0"/>
              <a:t>Creating a new task requires specifying a function pointer, a timestamp, an object id and zero or more additional arguments. </a:t>
            </a:r>
          </a:p>
          <a:p>
            <a:r>
              <a:rPr lang="en-US" dirty="0"/>
              <a:t>Here, the timestamp specifies the ordering, and the object-id specifies the data dependences, where only tasks with the same object-id are treated as data dependent. </a:t>
            </a:r>
          </a:p>
          <a:p>
            <a:r>
              <a:rPr lang="en-US" dirty="0"/>
              <a:t>Tasks with different object-ids can only communicate through additional task arguments, since this model does not support shared memory for access for tasks with different object-ids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Transition out: </a:t>
            </a:r>
            <a:r>
              <a:rPr lang="en-US" sz="1200" dirty="0"/>
              <a:t>Tasks can be implemented either as software functions or specialized processing engines. </a:t>
            </a:r>
          </a:p>
          <a:p>
            <a:endParaRPr lang="en-US" dirty="0"/>
          </a:p>
        </p:txBody>
      </p:sp>
      <p:sp>
        <p:nvSpPr>
          <p:cNvPr id="4" name="Slide Number Placeholder 3"/>
          <p:cNvSpPr>
            <a:spLocks noGrp="1"/>
          </p:cNvSpPr>
          <p:nvPr>
            <p:ph type="sldNum" sz="quarter" idx="5"/>
          </p:nvPr>
        </p:nvSpPr>
        <p:spPr/>
        <p:txBody>
          <a:bodyPr/>
          <a:lstStyle/>
          <a:p>
            <a:fld id="{7C35D16F-FDD9-4C8F-9CF2-64FC84EA81AF}" type="slidenum">
              <a:rPr lang="en-US" smtClean="0"/>
              <a:t>10</a:t>
            </a:fld>
            <a:endParaRPr lang="en-US"/>
          </a:p>
        </p:txBody>
      </p:sp>
    </p:spTree>
    <p:extLst>
      <p:ext uri="{BB962C8B-B14F-4D97-AF65-F5344CB8AC3E}">
        <p14:creationId xmlns:p14="http://schemas.microsoft.com/office/powerpoint/2010/main" val="2702887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[CLICK] Let’s look at how DES could be implemented with software tasks.</a:t>
            </a:r>
          </a:p>
          <a:p>
            <a:r>
              <a:rPr lang="en-US" dirty="0"/>
              <a:t>We first illustrate a conventional DES implementation and then show the SLOT code.</a:t>
            </a:r>
          </a:p>
          <a:p>
            <a:r>
              <a:rPr lang="en-US" dirty="0"/>
              <a:t>[CLICK] In DES, the </a:t>
            </a:r>
            <a:r>
              <a:rPr lang="en-US" dirty="0" err="1"/>
              <a:t>simToggle</a:t>
            </a:r>
            <a:r>
              <a:rPr lang="en-US" dirty="0"/>
              <a:t> function simulates an event arriving at a gate.</a:t>
            </a:r>
          </a:p>
          <a:p>
            <a:r>
              <a:rPr lang="en-US" dirty="0"/>
              <a:t>This function updates the gate’s own state and if the gate’s output was toggled creates new events for downstream gates.</a:t>
            </a:r>
          </a:p>
          <a:p>
            <a:r>
              <a:rPr lang="en-US" dirty="0"/>
              <a:t>This events are held in a priority queue, which is initialized with the initial events and an event loop sequentially executes these events. </a:t>
            </a:r>
          </a:p>
          <a:p>
            <a:endParaRPr lang="en-US" dirty="0"/>
          </a:p>
          <a:p>
            <a:r>
              <a:rPr lang="en-US" dirty="0"/>
              <a:t>[CLICK] In SLOT, the code is very similar but with two changes, </a:t>
            </a:r>
          </a:p>
          <a:p>
            <a:r>
              <a:rPr lang="en-US" dirty="0"/>
              <a:t>[CLICK] First, the enqueues to the event queue are replaced with the slot::enqueue function</a:t>
            </a:r>
          </a:p>
          <a:p>
            <a:r>
              <a:rPr lang="en-US" dirty="0"/>
              <a:t>[CLICK] Second, the priority queue and the manual event loop is encapsulated in the SLOT execution model, requiring only a single </a:t>
            </a:r>
            <a:r>
              <a:rPr lang="en-US" dirty="0" err="1"/>
              <a:t>slot.run</a:t>
            </a:r>
            <a:r>
              <a:rPr lang="en-US" dirty="0"/>
              <a:t> function to invoke it.</a:t>
            </a:r>
          </a:p>
          <a:p>
            <a:r>
              <a:rPr lang="en-US" dirty="0"/>
              <a:t>A SLOT implementation can chose to run these tasks sequentially, or to run them out-of-order to extract parallelism.</a:t>
            </a:r>
          </a:p>
        </p:txBody>
      </p:sp>
      <p:sp>
        <p:nvSpPr>
          <p:cNvPr id="4" name="Slide Number Placeholder 3"/>
          <p:cNvSpPr>
            <a:spLocks noGrp="1"/>
          </p:cNvSpPr>
          <p:nvPr>
            <p:ph type="sldNum" sz="quarter" idx="5"/>
          </p:nvPr>
        </p:nvSpPr>
        <p:spPr/>
        <p:txBody>
          <a:bodyPr/>
          <a:lstStyle/>
          <a:p>
            <a:fld id="{7C35D16F-FDD9-4C8F-9CF2-64FC84EA81AF}" type="slidenum">
              <a:rPr lang="en-US" smtClean="0"/>
              <a:t>11</a:t>
            </a:fld>
            <a:endParaRPr lang="en-US"/>
          </a:p>
        </p:txBody>
      </p:sp>
    </p:spTree>
    <p:extLst>
      <p:ext uri="{BB962C8B-B14F-4D97-AF65-F5344CB8AC3E}">
        <p14:creationId xmlns:p14="http://schemas.microsoft.com/office/powerpoint/2010/main" val="2790757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Chronos, our implementation of SLOT, does the latter, where tasks are speculatively run out-of-order</a:t>
            </a:r>
          </a:p>
        </p:txBody>
      </p:sp>
      <p:sp>
        <p:nvSpPr>
          <p:cNvPr id="4" name="Slide Number Placeholder 3"/>
          <p:cNvSpPr>
            <a:spLocks noGrp="1"/>
          </p:cNvSpPr>
          <p:nvPr>
            <p:ph type="sldNum" sz="quarter" idx="5"/>
          </p:nvPr>
        </p:nvSpPr>
        <p:spPr/>
        <p:txBody>
          <a:bodyPr/>
          <a:lstStyle/>
          <a:p>
            <a:fld id="{7C35D16F-FDD9-4C8F-9CF2-64FC84EA81AF}" type="slidenum">
              <a:rPr lang="en-US" smtClean="0"/>
              <a:t>12</a:t>
            </a:fld>
            <a:endParaRPr lang="en-US"/>
          </a:p>
        </p:txBody>
      </p:sp>
    </p:spTree>
    <p:extLst>
      <p:ext uri="{BB962C8B-B14F-4D97-AF65-F5344CB8AC3E}">
        <p14:creationId xmlns:p14="http://schemas.microsoft.com/office/powerpoint/2010/main" val="4094575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Chronos is a framework to build accelerators applications with speculative parallelism</a:t>
            </a:r>
          </a:p>
          <a:p>
            <a:r>
              <a:rPr lang="en-US" dirty="0"/>
              <a:t>Chronos implements a multi-tiled system, where the tiles are connected through two interconnects for task and memory traffic. </a:t>
            </a:r>
          </a:p>
          <a:p>
            <a:r>
              <a:rPr lang="en-US" dirty="0"/>
              <a:t>each tile consists of a private cache, that is not kept coherent with those of other tiles, a task unit and processing elements to run the task logic. </a:t>
            </a:r>
          </a:p>
          <a:p>
            <a:endParaRPr lang="en-US" dirty="0"/>
          </a:p>
          <a:p>
            <a:r>
              <a:rPr lang="en-US" dirty="0"/>
              <a:t>To understand how Chronos performs this speculative execution, we begin by understanding the life cycle of a task</a:t>
            </a:r>
          </a:p>
        </p:txBody>
      </p:sp>
      <p:sp>
        <p:nvSpPr>
          <p:cNvPr id="4" name="Slide Number Placeholder 3"/>
          <p:cNvSpPr>
            <a:spLocks noGrp="1"/>
          </p:cNvSpPr>
          <p:nvPr>
            <p:ph type="sldNum" sz="quarter" idx="5"/>
          </p:nvPr>
        </p:nvSpPr>
        <p:spPr/>
        <p:txBody>
          <a:bodyPr/>
          <a:lstStyle/>
          <a:p>
            <a:fld id="{7C35D16F-FDD9-4C8F-9CF2-64FC84EA81AF}" type="slidenum">
              <a:rPr lang="en-US" smtClean="0"/>
              <a:t>13</a:t>
            </a:fld>
            <a:endParaRPr lang="en-US"/>
          </a:p>
        </p:txBody>
      </p:sp>
    </p:spTree>
    <p:extLst>
      <p:ext uri="{BB962C8B-B14F-4D97-AF65-F5344CB8AC3E}">
        <p14:creationId xmlns:p14="http://schemas.microsoft.com/office/powerpoint/2010/main" val="2482734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Chronos task is created in the IDLE state when a PE enqueues a new task through the </a:t>
            </a:r>
            <a:r>
              <a:rPr lang="en-US" dirty="0" err="1"/>
              <a:t>slot:enqueue</a:t>
            </a:r>
            <a:r>
              <a:rPr lang="en-US" dirty="0"/>
              <a:t> interface. An IDLE task is dispatched to run on a PE in timestamp order, and once it is finished it stays in a finished state until it commits.  </a:t>
            </a:r>
          </a:p>
          <a:p>
            <a:r>
              <a:rPr lang="en-US" dirty="0"/>
              <a:t>[CLICK] A task in any of these states can also be aborted. After the abort, the task can either be discarded or requeued. The decision to discard or requeue depends on why the task aborted in the first place. If it was aborted because its parent task was aborted, the task is discarded, otherwise if the abort was due to a conflict then it requeued.</a:t>
            </a:r>
          </a:p>
          <a:p>
            <a:endParaRPr lang="en-US" dirty="0"/>
          </a:p>
        </p:txBody>
      </p:sp>
      <p:sp>
        <p:nvSpPr>
          <p:cNvPr id="4" name="Slide Number Placeholder 3"/>
          <p:cNvSpPr>
            <a:spLocks noGrp="1"/>
          </p:cNvSpPr>
          <p:nvPr>
            <p:ph type="sldNum" sz="quarter" idx="5"/>
          </p:nvPr>
        </p:nvSpPr>
        <p:spPr/>
        <p:txBody>
          <a:bodyPr/>
          <a:lstStyle/>
          <a:p>
            <a:fld id="{7C35D16F-FDD9-4C8F-9CF2-64FC84EA81AF}" type="slidenum">
              <a:rPr lang="en-US" smtClean="0"/>
              <a:t>14</a:t>
            </a:fld>
            <a:endParaRPr lang="en-US"/>
          </a:p>
        </p:txBody>
      </p:sp>
    </p:spTree>
    <p:extLst>
      <p:ext uri="{BB962C8B-B14F-4D97-AF65-F5344CB8AC3E}">
        <p14:creationId xmlns:p14="http://schemas.microsoft.com/office/powerpoint/2010/main" val="3170326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a Chronos tile implements this life cycle. </a:t>
            </a:r>
          </a:p>
          <a:p>
            <a:r>
              <a:rPr lang="en-US" dirty="0"/>
              <a:t>Each Chronos tile consist of a task queue, which stores the status of all tasks, and commit queue stores the speculative state of all running or finished tasks, similar to the </a:t>
            </a:r>
            <a:r>
              <a:rPr lang="en-US" dirty="0" err="1"/>
              <a:t>RoB</a:t>
            </a:r>
            <a:r>
              <a:rPr lang="en-US" dirty="0"/>
              <a:t> of an </a:t>
            </a:r>
            <a:r>
              <a:rPr lang="en-US" dirty="0" err="1"/>
              <a:t>OoO</a:t>
            </a:r>
            <a:r>
              <a:rPr lang="en-US" dirty="0"/>
              <a:t> core. A PE runs the task logic and  The Task send buffer (TSB) buffers newly created tasks until they are acknowledged by the destination tile.</a:t>
            </a:r>
          </a:p>
          <a:p>
            <a:r>
              <a:rPr lang="en-US" dirty="0"/>
              <a:t>We illustrate the operation of these structures through are task graph in the DES example. [CLICK] We assume that this is being in run on a two tiled system, with the mapping shown in this diagram. </a:t>
            </a:r>
          </a:p>
          <a:p>
            <a:r>
              <a:rPr lang="en-US" dirty="0"/>
              <a:t>*</a:t>
            </a:r>
          </a:p>
          <a:p>
            <a:r>
              <a:rPr lang="en-US" dirty="0"/>
              <a:t>Now lets also assume that 6 creates another task with timestamp 8 to communicate with the rest of the circuit. Assume this task is also mapped to Tile B</a:t>
            </a:r>
          </a:p>
          <a:p>
            <a:r>
              <a:rPr lang="en-US" dirty="0"/>
              <a:t>*</a:t>
            </a:r>
          </a:p>
          <a:p>
            <a:r>
              <a:rPr lang="en-US" dirty="0"/>
              <a:t>Finally, this diagram shows all messages that flows between the components</a:t>
            </a:r>
          </a:p>
        </p:txBody>
      </p:sp>
      <p:sp>
        <p:nvSpPr>
          <p:cNvPr id="4" name="Slide Number Placeholder 3"/>
          <p:cNvSpPr>
            <a:spLocks noGrp="1"/>
          </p:cNvSpPr>
          <p:nvPr>
            <p:ph type="sldNum" sz="quarter" idx="5"/>
          </p:nvPr>
        </p:nvSpPr>
        <p:spPr/>
        <p:txBody>
          <a:bodyPr/>
          <a:lstStyle/>
          <a:p>
            <a:fld id="{7C35D16F-FDD9-4C8F-9CF2-64FC84EA81AF}" type="slidenum">
              <a:rPr lang="en-US" smtClean="0"/>
              <a:t>15</a:t>
            </a:fld>
            <a:endParaRPr lang="en-US"/>
          </a:p>
        </p:txBody>
      </p:sp>
    </p:spTree>
    <p:extLst>
      <p:ext uri="{BB962C8B-B14F-4D97-AF65-F5344CB8AC3E}">
        <p14:creationId xmlns:p14="http://schemas.microsoft.com/office/powerpoint/2010/main" val="302182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Chronos relies on two mechanisms outlined in prior work for its versioning and commit protocols.</a:t>
            </a:r>
          </a:p>
          <a:p>
            <a:r>
              <a:rPr lang="en-US" dirty="0"/>
              <a:t>Chronos uses eager versioning which updates speculative values in place but stores the old values in a separate on-chip undo log.</a:t>
            </a:r>
          </a:p>
          <a:p>
            <a:r>
              <a:rPr lang="en-US" dirty="0"/>
              <a:t>This scheme makes commits fast and allows tasks to use speculatively produced data before the producer commit.</a:t>
            </a:r>
          </a:p>
          <a:p>
            <a:endParaRPr lang="en-US" dirty="0"/>
          </a:p>
          <a:p>
            <a:r>
              <a:rPr lang="en-US" dirty="0"/>
              <a:t>[CLICK]</a:t>
            </a:r>
          </a:p>
          <a:p>
            <a:r>
              <a:rPr lang="en-US" dirty="0"/>
              <a:t>Chronos uses the GVT protocol to find which tasks can commit. In this protocol, each tile communicates the timestamp of its earliest unfinished task to a global arbiter which responds with the Global virtual time. Each Chronos tile walks its commit queue in the background and commits tasks with a lower timestamp. This scheme is chosen because it achieves fast and parallel commits.</a:t>
            </a:r>
          </a:p>
          <a:p>
            <a:endParaRPr lang="en-US" dirty="0"/>
          </a:p>
        </p:txBody>
      </p:sp>
      <p:sp>
        <p:nvSpPr>
          <p:cNvPr id="4" name="Slide Number Placeholder 3"/>
          <p:cNvSpPr>
            <a:spLocks noGrp="1"/>
          </p:cNvSpPr>
          <p:nvPr>
            <p:ph type="sldNum" sz="quarter" idx="5"/>
          </p:nvPr>
        </p:nvSpPr>
        <p:spPr/>
        <p:txBody>
          <a:bodyPr/>
          <a:lstStyle/>
          <a:p>
            <a:fld id="{7C35D16F-FDD9-4C8F-9CF2-64FC84EA81AF}" type="slidenum">
              <a:rPr lang="en-US" smtClean="0"/>
              <a:t>16</a:t>
            </a:fld>
            <a:endParaRPr lang="en-US"/>
          </a:p>
        </p:txBody>
      </p:sp>
    </p:spTree>
    <p:extLst>
      <p:ext uri="{BB962C8B-B14F-4D97-AF65-F5344CB8AC3E}">
        <p14:creationId xmlns:p14="http://schemas.microsoft.com/office/powerpoint/2010/main" val="773283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these mechanisms, we built an FPGA implementation of Chronos which can fit up to 16 tiles, running at a frequency of 125 Mhz. </a:t>
            </a:r>
          </a:p>
          <a:p>
            <a:r>
              <a:rPr lang="en-US" dirty="0"/>
              <a:t>Since Chronos tasks are small, it is important that this implementation supports a high task throughput. On a 16-tile system, our implementation can </a:t>
            </a:r>
            <a:r>
              <a:rPr lang="en-US" sz="1200" dirty="0"/>
              <a:t>enqueue, dequeue, execute and commit 8 tasks per cycle </a:t>
            </a:r>
            <a:endParaRPr lang="en-US" dirty="0"/>
          </a:p>
          <a:p>
            <a:r>
              <a:rPr lang="en-US" dirty="0"/>
              <a:t>This figure shows how a 16-tile Chronos instance is mapped on the FPGA, where different color represent different tiles</a:t>
            </a:r>
          </a:p>
        </p:txBody>
      </p:sp>
      <p:sp>
        <p:nvSpPr>
          <p:cNvPr id="4" name="Slide Number Placeholder 3"/>
          <p:cNvSpPr>
            <a:spLocks noGrp="1"/>
          </p:cNvSpPr>
          <p:nvPr>
            <p:ph type="sldNum" sz="quarter" idx="5"/>
          </p:nvPr>
        </p:nvSpPr>
        <p:spPr/>
        <p:txBody>
          <a:bodyPr/>
          <a:lstStyle/>
          <a:p>
            <a:fld id="{7C35D16F-FDD9-4C8F-9CF2-64FC84EA81AF}" type="slidenum">
              <a:rPr lang="en-US" smtClean="0"/>
              <a:t>17</a:t>
            </a:fld>
            <a:endParaRPr lang="en-US"/>
          </a:p>
        </p:txBody>
      </p:sp>
    </p:spTree>
    <p:extLst>
      <p:ext uri="{BB962C8B-B14F-4D97-AF65-F5344CB8AC3E}">
        <p14:creationId xmlns:p14="http://schemas.microsoft.com/office/powerpoint/2010/main" val="116114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 </a:t>
            </a:r>
            <a:r>
              <a:rPr lang="en-US" dirty="0" err="1"/>
              <a:t>chronos</a:t>
            </a:r>
            <a:r>
              <a:rPr lang="en-US" dirty="0"/>
              <a:t> by building accelerators for four challenging applications can running them on the Amazon AWS FPGAs. </a:t>
            </a:r>
          </a:p>
          <a:p>
            <a:endParaRPr lang="en-US" dirty="0"/>
          </a:p>
        </p:txBody>
      </p:sp>
      <p:sp>
        <p:nvSpPr>
          <p:cNvPr id="4" name="Slide Number Placeholder 3"/>
          <p:cNvSpPr>
            <a:spLocks noGrp="1"/>
          </p:cNvSpPr>
          <p:nvPr>
            <p:ph type="sldNum" sz="quarter" idx="5"/>
          </p:nvPr>
        </p:nvSpPr>
        <p:spPr/>
        <p:txBody>
          <a:bodyPr/>
          <a:lstStyle/>
          <a:p>
            <a:fld id="{7C35D16F-FDD9-4C8F-9CF2-64FC84EA81AF}" type="slidenum">
              <a:rPr lang="en-US" smtClean="0"/>
              <a:t>18</a:t>
            </a:fld>
            <a:endParaRPr lang="en-US"/>
          </a:p>
        </p:txBody>
      </p:sp>
    </p:spTree>
    <p:extLst>
      <p:ext uri="{BB962C8B-B14F-4D97-AF65-F5344CB8AC3E}">
        <p14:creationId xmlns:p14="http://schemas.microsoft.com/office/powerpoint/2010/main" val="4088829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look at performance which shows how Chronos outperforms 40-threaded Xeon baselines significantly</a:t>
            </a:r>
          </a:p>
          <a:p>
            <a:endParaRPr lang="en-US" dirty="0"/>
          </a:p>
          <a:p>
            <a:r>
              <a:rPr lang="en-US" dirty="0"/>
              <a:t>To understand these graphs, we need to understand that this is comparing FPGA and CPU. Because different FPGA systems have different numbers of PEs and tiles, these graphs show results as percentage of system use. In each of these graphs 1x is the performance of single threaded CPUs and red line at 100% corresponds to 40 threads. In the green line, we go from running a single concurrent task at a time to running as many tasks as can be fit on the FPGA.</a:t>
            </a:r>
          </a:p>
          <a:p>
            <a:r>
              <a:rPr lang="en-US" dirty="0"/>
              <a:t>[CLICK] Compared to the CPU, the FPGA gets 15x for des, 4x for maxflow, 3.6 for </a:t>
            </a:r>
            <a:r>
              <a:rPr lang="en-US" dirty="0" err="1"/>
              <a:t>sssp</a:t>
            </a:r>
            <a:r>
              <a:rPr lang="en-US" dirty="0"/>
              <a:t> and 3.5 for </a:t>
            </a:r>
            <a:r>
              <a:rPr lang="en-US" dirty="0" err="1"/>
              <a:t>astar</a:t>
            </a:r>
            <a:r>
              <a:rPr lang="en-US" dirty="0"/>
              <a:t>. </a:t>
            </a:r>
          </a:p>
          <a:p>
            <a:r>
              <a:rPr lang="en-US" dirty="0"/>
              <a:t>In all the cases, FPGA outperforms the CPU despite running at 19x slower frequency.</a:t>
            </a:r>
          </a:p>
          <a:p>
            <a:endParaRPr lang="en-US" dirty="0"/>
          </a:p>
          <a:p>
            <a:r>
              <a:rPr lang="en-US" dirty="0"/>
              <a:t>So let's look at why this is faster. </a:t>
            </a:r>
          </a:p>
          <a:p>
            <a:r>
              <a:rPr lang="en-US" dirty="0"/>
              <a:t>[CLICK] There are two reasons. First, This table shows that we can run a lot of tasks in parallel with the ability to run up to 512 parallel tasks, [CLICK] compared to just 40 on the CPU. </a:t>
            </a:r>
          </a:p>
          <a:p>
            <a:r>
              <a:rPr lang="en-US" dirty="0"/>
              <a:t>[CLICK] Second, this column shows the performance of the FPGA with a single concurrent task compared to a single threaded CPU variant. [CLICK] Normally we’d expect a slowdown because of the 19x frequency difference but specialization makes it much closer. For DES, it is actually faster because the CPU variant uses a s/w </a:t>
            </a:r>
            <a:r>
              <a:rPr lang="en-US" dirty="0" err="1"/>
              <a:t>pririty</a:t>
            </a:r>
            <a:r>
              <a:rPr lang="en-US" dirty="0"/>
              <a:t> queue while Chronos uses a hardware one. </a:t>
            </a:r>
          </a:p>
        </p:txBody>
      </p:sp>
      <p:sp>
        <p:nvSpPr>
          <p:cNvPr id="4" name="Slide Number Placeholder 3"/>
          <p:cNvSpPr>
            <a:spLocks noGrp="1"/>
          </p:cNvSpPr>
          <p:nvPr>
            <p:ph type="sldNum" sz="quarter" idx="5"/>
          </p:nvPr>
        </p:nvSpPr>
        <p:spPr/>
        <p:txBody>
          <a:bodyPr/>
          <a:lstStyle/>
          <a:p>
            <a:fld id="{7C35D16F-FDD9-4C8F-9CF2-64FC84EA81AF}" type="slidenum">
              <a:rPr lang="en-US" smtClean="0"/>
              <a:t>19</a:t>
            </a:fld>
            <a:endParaRPr lang="en-US"/>
          </a:p>
        </p:txBody>
      </p:sp>
    </p:spTree>
    <p:extLst>
      <p:ext uri="{BB962C8B-B14F-4D97-AF65-F5344CB8AC3E}">
        <p14:creationId xmlns:p14="http://schemas.microsoft.com/office/powerpoint/2010/main" val="4185015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We observe that current accelerators have mostly focused on applications with easy parallelism, where tasks and dependences are known in advance and parallelism is easy to extract. These kind of problems are common in domains like deep learning and genomics. </a:t>
            </a:r>
          </a:p>
          <a:p>
            <a:pPr lvl="1"/>
            <a:r>
              <a:rPr lang="en-US" dirty="0"/>
              <a:t>[CLICK] In contrast, Chronos targets application which are hard to parallelizing, where speculative execution is needed to extract parallelism. There kind of applications are present in graph analytics, simulation and transactional databases.</a:t>
            </a:r>
          </a:p>
        </p:txBody>
      </p:sp>
      <p:sp>
        <p:nvSpPr>
          <p:cNvPr id="4" name="Slide Number Placeholder 3"/>
          <p:cNvSpPr>
            <a:spLocks noGrp="1"/>
          </p:cNvSpPr>
          <p:nvPr>
            <p:ph type="sldNum" sz="quarter" idx="5"/>
          </p:nvPr>
        </p:nvSpPr>
        <p:spPr/>
        <p:txBody>
          <a:bodyPr/>
          <a:lstStyle/>
          <a:p>
            <a:fld id="{7C35D16F-FDD9-4C8F-9CF2-64FC84EA81AF}" type="slidenum">
              <a:rPr lang="en-US" smtClean="0"/>
              <a:t>2</a:t>
            </a:fld>
            <a:endParaRPr lang="en-US"/>
          </a:p>
        </p:txBody>
      </p:sp>
    </p:spTree>
    <p:extLst>
      <p:ext uri="{BB962C8B-B14F-4D97-AF65-F5344CB8AC3E}">
        <p14:creationId xmlns:p14="http://schemas.microsoft.com/office/powerpoint/2010/main" val="3059251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illustrate how efficient Chronos is, this diagram shows how each PE spends its cycles. Based on whether they were spent doing work that was ultimate committed and useful, was aborted and wasted, or could not do any work because the CQ was full or no task was available. </a:t>
            </a:r>
          </a:p>
          <a:p>
            <a:endParaRPr lang="en-US" dirty="0"/>
          </a:p>
          <a:p>
            <a:r>
              <a:rPr lang="en-US" dirty="0"/>
              <a:t>This plot shows that only 11% of the cycles are actually wasted and most work is ultimately useful</a:t>
            </a:r>
          </a:p>
        </p:txBody>
      </p:sp>
      <p:sp>
        <p:nvSpPr>
          <p:cNvPr id="4" name="Slide Number Placeholder 3"/>
          <p:cNvSpPr>
            <a:spLocks noGrp="1"/>
          </p:cNvSpPr>
          <p:nvPr>
            <p:ph type="sldNum" sz="quarter" idx="5"/>
          </p:nvPr>
        </p:nvSpPr>
        <p:spPr/>
        <p:txBody>
          <a:bodyPr/>
          <a:lstStyle/>
          <a:p>
            <a:fld id="{7C35D16F-FDD9-4C8F-9CF2-64FC84EA81AF}" type="slidenum">
              <a:rPr lang="en-US" smtClean="0"/>
              <a:t>20</a:t>
            </a:fld>
            <a:endParaRPr lang="en-US"/>
          </a:p>
        </p:txBody>
      </p:sp>
    </p:spTree>
    <p:extLst>
      <p:ext uri="{BB962C8B-B14F-4D97-AF65-F5344CB8AC3E}">
        <p14:creationId xmlns:p14="http://schemas.microsoft.com/office/powerpoint/2010/main" val="3556781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paper we show how Chronos performs with traditional non-speculative applications, </a:t>
            </a:r>
          </a:p>
          <a:p>
            <a:r>
              <a:rPr lang="en-US" dirty="0"/>
              <a:t>and how Chronos can be configured for applications that does not require rollback after task </a:t>
            </a:r>
            <a:r>
              <a:rPr lang="en-US"/>
              <a:t>abort.</a:t>
            </a:r>
          </a:p>
          <a:p>
            <a:endParaRPr lang="en-US" dirty="0"/>
          </a:p>
          <a:p>
            <a:r>
              <a:rPr lang="en-US" dirty="0"/>
              <a:t>We also have many more results, including how Chronos performs with RISC-V soft cores as PEs, projected performance with an ASIC implementation and resource utilization on the FPGAs</a:t>
            </a:r>
          </a:p>
        </p:txBody>
      </p:sp>
      <p:sp>
        <p:nvSpPr>
          <p:cNvPr id="4" name="Slide Number Placeholder 3"/>
          <p:cNvSpPr>
            <a:spLocks noGrp="1"/>
          </p:cNvSpPr>
          <p:nvPr>
            <p:ph type="sldNum" sz="quarter" idx="5"/>
          </p:nvPr>
        </p:nvSpPr>
        <p:spPr/>
        <p:txBody>
          <a:bodyPr/>
          <a:lstStyle/>
          <a:p>
            <a:fld id="{7C35D16F-FDD9-4C8F-9CF2-64FC84EA81AF}" type="slidenum">
              <a:rPr lang="en-US" smtClean="0"/>
              <a:t>21</a:t>
            </a:fld>
            <a:endParaRPr lang="en-US"/>
          </a:p>
        </p:txBody>
      </p:sp>
    </p:spTree>
    <p:extLst>
      <p:ext uri="{BB962C8B-B14F-4D97-AF65-F5344CB8AC3E}">
        <p14:creationId xmlns:p14="http://schemas.microsoft.com/office/powerpoint/2010/main" val="1660943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Chronos is available at this link, and we welcome you to check it out and provide feedback. </a:t>
            </a:r>
          </a:p>
        </p:txBody>
      </p:sp>
      <p:sp>
        <p:nvSpPr>
          <p:cNvPr id="4" name="Slide Number Placeholder 3"/>
          <p:cNvSpPr>
            <a:spLocks noGrp="1"/>
          </p:cNvSpPr>
          <p:nvPr>
            <p:ph type="sldNum" sz="quarter" idx="5"/>
          </p:nvPr>
        </p:nvSpPr>
        <p:spPr/>
        <p:txBody>
          <a:bodyPr/>
          <a:lstStyle/>
          <a:p>
            <a:fld id="{7C35D16F-FDD9-4C8F-9CF2-64FC84EA81AF}" type="slidenum">
              <a:rPr lang="en-US" smtClean="0"/>
              <a:t>22</a:t>
            </a:fld>
            <a:endParaRPr lang="en-US"/>
          </a:p>
        </p:txBody>
      </p:sp>
    </p:spTree>
    <p:extLst>
      <p:ext uri="{BB962C8B-B14F-4D97-AF65-F5344CB8AC3E}">
        <p14:creationId xmlns:p14="http://schemas.microsoft.com/office/powerpoint/2010/main" val="2606264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build Chronos, we had to overcome one significant challenge. Prior speculation mechanisms, such as Transactional Memory require a global conflict detection mechanism.</a:t>
            </a:r>
          </a:p>
          <a:p>
            <a:r>
              <a:rPr lang="en-US" dirty="0"/>
              <a:t>[CLICK] This is because these systems allow any transaction to run on any core and access any region of memory. </a:t>
            </a:r>
          </a:p>
          <a:p>
            <a:r>
              <a:rPr lang="en-US" dirty="0"/>
              <a:t>[CLICK] Upon a conflict, the entire system needs to be checked for conflicting tasks </a:t>
            </a:r>
          </a:p>
          <a:p>
            <a:r>
              <a:rPr lang="en-US" dirty="0"/>
              <a:t>[CLICK] In prior shared memory systems, such global conflict detection is implemented by extending the coherence protocol. However accelerators usually do not have coherence protocols and implementing one would add overheads. </a:t>
            </a:r>
          </a:p>
          <a:p>
            <a:r>
              <a:rPr lang="en-US" dirty="0"/>
              <a:t>Hence, we rely on a different conflict detection mechanism. </a:t>
            </a:r>
          </a:p>
          <a:p>
            <a:r>
              <a:rPr lang="en-US" dirty="0"/>
              <a:t>[CLICK] We limit the data that each core can access. </a:t>
            </a:r>
          </a:p>
          <a:p>
            <a:r>
              <a:rPr lang="en-US" dirty="0"/>
              <a:t>[CLICK] and divide each transaction into tiny tasks, which are then sent near to the data it operates on. </a:t>
            </a:r>
          </a:p>
          <a:p>
            <a:r>
              <a:rPr lang="en-US" dirty="0"/>
              <a:t>[CLICK] To maintain atomicity of the original transactions, these tiny tasks are sequenced through order constraints </a:t>
            </a:r>
          </a:p>
          <a:p>
            <a:r>
              <a:rPr lang="en-US" dirty="0"/>
              <a:t>[CLICK] Under this scheme, all conflicts become local and no coherence is needed</a:t>
            </a:r>
          </a:p>
        </p:txBody>
      </p:sp>
      <p:sp>
        <p:nvSpPr>
          <p:cNvPr id="4" name="Slide Number Placeholder 3"/>
          <p:cNvSpPr>
            <a:spLocks noGrp="1"/>
          </p:cNvSpPr>
          <p:nvPr>
            <p:ph type="sldNum" sz="quarter" idx="5"/>
          </p:nvPr>
        </p:nvSpPr>
        <p:spPr/>
        <p:txBody>
          <a:bodyPr/>
          <a:lstStyle/>
          <a:p>
            <a:fld id="{7C35D16F-FDD9-4C8F-9CF2-64FC84EA81AF}" type="slidenum">
              <a:rPr lang="en-US" smtClean="0"/>
              <a:t>3</a:t>
            </a:fld>
            <a:endParaRPr lang="en-US"/>
          </a:p>
        </p:txBody>
      </p:sp>
    </p:spTree>
    <p:extLst>
      <p:ext uri="{BB962C8B-B14F-4D97-AF65-F5344CB8AC3E}">
        <p14:creationId xmlns:p14="http://schemas.microsoft.com/office/powerpoint/2010/main" val="2897818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this insight we propose two contributions. </a:t>
            </a:r>
          </a:p>
          <a:p>
            <a:r>
              <a:rPr lang="en-US" dirty="0"/>
              <a:t>SLOT, or Spatially located ordered tasks is a new execution model that does not require coherence, but relies…</a:t>
            </a:r>
          </a:p>
          <a:p>
            <a:r>
              <a:rPr lang="en-US" dirty="0"/>
              <a:t>Chronos …</a:t>
            </a:r>
          </a:p>
          <a:p>
            <a:r>
              <a:rPr lang="en-US" dirty="0"/>
              <a:t>[CLICK] We use Chronos to build accelerators for several hard-to-parallelize applications achieving significant speedups over a 40-threaded Baseline CPU</a:t>
            </a:r>
          </a:p>
          <a:p>
            <a:r>
              <a:rPr lang="en-US" dirty="0"/>
              <a:t>[CLICK] Chronos is open-source and can be accessed from this URL</a:t>
            </a:r>
          </a:p>
        </p:txBody>
      </p:sp>
      <p:sp>
        <p:nvSpPr>
          <p:cNvPr id="4" name="Slide Number Placeholder 3"/>
          <p:cNvSpPr>
            <a:spLocks noGrp="1"/>
          </p:cNvSpPr>
          <p:nvPr>
            <p:ph type="sldNum" sz="quarter" idx="5"/>
          </p:nvPr>
        </p:nvSpPr>
        <p:spPr/>
        <p:txBody>
          <a:bodyPr/>
          <a:lstStyle/>
          <a:p>
            <a:fld id="{7C35D16F-FDD9-4C8F-9CF2-64FC84EA81AF}" type="slidenum">
              <a:rPr lang="en-US" smtClean="0"/>
              <a:t>4</a:t>
            </a:fld>
            <a:endParaRPr lang="en-US"/>
          </a:p>
        </p:txBody>
      </p:sp>
    </p:spTree>
    <p:extLst>
      <p:ext uri="{BB962C8B-B14F-4D97-AF65-F5344CB8AC3E}">
        <p14:creationId xmlns:p14="http://schemas.microsoft.com/office/powerpoint/2010/main" val="1241741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illustrate speculative parallelism, we look at des, a discrete event simulator for digital circuits. DES computes the waveform of each wire by tracking when the logic state of a wire toggles. For instance, the OR gate here starts with both inputs at 0 and the output at zero.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If one of the inputs was changed to a 1 after some time, [CLICK] the output of the gate also toggles [CLICK] which propagates to the downstream gate after a certain delay. (Here we assume gates take no time and all delays are pushed on the wires)</a:t>
            </a:r>
          </a:p>
          <a:p>
            <a:endParaRPr lang="en-US" dirty="0"/>
          </a:p>
          <a:p>
            <a:r>
              <a:rPr lang="en-US" dirty="0"/>
              <a:t>[CLICK] We represent a simulation of this circuit by a task diagram, where the toggling of each input to a gate is a separate task. In this diagram, x axis represent time and y axis represent the gate each task operates on. [CLICK] In the beginning task O1, which represents the toggle of one input to the OR gate, [CLICK] creates a new task X6 when executed. </a:t>
            </a:r>
          </a:p>
          <a:p>
            <a:endParaRPr lang="en-US" dirty="0"/>
          </a:p>
          <a:p>
            <a:r>
              <a:rPr lang="en-US" dirty="0"/>
              <a:t>However, X6 is not safe to be executed non-speculatively, because another task could operate on the XOR gate before time 6. [CLICK] To illustrate such a scenario, lets assume that the one of the inputs to the NAND gate changes at 2 ns. [CLICK] This causes a new task at X3. At this point, if the speculative execution of task X6 has already begun, [CLICK] X3 should abort task X6 and re-execute it.</a:t>
            </a:r>
          </a:p>
        </p:txBody>
      </p:sp>
      <p:sp>
        <p:nvSpPr>
          <p:cNvPr id="4" name="Slide Number Placeholder 3"/>
          <p:cNvSpPr>
            <a:spLocks noGrp="1"/>
          </p:cNvSpPr>
          <p:nvPr>
            <p:ph type="sldNum" sz="quarter" idx="5"/>
          </p:nvPr>
        </p:nvSpPr>
        <p:spPr/>
        <p:txBody>
          <a:bodyPr/>
          <a:lstStyle/>
          <a:p>
            <a:fld id="{7C35D16F-FDD9-4C8F-9CF2-64FC84EA81AF}" type="slidenum">
              <a:rPr lang="en-US" smtClean="0"/>
              <a:t>5</a:t>
            </a:fld>
            <a:endParaRPr lang="en-US"/>
          </a:p>
        </p:txBody>
      </p:sp>
    </p:spTree>
    <p:extLst>
      <p:ext uri="{BB962C8B-B14F-4D97-AF65-F5344CB8AC3E}">
        <p14:creationId xmlns:p14="http://schemas.microsoft.com/office/powerpoint/2010/main" val="1243241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 systems that performs such speculative execution requires global conflict detection. This is because they allow any task to run at any core. </a:t>
            </a:r>
          </a:p>
          <a:p>
            <a:r>
              <a:rPr lang="en-US" dirty="0"/>
              <a:t>[CLICK] Lets assume a situation where O1 is run at core 1, X6 at core 2, N2 at core 2 and finally X3 at core 1. </a:t>
            </a:r>
          </a:p>
          <a:p>
            <a:r>
              <a:rPr lang="en-US" dirty="0"/>
              <a:t>[CLICK] Now, X3 needs to find and abort all tasks which access the same gate but at a higher time, it does so by sending messages throughout the memory system, relying on the coherence protocol to find the other tasks which accessed the same data.</a:t>
            </a:r>
          </a:p>
          <a:p>
            <a:endParaRPr lang="en-US" dirty="0"/>
          </a:p>
        </p:txBody>
      </p:sp>
      <p:sp>
        <p:nvSpPr>
          <p:cNvPr id="4" name="Slide Number Placeholder 3"/>
          <p:cNvSpPr>
            <a:spLocks noGrp="1"/>
          </p:cNvSpPr>
          <p:nvPr>
            <p:ph type="sldNum" sz="quarter" idx="5"/>
          </p:nvPr>
        </p:nvSpPr>
        <p:spPr/>
        <p:txBody>
          <a:bodyPr/>
          <a:lstStyle/>
          <a:p>
            <a:fld id="{7C35D16F-FDD9-4C8F-9CF2-64FC84EA81AF}" type="slidenum">
              <a:rPr lang="en-US" smtClean="0"/>
              <a:t>6</a:t>
            </a:fld>
            <a:endParaRPr lang="en-US"/>
          </a:p>
        </p:txBody>
      </p:sp>
    </p:spTree>
    <p:extLst>
      <p:ext uri="{BB962C8B-B14F-4D97-AF65-F5344CB8AC3E}">
        <p14:creationId xmlns:p14="http://schemas.microsoft.com/office/powerpoint/2010/main" val="3714918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contrast, we remove the requirement for global conflict detection by mapping same-objects tasks to the same core. For example if the OR and NAND gates are mapped to Core-1 and the XOR gate is mapped to core-2, [CLICK] all accesses as well as conflicts will be local to a core making directory redundant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may seem like this scheme works if tasks only access a single object. Next, we will look at an example of how  we can leverage order to  extend this scheme to tasks that access multiple objects. </a:t>
            </a:r>
          </a:p>
          <a:p>
            <a:endParaRPr lang="en-US" dirty="0"/>
          </a:p>
        </p:txBody>
      </p:sp>
      <p:sp>
        <p:nvSpPr>
          <p:cNvPr id="4" name="Slide Number Placeholder 3"/>
          <p:cNvSpPr>
            <a:spLocks noGrp="1"/>
          </p:cNvSpPr>
          <p:nvPr>
            <p:ph type="sldNum" sz="quarter" idx="5"/>
          </p:nvPr>
        </p:nvSpPr>
        <p:spPr/>
        <p:txBody>
          <a:bodyPr/>
          <a:lstStyle/>
          <a:p>
            <a:fld id="{7C35D16F-FDD9-4C8F-9CF2-64FC84EA81AF}" type="slidenum">
              <a:rPr lang="en-US" smtClean="0"/>
              <a:t>7</a:t>
            </a:fld>
            <a:endParaRPr lang="en-US"/>
          </a:p>
        </p:txBody>
      </p:sp>
    </p:spTree>
    <p:extLst>
      <p:ext uri="{BB962C8B-B14F-4D97-AF65-F5344CB8AC3E}">
        <p14:creationId xmlns:p14="http://schemas.microsoft.com/office/powerpoint/2010/main" val="15236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banking application where transactions transfer money between accounts. Each transaction must atomically decrement the balance of one account and increment the balance of another, requiring atomic access to two different objects</a:t>
            </a:r>
          </a:p>
          <a:p>
            <a:r>
              <a:rPr lang="en-US" dirty="0"/>
              <a:t>[CLICK] We propose to manually divide the large transaction into two fine-grained tasks that access a single object each, with the first task spawning the second. To ensure original order, we give timestamps to each task. </a:t>
            </a:r>
          </a:p>
          <a:p>
            <a:r>
              <a:rPr lang="en-US" dirty="0"/>
              <a:t>[CLICK] To make sure that different transactions do not interleave, each transaction is assigned a disjoint timestamp range. </a:t>
            </a:r>
          </a:p>
          <a:p>
            <a:r>
              <a:rPr lang="en-US" dirty="0"/>
              <a:t>This technique generalizes to any arbitrary combination of writes and reads. </a:t>
            </a:r>
          </a:p>
        </p:txBody>
      </p:sp>
      <p:sp>
        <p:nvSpPr>
          <p:cNvPr id="4" name="Slide Number Placeholder 3"/>
          <p:cNvSpPr>
            <a:spLocks noGrp="1"/>
          </p:cNvSpPr>
          <p:nvPr>
            <p:ph type="sldNum" sz="quarter" idx="5"/>
          </p:nvPr>
        </p:nvSpPr>
        <p:spPr/>
        <p:txBody>
          <a:bodyPr/>
          <a:lstStyle/>
          <a:p>
            <a:fld id="{7C35D16F-FDD9-4C8F-9CF2-64FC84EA81AF}" type="slidenum">
              <a:rPr lang="en-US" smtClean="0"/>
              <a:t>8</a:t>
            </a:fld>
            <a:endParaRPr lang="en-US"/>
          </a:p>
        </p:txBody>
      </p:sp>
    </p:spTree>
    <p:extLst>
      <p:ext uri="{BB962C8B-B14F-4D97-AF65-F5344CB8AC3E}">
        <p14:creationId xmlns:p14="http://schemas.microsoft.com/office/powerpoint/2010/main" val="483173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Such refactoring of an application to use multiple fine-grained tasks also brings in other benefits. </a:t>
            </a:r>
          </a:p>
          <a:p>
            <a:r>
              <a:rPr lang="en-US" dirty="0"/>
              <a:t>[CLICK] First, instead of bringing data to compute, [CLICK] this scheme sends compute to the data. [CLICK] increasing data locality</a:t>
            </a:r>
          </a:p>
          <a:p>
            <a:r>
              <a:rPr lang="en-US" dirty="0"/>
              <a:t>[CLICK] Second, this reduces network traffic, since the size of a task is much smaller than the cache line that gets moved around</a:t>
            </a:r>
          </a:p>
          <a:p>
            <a:r>
              <a:rPr lang="en-US" dirty="0"/>
              <a:t>[CLICK] Third, this scheme also increases parallelism since, multiple smaller tasks can often be executed in parallel</a:t>
            </a:r>
          </a:p>
          <a:p>
            <a:r>
              <a:rPr lang="en-US" dirty="0"/>
              <a:t>[CLICK] Fourth, the probability and impact of aborts is also reduced. This is because If a conflict were to be found, only the directly conflicting tiny task need to be aborted, not the entire transaction as was the case before.</a:t>
            </a:r>
          </a:p>
          <a:p>
            <a:r>
              <a:rPr lang="en-US" dirty="0"/>
              <a:t>[CLICK] Finally, in this approach communication is asynchronous because they happen through tasks which are spawned rather than synchronous memory accesses</a:t>
            </a:r>
          </a:p>
        </p:txBody>
      </p:sp>
      <p:sp>
        <p:nvSpPr>
          <p:cNvPr id="4" name="Slide Number Placeholder 3"/>
          <p:cNvSpPr>
            <a:spLocks noGrp="1"/>
          </p:cNvSpPr>
          <p:nvPr>
            <p:ph type="sldNum" sz="quarter" idx="5"/>
          </p:nvPr>
        </p:nvSpPr>
        <p:spPr/>
        <p:txBody>
          <a:bodyPr/>
          <a:lstStyle/>
          <a:p>
            <a:fld id="{7C35D16F-FDD9-4C8F-9CF2-64FC84EA81AF}" type="slidenum">
              <a:rPr lang="en-US" smtClean="0"/>
              <a:t>9</a:t>
            </a:fld>
            <a:endParaRPr lang="en-US"/>
          </a:p>
        </p:txBody>
      </p:sp>
    </p:spTree>
    <p:extLst>
      <p:ext uri="{BB962C8B-B14F-4D97-AF65-F5344CB8AC3E}">
        <p14:creationId xmlns:p14="http://schemas.microsoft.com/office/powerpoint/2010/main" val="348086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dirty="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dirty="0"/>
              <a:t>Click to edit Master subtitle style</a:t>
            </a:r>
            <a:endParaRPr lang="en-US" dirty="0"/>
          </a:p>
        </p:txBody>
      </p:sp>
      <p:sp>
        <p:nvSpPr>
          <p:cNvPr id="5" name="Footer Placeholder 4"/>
          <p:cNvSpPr>
            <a:spLocks noGrp="1"/>
          </p:cNvSpPr>
          <p:nvPr>
            <p:ph type="ftr" sz="quarter" idx="11"/>
          </p:nvPr>
        </p:nvSpPr>
        <p:spPr>
          <a:xfrm>
            <a:off x="836107" y="6459785"/>
            <a:ext cx="6633472" cy="365125"/>
          </a:xfrm>
        </p:spPr>
        <p:txBody>
          <a:bodyPr/>
          <a:lstStyle>
            <a:lvl1pPr>
              <a:defRPr sz="1400"/>
            </a:lvl1pPr>
          </a:lstStyle>
          <a:p>
            <a:r>
              <a:rPr lang="en-US"/>
              <a:t>SAM : OPTIMIZING MULTITHREADED CORES FOR SPECULATIVE PARALLELISM</a:t>
            </a:r>
            <a:endParaRPr lang="en-GB" dirty="0"/>
          </a:p>
        </p:txBody>
      </p:sp>
      <p:sp>
        <p:nvSpPr>
          <p:cNvPr id="6" name="Slide Number Placeholder 5"/>
          <p:cNvSpPr>
            <a:spLocks noGrp="1"/>
          </p:cNvSpPr>
          <p:nvPr>
            <p:ph type="sldNum" sz="quarter" idx="12"/>
          </p:nvPr>
        </p:nvSpPr>
        <p:spPr/>
        <p:txBody>
          <a:bodyPr/>
          <a:lstStyle>
            <a:lvl1pPr>
              <a:defRPr sz="1800"/>
            </a:lvl1pPr>
          </a:lstStyle>
          <a:p>
            <a:fld id="{330EA680-D336-4FF7-8B7A-9848BB0A1C32}" type="slidenum">
              <a:rPr lang="en-GB" smtClean="0"/>
              <a:pPr/>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47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40196FC6-48E6-4826-81D5-468C956CECDB}" type="datetime1">
              <a:rPr lang="en-GB" smtClean="0"/>
              <a:t>27/02/2020</a:t>
            </a:fld>
            <a:endParaRPr lang="en-GB"/>
          </a:p>
        </p:txBody>
      </p:sp>
      <p:sp>
        <p:nvSpPr>
          <p:cNvPr id="5" name="Footer Placeholder 4"/>
          <p:cNvSpPr>
            <a:spLocks noGrp="1"/>
          </p:cNvSpPr>
          <p:nvPr>
            <p:ph type="ftr" sz="quarter" idx="11"/>
          </p:nvPr>
        </p:nvSpPr>
        <p:spPr/>
        <p:txBody>
          <a:bodyPr/>
          <a:lstStyle/>
          <a:p>
            <a:r>
              <a:rPr lang="en-US"/>
              <a:t>SAM : OPTIMIZING MULTITHREADED CORES FOR SPECULATIVE PARALLELISM</a:t>
            </a:r>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90323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dirty="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03DB7CD4-A9F1-4B17-BFFD-218BCEBC5F2E}" type="datetime1">
              <a:rPr lang="en-GB" smtClean="0"/>
              <a:t>27/02/2020</a:t>
            </a:fld>
            <a:endParaRPr lang="en-GB"/>
          </a:p>
        </p:txBody>
      </p:sp>
      <p:sp>
        <p:nvSpPr>
          <p:cNvPr id="5" name="Footer Placeholder 4"/>
          <p:cNvSpPr>
            <a:spLocks noGrp="1"/>
          </p:cNvSpPr>
          <p:nvPr>
            <p:ph type="ftr" sz="quarter" idx="11"/>
          </p:nvPr>
        </p:nvSpPr>
        <p:spPr/>
        <p:txBody>
          <a:bodyPr/>
          <a:lstStyle/>
          <a:p>
            <a:r>
              <a:rPr lang="en-US"/>
              <a:t>SAM : OPTIMIZING MULTITHREADED CORES FOR SPECULATIVE PARALLELISM</a:t>
            </a:r>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150548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GB" dirty="0"/>
              <a:t>Click to edit Master title style</a:t>
            </a:r>
            <a:endParaRPr lang="en-US" dirty="0"/>
          </a:p>
        </p:txBody>
      </p:sp>
      <p:sp>
        <p:nvSpPr>
          <p:cNvPr id="3" name="Content Placeholder 2"/>
          <p:cNvSpPr>
            <a:spLocks noGrp="1"/>
          </p:cNvSpPr>
          <p:nvPr>
            <p:ph idx="1"/>
          </p:nvPr>
        </p:nvSpPr>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C98EA177-FFDF-4EE3-AB70-D84DD6509B77}" type="datetime1">
              <a:rPr lang="en-GB" smtClean="0"/>
              <a:t>27/02/2020</a:t>
            </a:fld>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793275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dirty="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4F4EEEF4-3B71-46F6-8C8D-EC86C64D82F4}" type="datetime1">
              <a:rPr lang="en-GB" smtClean="0"/>
              <a:t>27/02/2020</a:t>
            </a:fld>
            <a:endParaRPr lang="en-GB"/>
          </a:p>
        </p:txBody>
      </p:sp>
      <p:sp>
        <p:nvSpPr>
          <p:cNvPr id="5" name="Footer Placeholder 4"/>
          <p:cNvSpPr>
            <a:spLocks noGrp="1"/>
          </p:cNvSpPr>
          <p:nvPr>
            <p:ph type="ftr" sz="quarter" idx="11"/>
          </p:nvPr>
        </p:nvSpPr>
        <p:spPr/>
        <p:txBody>
          <a:bodyPr/>
          <a:lstStyle/>
          <a:p>
            <a:r>
              <a:rPr lang="en-US"/>
              <a:t>SAM : OPTIMIZING MULTITHREADED CORES FOR SPECULATIVE PARALLELISM</a:t>
            </a:r>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49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50974" y="276876"/>
            <a:ext cx="10058400" cy="880716"/>
          </a:xfrm>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250974" y="1748282"/>
            <a:ext cx="4937760" cy="4023360"/>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5618710" y="1726218"/>
            <a:ext cx="4937760" cy="4023360"/>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67B4B71C-8191-4D71-915A-6DBFBBB8460F}" type="datetime1">
              <a:rPr lang="en-GB" smtClean="0"/>
              <a:t>27/02/2020</a:t>
            </a:fld>
            <a:endParaRPr lang="en-GB"/>
          </a:p>
        </p:txBody>
      </p:sp>
      <p:sp>
        <p:nvSpPr>
          <p:cNvPr id="6" name="Footer Placeholder 5"/>
          <p:cNvSpPr>
            <a:spLocks noGrp="1"/>
          </p:cNvSpPr>
          <p:nvPr>
            <p:ph type="ftr" sz="quarter" idx="11"/>
          </p:nvPr>
        </p:nvSpPr>
        <p:spPr/>
        <p:txBody>
          <a:bodyPr/>
          <a:lstStyle/>
          <a:p>
            <a:r>
              <a:rPr lang="en-US"/>
              <a:t>SAM : OPTIMIZING MULTITHREADED CORES FOR SPECULATIVE PARALLELISM</a:t>
            </a:r>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678157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70428" y="273306"/>
            <a:ext cx="11723775" cy="1001018"/>
          </a:xfrm>
        </p:spPr>
        <p:txBody>
          <a:bodyPr/>
          <a:lstStyle/>
          <a:p>
            <a:r>
              <a:rPr lang="en-GB" dirty="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C026AC43-3032-4DF3-A853-10BC990078D5}" type="datetime1">
              <a:rPr lang="en-GB" smtClean="0"/>
              <a:t>27/02/2020</a:t>
            </a:fld>
            <a:endParaRPr lang="en-GB"/>
          </a:p>
        </p:txBody>
      </p:sp>
      <p:sp>
        <p:nvSpPr>
          <p:cNvPr id="8" name="Footer Placeholder 7"/>
          <p:cNvSpPr>
            <a:spLocks noGrp="1"/>
          </p:cNvSpPr>
          <p:nvPr>
            <p:ph type="ftr" sz="quarter" idx="11"/>
          </p:nvPr>
        </p:nvSpPr>
        <p:spPr/>
        <p:txBody>
          <a:bodyPr/>
          <a:lstStyle/>
          <a:p>
            <a:r>
              <a:rPr lang="en-US"/>
              <a:t>SAM : OPTIMIZING MULTITHREADED CORES FOR SPECULATIVE PARALLELISM</a:t>
            </a:r>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1532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ACDD53EA-CA01-422D-9B8A-B83B42A801DC}" type="datetime1">
              <a:rPr lang="en-GB" smtClean="0"/>
              <a:t>27/02/2020</a:t>
            </a:fld>
            <a:endParaRPr lang="en-GB"/>
          </a:p>
        </p:txBody>
      </p:sp>
      <p:sp>
        <p:nvSpPr>
          <p:cNvPr id="4" name="Footer Placeholder 3"/>
          <p:cNvSpPr>
            <a:spLocks noGrp="1"/>
          </p:cNvSpPr>
          <p:nvPr>
            <p:ph type="ftr" sz="quarter" idx="11"/>
          </p:nvPr>
        </p:nvSpPr>
        <p:spPr/>
        <p:txBody>
          <a:bodyPr/>
          <a:lstStyle/>
          <a:p>
            <a:r>
              <a:rPr lang="en-US"/>
              <a:t>SAM : OPTIMIZING MULTITHREADED CORES FOR SPECULATIVE PARALLELISM</a:t>
            </a:r>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19821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fld id="{C80099EF-F899-4CA1-A2D1-15301F0A0A8B}" type="datetime1">
              <a:rPr lang="en-GB" smtClean="0"/>
              <a:t>27/02/2020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SAM : OPTIMIZING MULTITHREADED CORES FOR SPECULATIVE PARALLELISM</a:t>
            </a:r>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766047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GB" dirty="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F1C6A09F-0380-458D-9709-D5FAE4927D72}" type="datetime1">
              <a:rPr lang="en-GB" smtClean="0"/>
              <a:t>27/02/2020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SAM : OPTIMIZING MULTITHREADED CORES FOR SPECULATIVE PARALLELISM</a:t>
            </a:r>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1947682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A64F7A26-A819-43D2-9B1D-AAC5758A46D4}" type="datetime1">
              <a:rPr lang="en-GB" smtClean="0"/>
              <a:t>27/02/2020</a:t>
            </a:fld>
            <a:endParaRPr lang="en-GB"/>
          </a:p>
        </p:txBody>
      </p:sp>
      <p:sp>
        <p:nvSpPr>
          <p:cNvPr id="6" name="Footer Placeholder 5"/>
          <p:cNvSpPr>
            <a:spLocks noGrp="1"/>
          </p:cNvSpPr>
          <p:nvPr>
            <p:ph type="ftr" sz="quarter" idx="11"/>
          </p:nvPr>
        </p:nvSpPr>
        <p:spPr/>
        <p:txBody>
          <a:bodyPr/>
          <a:lstStyle/>
          <a:p>
            <a:r>
              <a:rPr lang="en-US"/>
              <a:t>SAM : OPTIMIZING MULTITHREADED CORES FOR SPECULATIVE PARALLELISM</a:t>
            </a:r>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715490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15708" y="301410"/>
            <a:ext cx="11629858" cy="914548"/>
          </a:xfrm>
          <a:prstGeom prst="rect">
            <a:avLst/>
          </a:prstGeom>
        </p:spPr>
        <p:txBody>
          <a:bodyPr vert="horz" lIns="91440" tIns="45720" rIns="91440" bIns="45720" rtlCol="0" anchor="b">
            <a:normAutofit/>
          </a:bodyPr>
          <a:lstStyle/>
          <a:p>
            <a:r>
              <a:rPr lang="en-GB" dirty="0"/>
              <a:t>Click to edit Master title style</a:t>
            </a:r>
            <a:endParaRPr lang="en-US" dirty="0"/>
          </a:p>
        </p:txBody>
      </p:sp>
      <p:sp>
        <p:nvSpPr>
          <p:cNvPr id="3" name="Text Placeholder 2"/>
          <p:cNvSpPr>
            <a:spLocks noGrp="1"/>
          </p:cNvSpPr>
          <p:nvPr>
            <p:ph type="body" idx="1"/>
          </p:nvPr>
        </p:nvSpPr>
        <p:spPr>
          <a:xfrm>
            <a:off x="387160" y="1699819"/>
            <a:ext cx="11558405" cy="4023360"/>
          </a:xfrm>
          <a:prstGeom prst="rect">
            <a:avLst/>
          </a:prstGeom>
        </p:spPr>
        <p:txBody>
          <a:bodyPr vert="horz" lIns="0" tIns="45720" rIns="0" bIns="45720" rtlCol="0">
            <a:normAutofit/>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1097280" y="6459785"/>
            <a:ext cx="7411709" cy="365125"/>
          </a:xfrm>
          <a:prstGeom prst="rect">
            <a:avLst/>
          </a:prstGeom>
        </p:spPr>
        <p:txBody>
          <a:bodyPr vert="horz" lIns="91440" tIns="45720" rIns="91440" bIns="45720" rtlCol="0" anchor="ctr"/>
          <a:lstStyle>
            <a:lvl1pPr algn="ctr">
              <a:defRPr sz="1600" cap="all" baseline="0">
                <a:solidFill>
                  <a:srgbClr val="FFFFFF"/>
                </a:solidFill>
              </a:defRPr>
            </a:lvl1pPr>
          </a:lstStyle>
          <a:p>
            <a:r>
              <a:rPr lang="en-US" dirty="0"/>
              <a:t>SAM : OPTIMIZING MULTITHREADED CORES FOR SPECULATIVE PARALLELISM</a:t>
            </a:r>
            <a:endParaRPr lang="en-GB"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600">
                <a:solidFill>
                  <a:srgbClr val="FFFFFF"/>
                </a:solidFill>
              </a:defRPr>
            </a:lvl1pPr>
          </a:lstStyle>
          <a:p>
            <a:fld id="{330EA680-D336-4FF7-8B7A-9848BB0A1C32}" type="slidenum">
              <a:rPr lang="en-GB" smtClean="0"/>
              <a:pPr/>
              <a:t>‹#›</a:t>
            </a:fld>
            <a:endParaRPr lang="en-GB"/>
          </a:p>
        </p:txBody>
      </p:sp>
      <p:cxnSp>
        <p:nvCxnSpPr>
          <p:cNvPr id="10" name="Straight Connector 9"/>
          <p:cNvCxnSpPr>
            <a:cxnSpLocks/>
          </p:cNvCxnSpPr>
          <p:nvPr/>
        </p:nvCxnSpPr>
        <p:spPr>
          <a:xfrm>
            <a:off x="315708" y="1405937"/>
            <a:ext cx="1162985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33067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6.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chronos-arch.csail.mit.edu/"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hyperlink" Target="https://chronos-arch.csail.mit.edu/"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7E7E9-1C04-4209-AA22-15C750E2394E}"/>
              </a:ext>
            </a:extLst>
          </p:cNvPr>
          <p:cNvSpPr>
            <a:spLocks noGrp="1"/>
          </p:cNvSpPr>
          <p:nvPr>
            <p:ph type="ctrTitle"/>
          </p:nvPr>
        </p:nvSpPr>
        <p:spPr>
          <a:xfrm>
            <a:off x="1066800" y="978951"/>
            <a:ext cx="10058400" cy="2064749"/>
          </a:xfrm>
        </p:spPr>
        <p:txBody>
          <a:bodyPr>
            <a:noAutofit/>
          </a:bodyPr>
          <a:lstStyle/>
          <a:p>
            <a:r>
              <a:rPr lang="en-US" sz="6000" dirty="0"/>
              <a:t>Chronos: Efficient Speculative Parallelism for Accelerators</a:t>
            </a:r>
          </a:p>
        </p:txBody>
      </p:sp>
      <p:sp>
        <p:nvSpPr>
          <p:cNvPr id="3" name="Subtitle 2">
            <a:extLst>
              <a:ext uri="{FF2B5EF4-FFF2-40B4-BE49-F238E27FC236}">
                <a16:creationId xmlns:a16="http://schemas.microsoft.com/office/drawing/2014/main" id="{CF912AE3-8C54-4E05-B091-5974E7E9E80C}"/>
              </a:ext>
            </a:extLst>
          </p:cNvPr>
          <p:cNvSpPr>
            <a:spLocks noGrp="1"/>
          </p:cNvSpPr>
          <p:nvPr>
            <p:ph type="subTitle" idx="1"/>
          </p:nvPr>
        </p:nvSpPr>
        <p:spPr>
          <a:xfrm>
            <a:off x="1097280" y="4597637"/>
            <a:ext cx="9144000" cy="1655762"/>
          </a:xfrm>
        </p:spPr>
        <p:txBody>
          <a:bodyPr>
            <a:normAutofit/>
          </a:bodyPr>
          <a:lstStyle/>
          <a:p>
            <a:r>
              <a:rPr lang="en-US" sz="3200" dirty="0"/>
              <a:t>Maleen Abeydeera, DANIEL SANCHEZ</a:t>
            </a:r>
          </a:p>
          <a:p>
            <a:r>
              <a:rPr lang="en-US" sz="3200" dirty="0"/>
              <a:t>ASPLOS 2020</a:t>
            </a:r>
          </a:p>
        </p:txBody>
      </p:sp>
      <p:pic>
        <p:nvPicPr>
          <p:cNvPr id="4" name="Picture 5">
            <a:extLst>
              <a:ext uri="{FF2B5EF4-FFF2-40B4-BE49-F238E27FC236}">
                <a16:creationId xmlns:a16="http://schemas.microsoft.com/office/drawing/2014/main" id="{C5310F4F-D9BC-40B5-BCCB-0889EC293269}"/>
              </a:ext>
            </a:extLst>
          </p:cNvPr>
          <p:cNvPicPr>
            <a:picLocks noChangeAspect="1"/>
          </p:cNvPicPr>
          <p:nvPr/>
        </p:nvPicPr>
        <p:blipFill>
          <a:blip r:embed="rId3"/>
          <a:stretch>
            <a:fillRect/>
          </a:stretch>
        </p:blipFill>
        <p:spPr>
          <a:xfrm>
            <a:off x="8368771" y="4468481"/>
            <a:ext cx="3745018" cy="1374421"/>
          </a:xfrm>
          <a:prstGeom prst="rect">
            <a:avLst/>
          </a:prstGeom>
        </p:spPr>
      </p:pic>
    </p:spTree>
    <p:extLst>
      <p:ext uri="{BB962C8B-B14F-4D97-AF65-F5344CB8AC3E}">
        <p14:creationId xmlns:p14="http://schemas.microsoft.com/office/powerpoint/2010/main" val="900401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4D1F-349F-42CC-8F2D-24E1BD7CE5D1}"/>
              </a:ext>
            </a:extLst>
          </p:cNvPr>
          <p:cNvSpPr>
            <a:spLocks noGrp="1"/>
          </p:cNvSpPr>
          <p:nvPr>
            <p:ph type="title"/>
          </p:nvPr>
        </p:nvSpPr>
        <p:spPr/>
        <p:txBody>
          <a:bodyPr/>
          <a:lstStyle/>
          <a:p>
            <a:r>
              <a:rPr lang="en-US" dirty="0"/>
              <a:t>SLOT (Spatially Located Ordered Tasks)</a:t>
            </a:r>
          </a:p>
        </p:txBody>
      </p:sp>
      <p:sp>
        <p:nvSpPr>
          <p:cNvPr id="5" name="Slide Number Placeholder 4">
            <a:extLst>
              <a:ext uri="{FF2B5EF4-FFF2-40B4-BE49-F238E27FC236}">
                <a16:creationId xmlns:a16="http://schemas.microsoft.com/office/drawing/2014/main" id="{31F7F639-3F0E-438E-963E-8D4FCFB6654A}"/>
              </a:ext>
            </a:extLst>
          </p:cNvPr>
          <p:cNvSpPr>
            <a:spLocks noGrp="1"/>
          </p:cNvSpPr>
          <p:nvPr>
            <p:ph type="sldNum" sz="quarter" idx="12"/>
          </p:nvPr>
        </p:nvSpPr>
        <p:spPr/>
        <p:txBody>
          <a:bodyPr/>
          <a:lstStyle/>
          <a:p>
            <a:fld id="{330EA680-D336-4FF7-8B7A-9848BB0A1C32}" type="slidenum">
              <a:rPr lang="en-GB" smtClean="0"/>
              <a:t>10</a:t>
            </a:fld>
            <a:endParaRPr lang="en-GB"/>
          </a:p>
        </p:txBody>
      </p:sp>
      <p:sp>
        <p:nvSpPr>
          <p:cNvPr id="6" name="Content Placeholder 2">
            <a:extLst>
              <a:ext uri="{FF2B5EF4-FFF2-40B4-BE49-F238E27FC236}">
                <a16:creationId xmlns:a16="http://schemas.microsoft.com/office/drawing/2014/main" id="{B41A461A-2DD8-4294-B052-EFD8610F1AF6}"/>
              </a:ext>
            </a:extLst>
          </p:cNvPr>
          <p:cNvSpPr txBox="1">
            <a:spLocks/>
          </p:cNvSpPr>
          <p:nvPr/>
        </p:nvSpPr>
        <p:spPr>
          <a:xfrm>
            <a:off x="7638585" y="1984075"/>
            <a:ext cx="3997155"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4048" lvl="2" indent="0">
              <a:buFont typeface="Calibri" pitchFamily="34" charset="0"/>
              <a:buNone/>
            </a:pPr>
            <a:endParaRPr lang="en-US" sz="1800" dirty="0">
              <a:latin typeface="Consolas" panose="020B0609020204030204" pitchFamily="49" charset="0"/>
            </a:endParaRPr>
          </a:p>
          <a:p>
            <a:pPr marL="384048" lvl="2" indent="0">
              <a:buFont typeface="Calibri" pitchFamily="34" charset="0"/>
              <a:buNone/>
            </a:pPr>
            <a:endParaRPr lang="en-US" sz="1800" dirty="0">
              <a:latin typeface="Consolas" panose="020B0609020204030204" pitchFamily="49" charset="0"/>
            </a:endParaRPr>
          </a:p>
          <a:p>
            <a:pPr lvl="2"/>
            <a:endParaRPr lang="en-US" dirty="0">
              <a:latin typeface="Consolas" panose="020B0609020204030204" pitchFamily="49" charset="0"/>
            </a:endParaRPr>
          </a:p>
        </p:txBody>
      </p:sp>
      <p:sp>
        <p:nvSpPr>
          <p:cNvPr id="4" name="Content Placeholder 3">
            <a:extLst>
              <a:ext uri="{FF2B5EF4-FFF2-40B4-BE49-F238E27FC236}">
                <a16:creationId xmlns:a16="http://schemas.microsoft.com/office/drawing/2014/main" id="{44EC49F0-1F52-419B-9681-FCEF32F3EBC4}"/>
              </a:ext>
            </a:extLst>
          </p:cNvPr>
          <p:cNvSpPr>
            <a:spLocks noGrp="1"/>
          </p:cNvSpPr>
          <p:nvPr>
            <p:ph idx="1"/>
          </p:nvPr>
        </p:nvSpPr>
        <p:spPr>
          <a:xfrm>
            <a:off x="315708" y="1624501"/>
            <a:ext cx="7095185" cy="798067"/>
          </a:xfrm>
        </p:spPr>
        <p:txBody>
          <a:bodyPr>
            <a:noAutofit/>
          </a:bodyPr>
          <a:lstStyle/>
          <a:p>
            <a:r>
              <a:rPr lang="en-US" sz="2400" dirty="0"/>
              <a:t>SLOT programs consist of tasks</a:t>
            </a:r>
          </a:p>
          <a:p>
            <a:r>
              <a:rPr lang="en-US" sz="2400" dirty="0"/>
              <a:t>Tasks can create children tasks through a simple API: </a:t>
            </a:r>
          </a:p>
          <a:p>
            <a:pPr marL="201168" lvl="1" indent="0">
              <a:buNone/>
            </a:pPr>
            <a:endParaRPr lang="en-US" sz="2000" dirty="0"/>
          </a:p>
        </p:txBody>
      </p:sp>
      <p:sp>
        <p:nvSpPr>
          <p:cNvPr id="8" name="TextBox 7">
            <a:extLst>
              <a:ext uri="{FF2B5EF4-FFF2-40B4-BE49-F238E27FC236}">
                <a16:creationId xmlns:a16="http://schemas.microsoft.com/office/drawing/2014/main" id="{7E576165-C79D-44DE-9351-448A6D261E1C}"/>
              </a:ext>
            </a:extLst>
          </p:cNvPr>
          <p:cNvSpPr txBox="1"/>
          <p:nvPr/>
        </p:nvSpPr>
        <p:spPr>
          <a:xfrm>
            <a:off x="729747" y="2683100"/>
            <a:ext cx="9867544" cy="954107"/>
          </a:xfrm>
          <a:prstGeom prst="rect">
            <a:avLst/>
          </a:prstGeom>
          <a:noFill/>
        </p:spPr>
        <p:txBody>
          <a:bodyPr wrap="square" rtlCol="0">
            <a:spAutoFit/>
          </a:bodyPr>
          <a:lstStyle/>
          <a:p>
            <a:r>
              <a:rPr lang="en-US" sz="2800" dirty="0">
                <a:solidFill>
                  <a:schemeClr val="tx1">
                    <a:lumMod val="75000"/>
                    <a:lumOff val="25000"/>
                  </a:schemeClr>
                </a:solidFill>
                <a:latin typeface="+mj-lt"/>
              </a:rPr>
              <a:t>slot::enqueue( </a:t>
            </a:r>
            <a:r>
              <a:rPr lang="en-US" sz="2800" i="1" dirty="0" err="1">
                <a:solidFill>
                  <a:schemeClr val="tx1">
                    <a:lumMod val="75000"/>
                    <a:lumOff val="25000"/>
                  </a:schemeClr>
                </a:solidFill>
                <a:latin typeface="+mj-lt"/>
              </a:rPr>
              <a:t>fn_ptr</a:t>
            </a:r>
            <a:r>
              <a:rPr lang="en-US" sz="2800" dirty="0">
                <a:solidFill>
                  <a:schemeClr val="tx1">
                    <a:lumMod val="75000"/>
                    <a:lumOff val="25000"/>
                  </a:schemeClr>
                </a:solidFill>
                <a:latin typeface="+mj-lt"/>
              </a:rPr>
              <a:t>,  </a:t>
            </a:r>
            <a:r>
              <a:rPr lang="en-US" sz="2800" i="1" dirty="0">
                <a:solidFill>
                  <a:schemeClr val="tx1">
                    <a:lumMod val="75000"/>
                    <a:lumOff val="25000"/>
                  </a:schemeClr>
                </a:solidFill>
                <a:latin typeface="+mj-lt"/>
              </a:rPr>
              <a:t>timestamp</a:t>
            </a:r>
            <a:r>
              <a:rPr lang="en-US" sz="2800" dirty="0">
                <a:solidFill>
                  <a:schemeClr val="tx1">
                    <a:lumMod val="75000"/>
                    <a:lumOff val="25000"/>
                  </a:schemeClr>
                </a:solidFill>
                <a:latin typeface="+mj-lt"/>
              </a:rPr>
              <a:t>,  </a:t>
            </a:r>
            <a:r>
              <a:rPr lang="en-US" sz="2800" i="1" dirty="0">
                <a:solidFill>
                  <a:schemeClr val="tx1">
                    <a:lumMod val="75000"/>
                    <a:lumOff val="25000"/>
                  </a:schemeClr>
                </a:solidFill>
                <a:latin typeface="+mj-lt"/>
              </a:rPr>
              <a:t>object-id</a:t>
            </a:r>
            <a:r>
              <a:rPr lang="en-US" sz="2800" dirty="0">
                <a:solidFill>
                  <a:schemeClr val="tx1">
                    <a:lumMod val="75000"/>
                    <a:lumOff val="25000"/>
                  </a:schemeClr>
                </a:solidFill>
                <a:latin typeface="+mj-lt"/>
              </a:rPr>
              <a:t>,  </a:t>
            </a:r>
            <a:r>
              <a:rPr lang="en-US" sz="2800" i="1" dirty="0">
                <a:solidFill>
                  <a:schemeClr val="tx1">
                    <a:lumMod val="75000"/>
                    <a:lumOff val="25000"/>
                  </a:schemeClr>
                </a:solidFill>
                <a:latin typeface="+mj-lt"/>
              </a:rPr>
              <a:t>arguments</a:t>
            </a:r>
            <a:r>
              <a:rPr lang="en-US" sz="2800" dirty="0">
                <a:solidFill>
                  <a:schemeClr val="tx1">
                    <a:lumMod val="75000"/>
                    <a:lumOff val="25000"/>
                  </a:schemeClr>
                </a:solidFill>
                <a:latin typeface="+mj-lt"/>
              </a:rPr>
              <a:t>…);</a:t>
            </a:r>
          </a:p>
          <a:p>
            <a:r>
              <a:rPr lang="en-US" sz="2800" dirty="0">
                <a:solidFill>
                  <a:schemeClr val="tx1">
                    <a:lumMod val="75000"/>
                    <a:lumOff val="25000"/>
                  </a:schemeClr>
                </a:solidFill>
                <a:latin typeface="+mj-lt"/>
              </a:rPr>
              <a:t>                    </a:t>
            </a:r>
            <a:endParaRPr lang="en-US" sz="2800" dirty="0">
              <a:solidFill>
                <a:srgbClr val="00B050"/>
              </a:solidFill>
              <a:latin typeface="+mj-lt"/>
            </a:endParaRPr>
          </a:p>
        </p:txBody>
      </p:sp>
      <p:sp>
        <p:nvSpPr>
          <p:cNvPr id="11" name="Content Placeholder 3">
            <a:extLst>
              <a:ext uri="{FF2B5EF4-FFF2-40B4-BE49-F238E27FC236}">
                <a16:creationId xmlns:a16="http://schemas.microsoft.com/office/drawing/2014/main" id="{2D2ED209-6A2D-4FFA-A78B-36ABB5E0AC5F}"/>
              </a:ext>
            </a:extLst>
          </p:cNvPr>
          <p:cNvSpPr txBox="1">
            <a:spLocks/>
          </p:cNvSpPr>
          <p:nvPr/>
        </p:nvSpPr>
        <p:spPr>
          <a:xfrm>
            <a:off x="315708" y="3603071"/>
            <a:ext cx="11629858" cy="164928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i="1" dirty="0"/>
              <a:t>Timestamp</a:t>
            </a:r>
            <a:r>
              <a:rPr lang="en-US" sz="2400" dirty="0"/>
              <a:t> : Specifies order.  Tasks appear to execute in timestamp order</a:t>
            </a:r>
          </a:p>
          <a:p>
            <a:r>
              <a:rPr lang="en-US" sz="2400" i="1" dirty="0"/>
              <a:t>Object-id</a:t>
            </a:r>
            <a:r>
              <a:rPr lang="en-US" sz="2400" dirty="0"/>
              <a:t> : Specifies dependences. Tasks with same object-id are treated as data-dependent</a:t>
            </a:r>
          </a:p>
          <a:p>
            <a:r>
              <a:rPr lang="en-US" sz="2400" dirty="0"/>
              <a:t>Tasks with different object-ids can only communicate through </a:t>
            </a:r>
            <a:r>
              <a:rPr lang="en-US" sz="2400" i="1" dirty="0"/>
              <a:t>arguments</a:t>
            </a:r>
          </a:p>
          <a:p>
            <a:endParaRPr lang="en-US" sz="2400" dirty="0"/>
          </a:p>
          <a:p>
            <a:r>
              <a:rPr lang="en-US" sz="2400" dirty="0"/>
              <a:t> </a:t>
            </a:r>
          </a:p>
          <a:p>
            <a:pPr marL="201168" lvl="1" indent="0">
              <a:buFont typeface="Calibri" pitchFamily="34" charset="0"/>
              <a:buNone/>
            </a:pPr>
            <a:endParaRPr lang="en-US" sz="2000" dirty="0"/>
          </a:p>
        </p:txBody>
      </p:sp>
    </p:spTree>
    <p:custDataLst>
      <p:tags r:id="rId1"/>
    </p:custDataLst>
    <p:extLst>
      <p:ext uri="{BB962C8B-B14F-4D97-AF65-F5344CB8AC3E}">
        <p14:creationId xmlns:p14="http://schemas.microsoft.com/office/powerpoint/2010/main" val="195506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CD297DD7-AF5B-40D4-976F-49F46C224085}"/>
              </a:ext>
            </a:extLst>
          </p:cNvPr>
          <p:cNvSpPr/>
          <p:nvPr/>
        </p:nvSpPr>
        <p:spPr>
          <a:xfrm>
            <a:off x="6104077" y="4509704"/>
            <a:ext cx="2529707" cy="4856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BB455B6B-85D5-4D9E-B36B-78ECD25E474B}"/>
              </a:ext>
            </a:extLst>
          </p:cNvPr>
          <p:cNvSpPr/>
          <p:nvPr/>
        </p:nvSpPr>
        <p:spPr>
          <a:xfrm>
            <a:off x="331838" y="4470344"/>
            <a:ext cx="5339733" cy="18294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4C4E268-3D06-4B69-9C3F-7AFC34DFC052}"/>
              </a:ext>
            </a:extLst>
          </p:cNvPr>
          <p:cNvSpPr/>
          <p:nvPr/>
        </p:nvSpPr>
        <p:spPr>
          <a:xfrm>
            <a:off x="7108809" y="3321179"/>
            <a:ext cx="4600762" cy="5605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E51A9CF6-A056-4724-AFFE-9687A16AD069}"/>
              </a:ext>
            </a:extLst>
          </p:cNvPr>
          <p:cNvSpPr/>
          <p:nvPr/>
        </p:nvSpPr>
        <p:spPr>
          <a:xfrm>
            <a:off x="1219200" y="3505200"/>
            <a:ext cx="4452372" cy="2438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2F4D1F-349F-42CC-8F2D-24E1BD7CE5D1}"/>
              </a:ext>
            </a:extLst>
          </p:cNvPr>
          <p:cNvSpPr>
            <a:spLocks noGrp="1"/>
          </p:cNvSpPr>
          <p:nvPr>
            <p:ph type="title"/>
          </p:nvPr>
        </p:nvSpPr>
        <p:spPr>
          <a:xfrm>
            <a:off x="295388" y="301410"/>
            <a:ext cx="11629858" cy="914548"/>
          </a:xfrm>
        </p:spPr>
        <p:txBody>
          <a:bodyPr/>
          <a:lstStyle/>
          <a:p>
            <a:r>
              <a:rPr lang="en-US" dirty="0"/>
              <a:t>SLOT programming example (in software)</a:t>
            </a:r>
          </a:p>
        </p:txBody>
      </p:sp>
      <p:sp>
        <p:nvSpPr>
          <p:cNvPr id="5" name="Slide Number Placeholder 4">
            <a:extLst>
              <a:ext uri="{FF2B5EF4-FFF2-40B4-BE49-F238E27FC236}">
                <a16:creationId xmlns:a16="http://schemas.microsoft.com/office/drawing/2014/main" id="{31F7F639-3F0E-438E-963E-8D4FCFB6654A}"/>
              </a:ext>
            </a:extLst>
          </p:cNvPr>
          <p:cNvSpPr>
            <a:spLocks noGrp="1"/>
          </p:cNvSpPr>
          <p:nvPr>
            <p:ph type="sldNum" sz="quarter" idx="12"/>
          </p:nvPr>
        </p:nvSpPr>
        <p:spPr/>
        <p:txBody>
          <a:bodyPr/>
          <a:lstStyle/>
          <a:p>
            <a:fld id="{330EA680-D336-4FF7-8B7A-9848BB0A1C32}" type="slidenum">
              <a:rPr lang="en-GB" smtClean="0"/>
              <a:t>11</a:t>
            </a:fld>
            <a:endParaRPr lang="en-GB" dirty="0"/>
          </a:p>
        </p:txBody>
      </p:sp>
      <p:grpSp>
        <p:nvGrpSpPr>
          <p:cNvPr id="7" name="Group 6">
            <a:extLst>
              <a:ext uri="{FF2B5EF4-FFF2-40B4-BE49-F238E27FC236}">
                <a16:creationId xmlns:a16="http://schemas.microsoft.com/office/drawing/2014/main" id="{36E49BE5-202D-4996-BCB0-324E07704690}"/>
              </a:ext>
            </a:extLst>
          </p:cNvPr>
          <p:cNvGrpSpPr/>
          <p:nvPr/>
        </p:nvGrpSpPr>
        <p:grpSpPr>
          <a:xfrm>
            <a:off x="8864239" y="4285678"/>
            <a:ext cx="3088276" cy="1874670"/>
            <a:chOff x="7215781" y="1092943"/>
            <a:chExt cx="4603186" cy="2551933"/>
          </a:xfrm>
        </p:grpSpPr>
        <p:sp>
          <p:nvSpPr>
            <p:cNvPr id="18" name="TextBox 17">
              <a:extLst>
                <a:ext uri="{FF2B5EF4-FFF2-40B4-BE49-F238E27FC236}">
                  <a16:creationId xmlns:a16="http://schemas.microsoft.com/office/drawing/2014/main" id="{8FF3FDE5-3BC0-4EA2-9011-DFC865E58ED3}"/>
                </a:ext>
              </a:extLst>
            </p:cNvPr>
            <p:cNvSpPr txBox="1"/>
            <p:nvPr/>
          </p:nvSpPr>
          <p:spPr>
            <a:xfrm>
              <a:off x="8668050" y="3068367"/>
              <a:ext cx="461987" cy="460864"/>
            </a:xfrm>
            <a:prstGeom prst="rect">
              <a:avLst/>
            </a:prstGeom>
            <a:noFill/>
          </p:spPr>
          <p:txBody>
            <a:bodyPr wrap="square" rtlCol="0">
              <a:spAutoFit/>
            </a:bodyPr>
            <a:lstStyle/>
            <a:p>
              <a:endParaRPr lang="en-US" sz="1600" dirty="0"/>
            </a:p>
          </p:txBody>
        </p:sp>
        <p:grpSp>
          <p:nvGrpSpPr>
            <p:cNvPr id="21" name="Group 20">
              <a:extLst>
                <a:ext uri="{FF2B5EF4-FFF2-40B4-BE49-F238E27FC236}">
                  <a16:creationId xmlns:a16="http://schemas.microsoft.com/office/drawing/2014/main" id="{BB2BEEE5-E4F8-43CC-B1C3-BCB96CED906E}"/>
                </a:ext>
              </a:extLst>
            </p:cNvPr>
            <p:cNvGrpSpPr/>
            <p:nvPr/>
          </p:nvGrpSpPr>
          <p:grpSpPr>
            <a:xfrm>
              <a:off x="8341138" y="1524952"/>
              <a:ext cx="1315723" cy="710372"/>
              <a:chOff x="3279279" y="4177246"/>
              <a:chExt cx="1681757" cy="741118"/>
            </a:xfrm>
          </p:grpSpPr>
          <p:cxnSp>
            <p:nvCxnSpPr>
              <p:cNvPr id="22" name="Straight Connector 21">
                <a:extLst>
                  <a:ext uri="{FF2B5EF4-FFF2-40B4-BE49-F238E27FC236}">
                    <a16:creationId xmlns:a16="http://schemas.microsoft.com/office/drawing/2014/main" id="{A038CCC7-E0AB-4B67-B8A3-46CC8AAE99A7}"/>
                  </a:ext>
                </a:extLst>
              </p:cNvPr>
              <p:cNvCxnSpPr/>
              <p:nvPr/>
            </p:nvCxnSpPr>
            <p:spPr>
              <a:xfrm flipV="1">
                <a:off x="3279279" y="4734370"/>
                <a:ext cx="415107" cy="1"/>
              </a:xfrm>
              <a:prstGeom prst="line">
                <a:avLst/>
              </a:prstGeom>
              <a:noFill/>
              <a:ln w="28575" cap="flat" cmpd="sng" algn="ctr">
                <a:solidFill>
                  <a:srgbClr val="DD8047">
                    <a:lumMod val="75000"/>
                  </a:srgbClr>
                </a:solidFill>
                <a:prstDash val="solid"/>
              </a:ln>
              <a:effectLst/>
            </p:spPr>
          </p:cxnSp>
          <p:cxnSp>
            <p:nvCxnSpPr>
              <p:cNvPr id="23" name="Straight Connector 22">
                <a:extLst>
                  <a:ext uri="{FF2B5EF4-FFF2-40B4-BE49-F238E27FC236}">
                    <a16:creationId xmlns:a16="http://schemas.microsoft.com/office/drawing/2014/main" id="{EFE06190-AF94-4712-9EDF-B2C52DAD1B1B}"/>
                  </a:ext>
                </a:extLst>
              </p:cNvPr>
              <p:cNvCxnSpPr/>
              <p:nvPr/>
            </p:nvCxnSpPr>
            <p:spPr>
              <a:xfrm flipV="1">
                <a:off x="3279279" y="4371022"/>
                <a:ext cx="415107" cy="1"/>
              </a:xfrm>
              <a:prstGeom prst="line">
                <a:avLst/>
              </a:prstGeom>
              <a:noFill/>
              <a:ln w="28575" cap="flat" cmpd="sng" algn="ctr">
                <a:solidFill>
                  <a:srgbClr val="DD8047">
                    <a:lumMod val="75000"/>
                  </a:srgbClr>
                </a:solidFill>
                <a:prstDash val="solid"/>
              </a:ln>
              <a:effectLst/>
            </p:spPr>
          </p:cxnSp>
          <p:grpSp>
            <p:nvGrpSpPr>
              <p:cNvPr id="24" name="Group 23">
                <a:extLst>
                  <a:ext uri="{FF2B5EF4-FFF2-40B4-BE49-F238E27FC236}">
                    <a16:creationId xmlns:a16="http://schemas.microsoft.com/office/drawing/2014/main" id="{4A81722C-0EA3-4A1C-8D31-5933556A70B9}"/>
                  </a:ext>
                </a:extLst>
              </p:cNvPr>
              <p:cNvGrpSpPr/>
              <p:nvPr/>
            </p:nvGrpSpPr>
            <p:grpSpPr>
              <a:xfrm>
                <a:off x="4584720" y="4496209"/>
                <a:ext cx="376316" cy="117436"/>
                <a:chOff x="1490775" y="1289057"/>
                <a:chExt cx="376316" cy="117436"/>
              </a:xfrm>
            </p:grpSpPr>
            <p:cxnSp>
              <p:nvCxnSpPr>
                <p:cNvPr id="26" name="Straight Connector 25">
                  <a:extLst>
                    <a:ext uri="{FF2B5EF4-FFF2-40B4-BE49-F238E27FC236}">
                      <a16:creationId xmlns:a16="http://schemas.microsoft.com/office/drawing/2014/main" id="{CBBFED00-D783-4DF7-803E-817599FF2CC3}"/>
                    </a:ext>
                  </a:extLst>
                </p:cNvPr>
                <p:cNvCxnSpPr/>
                <p:nvPr/>
              </p:nvCxnSpPr>
              <p:spPr>
                <a:xfrm flipV="1">
                  <a:off x="1603168" y="1347775"/>
                  <a:ext cx="263923" cy="907"/>
                </a:xfrm>
                <a:prstGeom prst="line">
                  <a:avLst/>
                </a:prstGeom>
                <a:noFill/>
                <a:ln w="28575" cap="flat" cmpd="sng" algn="ctr">
                  <a:solidFill>
                    <a:srgbClr val="DD8047">
                      <a:lumMod val="75000"/>
                    </a:srgbClr>
                  </a:solidFill>
                  <a:prstDash val="solid"/>
                </a:ln>
                <a:effectLst/>
              </p:spPr>
            </p:cxnSp>
            <p:sp>
              <p:nvSpPr>
                <p:cNvPr id="27" name="Oval 26">
                  <a:extLst>
                    <a:ext uri="{FF2B5EF4-FFF2-40B4-BE49-F238E27FC236}">
                      <a16:creationId xmlns:a16="http://schemas.microsoft.com/office/drawing/2014/main" id="{AB4D2919-9E0B-4BB0-9915-EDE845FA6847}"/>
                    </a:ext>
                  </a:extLst>
                </p:cNvPr>
                <p:cNvSpPr/>
                <p:nvPr/>
              </p:nvSpPr>
              <p:spPr>
                <a:xfrm>
                  <a:off x="1490775" y="1289057"/>
                  <a:ext cx="120028" cy="117436"/>
                </a:xfrm>
                <a:prstGeom prst="ellipse">
                  <a:avLst/>
                </a:prstGeom>
                <a:noFill/>
                <a:ln w="28575" cap="flat" cmpd="sng" algn="ctr">
                  <a:solidFill>
                    <a:srgbClr val="DD8047">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0000"/>
                    </a:solidFill>
                    <a:effectLst/>
                    <a:uLnTx/>
                    <a:uFillTx/>
                    <a:latin typeface="Tw Cen MT"/>
                    <a:ea typeface="+mn-ea"/>
                    <a:cs typeface="+mn-cs"/>
                  </a:endParaRPr>
                </a:p>
              </p:txBody>
            </p:sp>
          </p:grpSp>
          <p:sp>
            <p:nvSpPr>
              <p:cNvPr id="25" name="Delay 67">
                <a:extLst>
                  <a:ext uri="{FF2B5EF4-FFF2-40B4-BE49-F238E27FC236}">
                    <a16:creationId xmlns:a16="http://schemas.microsoft.com/office/drawing/2014/main" id="{083A3103-45C7-47A1-AB87-A661461F5641}"/>
                  </a:ext>
                </a:extLst>
              </p:cNvPr>
              <p:cNvSpPr/>
              <p:nvPr/>
            </p:nvSpPr>
            <p:spPr>
              <a:xfrm>
                <a:off x="3694386" y="4177246"/>
                <a:ext cx="882699" cy="741118"/>
              </a:xfrm>
              <a:prstGeom prst="flowChartDelay">
                <a:avLst/>
              </a:prstGeom>
              <a:solidFill>
                <a:srgbClr val="DD8047">
                  <a:lumMod val="40000"/>
                  <a:lumOff val="60000"/>
                </a:srgbClr>
              </a:solidFill>
              <a:ln w="28575" cap="flat" cmpd="sng" algn="ctr">
                <a:solidFill>
                  <a:srgbClr val="DD8047">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srgbClr val="FF0000"/>
                  </a:solidFill>
                  <a:effectLst/>
                  <a:uLnTx/>
                  <a:uFillTx/>
                  <a:latin typeface="Tw Cen MT"/>
                  <a:ea typeface="+mn-ea"/>
                  <a:cs typeface="+mn-cs"/>
                </a:endParaRPr>
              </a:p>
            </p:txBody>
          </p:sp>
        </p:grpSp>
        <p:grpSp>
          <p:nvGrpSpPr>
            <p:cNvPr id="28" name="Group 27">
              <a:extLst>
                <a:ext uri="{FF2B5EF4-FFF2-40B4-BE49-F238E27FC236}">
                  <a16:creationId xmlns:a16="http://schemas.microsoft.com/office/drawing/2014/main" id="{9D5B0B20-4591-488B-B6F3-F767B0767198}"/>
                </a:ext>
              </a:extLst>
            </p:cNvPr>
            <p:cNvGrpSpPr/>
            <p:nvPr/>
          </p:nvGrpSpPr>
          <p:grpSpPr>
            <a:xfrm>
              <a:off x="8345705" y="2891790"/>
              <a:ext cx="1217413" cy="691570"/>
              <a:chOff x="7186131" y="5434727"/>
              <a:chExt cx="1650805" cy="723601"/>
            </a:xfrm>
          </p:grpSpPr>
          <p:grpSp>
            <p:nvGrpSpPr>
              <p:cNvPr id="29" name="Group 28">
                <a:extLst>
                  <a:ext uri="{FF2B5EF4-FFF2-40B4-BE49-F238E27FC236}">
                    <a16:creationId xmlns:a16="http://schemas.microsoft.com/office/drawing/2014/main" id="{9D5B9B41-AB50-47C4-96C5-7A93CBD25330}"/>
                  </a:ext>
                </a:extLst>
              </p:cNvPr>
              <p:cNvGrpSpPr/>
              <p:nvPr/>
            </p:nvGrpSpPr>
            <p:grpSpPr>
              <a:xfrm>
                <a:off x="7186131" y="5434727"/>
                <a:ext cx="1332140" cy="723601"/>
                <a:chOff x="3675121" y="5435921"/>
                <a:chExt cx="1332140" cy="723601"/>
              </a:xfrm>
            </p:grpSpPr>
            <p:cxnSp>
              <p:nvCxnSpPr>
                <p:cNvPr id="31" name="Straight Connector 30">
                  <a:extLst>
                    <a:ext uri="{FF2B5EF4-FFF2-40B4-BE49-F238E27FC236}">
                      <a16:creationId xmlns:a16="http://schemas.microsoft.com/office/drawing/2014/main" id="{C64C71AF-D788-4A99-8418-D5E7C83E8413}"/>
                    </a:ext>
                  </a:extLst>
                </p:cNvPr>
                <p:cNvCxnSpPr/>
                <p:nvPr/>
              </p:nvCxnSpPr>
              <p:spPr>
                <a:xfrm flipV="1">
                  <a:off x="3675121" y="5984024"/>
                  <a:ext cx="415107" cy="1"/>
                </a:xfrm>
                <a:prstGeom prst="line">
                  <a:avLst/>
                </a:prstGeom>
                <a:noFill/>
                <a:ln w="28575" cap="flat" cmpd="sng" algn="ctr">
                  <a:solidFill>
                    <a:sysClr val="windowText" lastClr="000000"/>
                  </a:solidFill>
                  <a:prstDash val="solid"/>
                </a:ln>
                <a:effectLst/>
              </p:spPr>
            </p:cxnSp>
            <p:cxnSp>
              <p:nvCxnSpPr>
                <p:cNvPr id="32" name="Straight Connector 31">
                  <a:extLst>
                    <a:ext uri="{FF2B5EF4-FFF2-40B4-BE49-F238E27FC236}">
                      <a16:creationId xmlns:a16="http://schemas.microsoft.com/office/drawing/2014/main" id="{3DD620FC-36C7-4AB1-B629-B9FFF6ECA48E}"/>
                    </a:ext>
                  </a:extLst>
                </p:cNvPr>
                <p:cNvCxnSpPr/>
                <p:nvPr/>
              </p:nvCxnSpPr>
              <p:spPr>
                <a:xfrm flipV="1">
                  <a:off x="3675121" y="5620676"/>
                  <a:ext cx="415107" cy="1"/>
                </a:xfrm>
                <a:prstGeom prst="line">
                  <a:avLst/>
                </a:prstGeom>
                <a:noFill/>
                <a:ln w="28575" cap="flat" cmpd="sng" algn="ctr">
                  <a:solidFill>
                    <a:sysClr val="windowText" lastClr="000000"/>
                  </a:solidFill>
                  <a:prstDash val="solid"/>
                </a:ln>
                <a:effectLst/>
              </p:spPr>
            </p:cxnSp>
            <p:sp>
              <p:nvSpPr>
                <p:cNvPr id="33" name="Stored Data 71">
                  <a:extLst>
                    <a:ext uri="{FF2B5EF4-FFF2-40B4-BE49-F238E27FC236}">
                      <a16:creationId xmlns:a16="http://schemas.microsoft.com/office/drawing/2014/main" id="{0F5464EA-2BFA-4C9F-9B34-64F7EBC3FE76}"/>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prstClr val="white"/>
                    </a:solidFill>
                    <a:effectLst/>
                    <a:uLnTx/>
                    <a:uFillTx/>
                    <a:latin typeface="Tw Cen MT"/>
                    <a:ea typeface="+mn-ea"/>
                    <a:cs typeface="+mn-cs"/>
                  </a:endParaRPr>
                </a:p>
              </p:txBody>
            </p:sp>
            <p:sp>
              <p:nvSpPr>
                <p:cNvPr id="34" name="Stored Data 71">
                  <a:extLst>
                    <a:ext uri="{FF2B5EF4-FFF2-40B4-BE49-F238E27FC236}">
                      <a16:creationId xmlns:a16="http://schemas.microsoft.com/office/drawing/2014/main" id="{0678C66F-4DA1-4562-856E-92CE808E40FE}"/>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prstClr val="white"/>
                    </a:solidFill>
                    <a:effectLst/>
                    <a:uLnTx/>
                    <a:uFillTx/>
                    <a:latin typeface="Tw Cen MT"/>
                    <a:ea typeface="+mn-ea"/>
                    <a:cs typeface="+mn-cs"/>
                  </a:endParaRPr>
                </a:p>
              </p:txBody>
            </p:sp>
          </p:grpSp>
          <p:cxnSp>
            <p:nvCxnSpPr>
              <p:cNvPr id="30" name="Straight Connector 29">
                <a:extLst>
                  <a:ext uri="{FF2B5EF4-FFF2-40B4-BE49-F238E27FC236}">
                    <a16:creationId xmlns:a16="http://schemas.microsoft.com/office/drawing/2014/main" id="{15F20898-AEAC-49FD-A0E1-87D300F181C4}"/>
                  </a:ext>
                </a:extLst>
              </p:cNvPr>
              <p:cNvCxnSpPr>
                <a:cxnSpLocks/>
              </p:cNvCxnSpPr>
              <p:nvPr/>
            </p:nvCxnSpPr>
            <p:spPr>
              <a:xfrm flipV="1">
                <a:off x="8531403" y="5798617"/>
                <a:ext cx="305533" cy="1600"/>
              </a:xfrm>
              <a:prstGeom prst="line">
                <a:avLst/>
              </a:prstGeom>
              <a:noFill/>
              <a:ln w="28575" cap="flat" cmpd="sng" algn="ctr">
                <a:solidFill>
                  <a:sysClr val="windowText" lastClr="000000"/>
                </a:solidFill>
                <a:prstDash val="solid"/>
              </a:ln>
              <a:effectLst/>
            </p:spPr>
          </p:cxnSp>
        </p:grpSp>
        <p:grpSp>
          <p:nvGrpSpPr>
            <p:cNvPr id="35" name="Group 34">
              <a:extLst>
                <a:ext uri="{FF2B5EF4-FFF2-40B4-BE49-F238E27FC236}">
                  <a16:creationId xmlns:a16="http://schemas.microsoft.com/office/drawing/2014/main" id="{C079CD52-C21B-4505-8B51-BA6995429470}"/>
                </a:ext>
              </a:extLst>
            </p:cNvPr>
            <p:cNvGrpSpPr/>
            <p:nvPr/>
          </p:nvGrpSpPr>
          <p:grpSpPr>
            <a:xfrm>
              <a:off x="10709440" y="1710689"/>
              <a:ext cx="1109527" cy="692254"/>
              <a:chOff x="3675121" y="5435203"/>
              <a:chExt cx="1599238" cy="724319"/>
            </a:xfrm>
          </p:grpSpPr>
          <p:cxnSp>
            <p:nvCxnSpPr>
              <p:cNvPr id="36" name="Straight Connector 35">
                <a:extLst>
                  <a:ext uri="{FF2B5EF4-FFF2-40B4-BE49-F238E27FC236}">
                    <a16:creationId xmlns:a16="http://schemas.microsoft.com/office/drawing/2014/main" id="{A24D2F85-3B92-4AD3-8160-60E85894A456}"/>
                  </a:ext>
                </a:extLst>
              </p:cNvPr>
              <p:cNvCxnSpPr/>
              <p:nvPr/>
            </p:nvCxnSpPr>
            <p:spPr>
              <a:xfrm flipV="1">
                <a:off x="3675121" y="5984024"/>
                <a:ext cx="415107" cy="1"/>
              </a:xfrm>
              <a:prstGeom prst="line">
                <a:avLst/>
              </a:prstGeom>
              <a:noFill/>
              <a:ln w="28575" cap="flat" cmpd="sng" algn="ctr">
                <a:solidFill>
                  <a:srgbClr val="94B6D2">
                    <a:lumMod val="75000"/>
                  </a:srgbClr>
                </a:solidFill>
                <a:prstDash val="solid"/>
              </a:ln>
              <a:effectLst/>
            </p:spPr>
          </p:cxnSp>
          <p:cxnSp>
            <p:nvCxnSpPr>
              <p:cNvPr id="37" name="Straight Connector 36">
                <a:extLst>
                  <a:ext uri="{FF2B5EF4-FFF2-40B4-BE49-F238E27FC236}">
                    <a16:creationId xmlns:a16="http://schemas.microsoft.com/office/drawing/2014/main" id="{535C294B-0185-474E-B7C1-A55DCEA6223C}"/>
                  </a:ext>
                </a:extLst>
              </p:cNvPr>
              <p:cNvCxnSpPr/>
              <p:nvPr/>
            </p:nvCxnSpPr>
            <p:spPr>
              <a:xfrm flipV="1">
                <a:off x="3675121" y="5620676"/>
                <a:ext cx="415107" cy="1"/>
              </a:xfrm>
              <a:prstGeom prst="line">
                <a:avLst/>
              </a:prstGeom>
              <a:noFill/>
              <a:ln w="28575" cap="flat" cmpd="sng" algn="ctr">
                <a:solidFill>
                  <a:srgbClr val="94B6D2">
                    <a:lumMod val="75000"/>
                  </a:srgbClr>
                </a:solidFill>
                <a:prstDash val="solid"/>
              </a:ln>
              <a:effectLst/>
            </p:spPr>
          </p:cxnSp>
          <p:cxnSp>
            <p:nvCxnSpPr>
              <p:cNvPr id="38" name="Straight Connector 37">
                <a:extLst>
                  <a:ext uri="{FF2B5EF4-FFF2-40B4-BE49-F238E27FC236}">
                    <a16:creationId xmlns:a16="http://schemas.microsoft.com/office/drawing/2014/main" id="{EA959B66-4661-4143-B082-AADE3A5DBAEF}"/>
                  </a:ext>
                </a:extLst>
              </p:cNvPr>
              <p:cNvCxnSpPr/>
              <p:nvPr/>
            </p:nvCxnSpPr>
            <p:spPr>
              <a:xfrm flipV="1">
                <a:off x="5010436" y="5800026"/>
                <a:ext cx="263923" cy="907"/>
              </a:xfrm>
              <a:prstGeom prst="line">
                <a:avLst/>
              </a:prstGeom>
              <a:noFill/>
              <a:ln w="28575" cap="flat" cmpd="sng" algn="ctr">
                <a:solidFill>
                  <a:srgbClr val="94B6D2">
                    <a:lumMod val="75000"/>
                  </a:srgbClr>
                </a:solidFill>
                <a:prstDash val="solid"/>
              </a:ln>
              <a:effectLst/>
            </p:spPr>
          </p:cxnSp>
          <p:sp>
            <p:nvSpPr>
              <p:cNvPr id="39" name="Stored Data 71">
                <a:extLst>
                  <a:ext uri="{FF2B5EF4-FFF2-40B4-BE49-F238E27FC236}">
                    <a16:creationId xmlns:a16="http://schemas.microsoft.com/office/drawing/2014/main" id="{DE8C8BB3-3853-42D6-9A66-A5825338C478}"/>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solidFill>
                <a:srgbClr val="94B6D2">
                  <a:lumMod val="40000"/>
                  <a:lumOff val="60000"/>
                </a:srgbClr>
              </a:solidFill>
              <a:ln w="28575" cap="flat" cmpd="sng" algn="ctr">
                <a:solidFill>
                  <a:srgbClr val="94B6D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prstClr val="white"/>
                  </a:solidFill>
                  <a:effectLst/>
                  <a:uLnTx/>
                  <a:uFillTx/>
                  <a:latin typeface="Tw Cen MT"/>
                  <a:ea typeface="+mn-ea"/>
                  <a:cs typeface="+mn-cs"/>
                </a:endParaRPr>
              </a:p>
            </p:txBody>
          </p:sp>
          <p:sp>
            <p:nvSpPr>
              <p:cNvPr id="40" name="Stored Data 71">
                <a:extLst>
                  <a:ext uri="{FF2B5EF4-FFF2-40B4-BE49-F238E27FC236}">
                    <a16:creationId xmlns:a16="http://schemas.microsoft.com/office/drawing/2014/main" id="{03E120C0-3FB8-4432-97A3-D9BFD302EE63}"/>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cap="flat" cmpd="sng" algn="ctr">
                <a:solidFill>
                  <a:srgbClr val="94B6D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prstClr val="white"/>
                  </a:solidFill>
                  <a:effectLst/>
                  <a:uLnTx/>
                  <a:uFillTx/>
                  <a:latin typeface="Tw Cen MT"/>
                  <a:ea typeface="+mn-ea"/>
                  <a:cs typeface="+mn-cs"/>
                </a:endParaRPr>
              </a:p>
            </p:txBody>
          </p:sp>
          <p:sp>
            <p:nvSpPr>
              <p:cNvPr id="41" name="Stored Data 71">
                <a:extLst>
                  <a:ext uri="{FF2B5EF4-FFF2-40B4-BE49-F238E27FC236}">
                    <a16:creationId xmlns:a16="http://schemas.microsoft.com/office/drawing/2014/main" id="{D111E862-9AC1-47C9-8758-5350677B4559}"/>
                  </a:ext>
                </a:extLst>
              </p:cNvPr>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cap="flat" cmpd="sng" algn="ctr">
                <a:solidFill>
                  <a:srgbClr val="94B6D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a:ln>
                    <a:noFill/>
                  </a:ln>
                  <a:solidFill>
                    <a:prstClr val="white"/>
                  </a:solidFill>
                  <a:effectLst/>
                  <a:uLnTx/>
                  <a:uFillTx/>
                  <a:latin typeface="Tw Cen MT"/>
                  <a:ea typeface="+mn-ea"/>
                  <a:cs typeface="+mn-cs"/>
                </a:endParaRPr>
              </a:p>
            </p:txBody>
          </p:sp>
        </p:grpSp>
        <p:sp>
          <p:nvSpPr>
            <p:cNvPr id="42" name="TextBox 41">
              <a:extLst>
                <a:ext uri="{FF2B5EF4-FFF2-40B4-BE49-F238E27FC236}">
                  <a16:creationId xmlns:a16="http://schemas.microsoft.com/office/drawing/2014/main" id="{D7837518-52B2-4BB4-BB88-E7A9CE4B977B}"/>
                </a:ext>
              </a:extLst>
            </p:cNvPr>
            <p:cNvSpPr txBox="1"/>
            <p:nvPr/>
          </p:nvSpPr>
          <p:spPr>
            <a:xfrm>
              <a:off x="10060527" y="1482231"/>
              <a:ext cx="765065" cy="46086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Tw Cen MT"/>
                </a:rPr>
                <a:t>1 ns</a:t>
              </a:r>
            </a:p>
          </p:txBody>
        </p:sp>
        <p:cxnSp>
          <p:nvCxnSpPr>
            <p:cNvPr id="43" name="Elbow Connector 50">
              <a:extLst>
                <a:ext uri="{FF2B5EF4-FFF2-40B4-BE49-F238E27FC236}">
                  <a16:creationId xmlns:a16="http://schemas.microsoft.com/office/drawing/2014/main" id="{6ED6663F-A1E2-4AC3-86D4-FDEFC6C044EF}"/>
                </a:ext>
              </a:extLst>
            </p:cNvPr>
            <p:cNvCxnSpPr/>
            <p:nvPr/>
          </p:nvCxnSpPr>
          <p:spPr>
            <a:xfrm flipV="1">
              <a:off x="9563121" y="2235215"/>
              <a:ext cx="1163918" cy="1004356"/>
            </a:xfrm>
            <a:prstGeom prst="bentConnector3">
              <a:avLst>
                <a:gd name="adj1" fmla="val 5868"/>
              </a:avLst>
            </a:prstGeom>
            <a:noFill/>
            <a:ln w="28575" cap="flat" cmpd="sng" algn="ctr">
              <a:solidFill>
                <a:sysClr val="windowText" lastClr="000000">
                  <a:lumMod val="85000"/>
                  <a:lumOff val="15000"/>
                </a:sysClr>
              </a:solidFill>
              <a:prstDash val="solid"/>
            </a:ln>
            <a:effectLst/>
          </p:spPr>
        </p:cxnSp>
        <p:cxnSp>
          <p:nvCxnSpPr>
            <p:cNvPr id="44" name="Straight Connector 43">
              <a:extLst>
                <a:ext uri="{FF2B5EF4-FFF2-40B4-BE49-F238E27FC236}">
                  <a16:creationId xmlns:a16="http://schemas.microsoft.com/office/drawing/2014/main" id="{B1BCD295-1B22-4D71-AFA5-86E95FB5028B}"/>
                </a:ext>
              </a:extLst>
            </p:cNvPr>
            <p:cNvCxnSpPr/>
            <p:nvPr/>
          </p:nvCxnSpPr>
          <p:spPr>
            <a:xfrm>
              <a:off x="9658241" y="1890710"/>
              <a:ext cx="1068797" cy="0"/>
            </a:xfrm>
            <a:prstGeom prst="line">
              <a:avLst/>
            </a:prstGeom>
            <a:noFill/>
            <a:ln w="28575" cap="flat" cmpd="sng" algn="ctr">
              <a:solidFill>
                <a:sysClr val="windowText" lastClr="000000">
                  <a:lumMod val="85000"/>
                  <a:lumOff val="15000"/>
                </a:sysClr>
              </a:solidFill>
              <a:prstDash val="solid"/>
            </a:ln>
            <a:effectLst/>
          </p:spPr>
        </p:cxnSp>
        <p:cxnSp>
          <p:nvCxnSpPr>
            <p:cNvPr id="45" name="Elbow Connector 65">
              <a:extLst>
                <a:ext uri="{FF2B5EF4-FFF2-40B4-BE49-F238E27FC236}">
                  <a16:creationId xmlns:a16="http://schemas.microsoft.com/office/drawing/2014/main" id="{B09CC8D9-C99B-4CBE-AC47-FBEA236EEC57}"/>
                </a:ext>
              </a:extLst>
            </p:cNvPr>
            <p:cNvCxnSpPr>
              <a:cxnSpLocks/>
            </p:cNvCxnSpPr>
            <p:nvPr/>
          </p:nvCxnSpPr>
          <p:spPr>
            <a:xfrm>
              <a:off x="7215781" y="1509016"/>
              <a:ext cx="793709" cy="254996"/>
            </a:xfrm>
            <a:prstGeom prst="bentConnector3">
              <a:avLst>
                <a:gd name="adj1" fmla="val 67591"/>
              </a:avLst>
            </a:prstGeom>
            <a:noFill/>
            <a:ln w="28575" cap="flat" cmpd="sng" algn="ctr">
              <a:solidFill>
                <a:srgbClr val="FF9E4A"/>
              </a:solidFill>
              <a:prstDash val="solid"/>
            </a:ln>
            <a:effectLst/>
          </p:spPr>
        </p:cxnSp>
        <p:cxnSp>
          <p:nvCxnSpPr>
            <p:cNvPr id="46" name="Elbow Connector 67">
              <a:extLst>
                <a:ext uri="{FF2B5EF4-FFF2-40B4-BE49-F238E27FC236}">
                  <a16:creationId xmlns:a16="http://schemas.microsoft.com/office/drawing/2014/main" id="{68F96E97-0397-4718-8C9B-B5BCF7522D98}"/>
                </a:ext>
              </a:extLst>
            </p:cNvPr>
            <p:cNvCxnSpPr>
              <a:cxnSpLocks/>
            </p:cNvCxnSpPr>
            <p:nvPr/>
          </p:nvCxnSpPr>
          <p:spPr>
            <a:xfrm flipV="1">
              <a:off x="7269461" y="3004941"/>
              <a:ext cx="801259" cy="242949"/>
            </a:xfrm>
            <a:prstGeom prst="bentConnector3">
              <a:avLst>
                <a:gd name="adj1" fmla="val 28206"/>
              </a:avLst>
            </a:prstGeom>
            <a:noFill/>
            <a:ln w="28575" cap="flat" cmpd="sng" algn="ctr">
              <a:solidFill>
                <a:sysClr val="windowText" lastClr="000000">
                  <a:lumMod val="65000"/>
                  <a:lumOff val="35000"/>
                </a:sysClr>
              </a:solidFill>
              <a:prstDash val="solid"/>
            </a:ln>
            <a:effectLst/>
          </p:spPr>
        </p:cxnSp>
        <p:sp>
          <p:nvSpPr>
            <p:cNvPr id="47" name="TextBox 46">
              <a:extLst>
                <a:ext uri="{FF2B5EF4-FFF2-40B4-BE49-F238E27FC236}">
                  <a16:creationId xmlns:a16="http://schemas.microsoft.com/office/drawing/2014/main" id="{BDA6C2D6-8E26-4616-A13F-562D897ED20E}"/>
                </a:ext>
              </a:extLst>
            </p:cNvPr>
            <p:cNvSpPr txBox="1"/>
            <p:nvPr/>
          </p:nvSpPr>
          <p:spPr>
            <a:xfrm>
              <a:off x="8011220" y="3184012"/>
              <a:ext cx="225812" cy="4608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Tw Cen MT"/>
                </a:rPr>
                <a:t>0</a:t>
              </a:r>
            </a:p>
          </p:txBody>
        </p:sp>
        <p:sp>
          <p:nvSpPr>
            <p:cNvPr id="48" name="TextBox 47">
              <a:extLst>
                <a:ext uri="{FF2B5EF4-FFF2-40B4-BE49-F238E27FC236}">
                  <a16:creationId xmlns:a16="http://schemas.microsoft.com/office/drawing/2014/main" id="{2EFF8B54-7E4E-4561-B921-B9C9BB014F2D}"/>
                </a:ext>
              </a:extLst>
            </p:cNvPr>
            <p:cNvSpPr txBox="1"/>
            <p:nvPr/>
          </p:nvSpPr>
          <p:spPr>
            <a:xfrm>
              <a:off x="9603452" y="2320606"/>
              <a:ext cx="765065" cy="46086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Tw Cen MT"/>
                </a:rPr>
                <a:t>5 </a:t>
              </a:r>
              <a:r>
                <a:rPr lang="en-US" sz="1600" kern="0" dirty="0">
                  <a:solidFill>
                    <a:prstClr val="black"/>
                  </a:solidFill>
                  <a:latin typeface="Tw Cen MT"/>
                </a:rPr>
                <a:t>n</a:t>
              </a:r>
              <a:r>
                <a:rPr kumimoji="0" lang="en-US" sz="1600" b="0" i="0" u="none" strike="noStrike" kern="0" cap="none" spc="0" normalizeH="0" baseline="0" noProof="0" dirty="0">
                  <a:ln>
                    <a:noFill/>
                  </a:ln>
                  <a:solidFill>
                    <a:prstClr val="black"/>
                  </a:solidFill>
                  <a:effectLst/>
                  <a:uLnTx/>
                  <a:uFillTx/>
                  <a:latin typeface="Tw Cen MT"/>
                </a:rPr>
                <a:t>s</a:t>
              </a:r>
            </a:p>
          </p:txBody>
        </p:sp>
        <p:sp>
          <p:nvSpPr>
            <p:cNvPr id="49" name="TextBox 48">
              <a:extLst>
                <a:ext uri="{FF2B5EF4-FFF2-40B4-BE49-F238E27FC236}">
                  <a16:creationId xmlns:a16="http://schemas.microsoft.com/office/drawing/2014/main" id="{A8A72364-06CE-4C53-8CDF-1571E37C1039}"/>
                </a:ext>
              </a:extLst>
            </p:cNvPr>
            <p:cNvSpPr txBox="1"/>
            <p:nvPr/>
          </p:nvSpPr>
          <p:spPr>
            <a:xfrm>
              <a:off x="7230801" y="2514025"/>
              <a:ext cx="1411752" cy="502761"/>
            </a:xfrm>
            <a:prstGeom prst="rect">
              <a:avLst/>
            </a:prstGeom>
            <a:noFill/>
          </p:spPr>
          <p:txBody>
            <a:bodyPr wrap="square" rtlCol="0">
              <a:spAutoFit/>
            </a:bodyPr>
            <a:lstStyle/>
            <a:p>
              <a:r>
                <a:rPr lang="en-US" b="1" dirty="0"/>
                <a:t>1 ns</a:t>
              </a:r>
            </a:p>
          </p:txBody>
        </p:sp>
        <p:sp>
          <p:nvSpPr>
            <p:cNvPr id="50" name="TextBox 49">
              <a:extLst>
                <a:ext uri="{FF2B5EF4-FFF2-40B4-BE49-F238E27FC236}">
                  <a16:creationId xmlns:a16="http://schemas.microsoft.com/office/drawing/2014/main" id="{7572EF1D-3528-497C-9BE5-32CA693EEEA8}"/>
                </a:ext>
              </a:extLst>
            </p:cNvPr>
            <p:cNvSpPr txBox="1"/>
            <p:nvPr/>
          </p:nvSpPr>
          <p:spPr>
            <a:xfrm>
              <a:off x="7316984" y="1092943"/>
              <a:ext cx="976784" cy="502761"/>
            </a:xfrm>
            <a:prstGeom prst="rect">
              <a:avLst/>
            </a:prstGeom>
            <a:noFill/>
          </p:spPr>
          <p:txBody>
            <a:bodyPr wrap="square" rtlCol="0">
              <a:spAutoFit/>
            </a:bodyPr>
            <a:lstStyle/>
            <a:p>
              <a:r>
                <a:rPr lang="en-US" b="1" dirty="0">
                  <a:solidFill>
                    <a:schemeClr val="accent1">
                      <a:lumMod val="75000"/>
                    </a:schemeClr>
                  </a:solidFill>
                </a:rPr>
                <a:t>2 ns</a:t>
              </a:r>
            </a:p>
          </p:txBody>
        </p:sp>
        <p:sp>
          <p:nvSpPr>
            <p:cNvPr id="51" name="TextBox 50">
              <a:extLst>
                <a:ext uri="{FF2B5EF4-FFF2-40B4-BE49-F238E27FC236}">
                  <a16:creationId xmlns:a16="http://schemas.microsoft.com/office/drawing/2014/main" id="{9BB95DDE-8E7D-487F-BD24-93AF7827321C}"/>
                </a:ext>
              </a:extLst>
            </p:cNvPr>
            <p:cNvSpPr txBox="1"/>
            <p:nvPr/>
          </p:nvSpPr>
          <p:spPr>
            <a:xfrm>
              <a:off x="8022712" y="1857546"/>
              <a:ext cx="225812" cy="4608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Tw Cen MT"/>
                </a:rPr>
                <a:t>1</a:t>
              </a:r>
            </a:p>
          </p:txBody>
        </p:sp>
        <p:sp>
          <p:nvSpPr>
            <p:cNvPr id="52" name="TextBox 51">
              <a:extLst>
                <a:ext uri="{FF2B5EF4-FFF2-40B4-BE49-F238E27FC236}">
                  <a16:creationId xmlns:a16="http://schemas.microsoft.com/office/drawing/2014/main" id="{C5BD19FA-CFDE-40DF-9DBD-A60D4DA3B965}"/>
                </a:ext>
              </a:extLst>
            </p:cNvPr>
            <p:cNvSpPr txBox="1"/>
            <p:nvPr/>
          </p:nvSpPr>
          <p:spPr>
            <a:xfrm>
              <a:off x="8629569" y="1687826"/>
              <a:ext cx="758543" cy="460864"/>
            </a:xfrm>
            <a:prstGeom prst="rect">
              <a:avLst/>
            </a:prstGeom>
            <a:noFill/>
          </p:spPr>
          <p:txBody>
            <a:bodyPr wrap="square" rtlCol="0">
              <a:spAutoFit/>
            </a:bodyPr>
            <a:lstStyle/>
            <a:p>
              <a:endParaRPr lang="en-US" sz="1600" dirty="0"/>
            </a:p>
          </p:txBody>
        </p:sp>
        <p:sp>
          <p:nvSpPr>
            <p:cNvPr id="53" name="TextBox 52">
              <a:extLst>
                <a:ext uri="{FF2B5EF4-FFF2-40B4-BE49-F238E27FC236}">
                  <a16:creationId xmlns:a16="http://schemas.microsoft.com/office/drawing/2014/main" id="{EF5BCBD3-5FB3-4BF5-9B38-1F2089F9CFBC}"/>
                </a:ext>
              </a:extLst>
            </p:cNvPr>
            <p:cNvSpPr txBox="1"/>
            <p:nvPr/>
          </p:nvSpPr>
          <p:spPr>
            <a:xfrm>
              <a:off x="11013559" y="1880139"/>
              <a:ext cx="575800" cy="460864"/>
            </a:xfrm>
            <a:prstGeom prst="rect">
              <a:avLst/>
            </a:prstGeom>
            <a:noFill/>
          </p:spPr>
          <p:txBody>
            <a:bodyPr wrap="square" rtlCol="0">
              <a:spAutoFit/>
            </a:bodyPr>
            <a:lstStyle/>
            <a:p>
              <a:endParaRPr lang="en-US" sz="1600" dirty="0"/>
            </a:p>
          </p:txBody>
        </p:sp>
        <p:sp>
          <p:nvSpPr>
            <p:cNvPr id="54" name="TextBox 53">
              <a:extLst>
                <a:ext uri="{FF2B5EF4-FFF2-40B4-BE49-F238E27FC236}">
                  <a16:creationId xmlns:a16="http://schemas.microsoft.com/office/drawing/2014/main" id="{AD66B554-21FF-49F8-B51B-DE826DFA7AB9}"/>
                </a:ext>
              </a:extLst>
            </p:cNvPr>
            <p:cNvSpPr txBox="1"/>
            <p:nvPr/>
          </p:nvSpPr>
          <p:spPr>
            <a:xfrm>
              <a:off x="8003824" y="2867483"/>
              <a:ext cx="225812" cy="4608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Tw Cen MT"/>
                </a:rPr>
                <a:t>0</a:t>
              </a:r>
            </a:p>
          </p:txBody>
        </p:sp>
        <p:sp>
          <p:nvSpPr>
            <p:cNvPr id="55" name="TextBox 54">
              <a:extLst>
                <a:ext uri="{FF2B5EF4-FFF2-40B4-BE49-F238E27FC236}">
                  <a16:creationId xmlns:a16="http://schemas.microsoft.com/office/drawing/2014/main" id="{BE1C881F-E063-4959-A804-3C09B5D9CA2D}"/>
                </a:ext>
              </a:extLst>
            </p:cNvPr>
            <p:cNvSpPr txBox="1"/>
            <p:nvPr/>
          </p:nvSpPr>
          <p:spPr>
            <a:xfrm>
              <a:off x="8015379" y="1520954"/>
              <a:ext cx="225812" cy="4608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Tw Cen MT"/>
                </a:rPr>
                <a:t>1</a:t>
              </a:r>
            </a:p>
          </p:txBody>
        </p:sp>
      </p:grpSp>
      <p:sp>
        <p:nvSpPr>
          <p:cNvPr id="70" name="Content Placeholder 2">
            <a:extLst>
              <a:ext uri="{FF2B5EF4-FFF2-40B4-BE49-F238E27FC236}">
                <a16:creationId xmlns:a16="http://schemas.microsoft.com/office/drawing/2014/main" id="{1B675CEA-1AC0-4ADB-88B5-8DC0DED6108C}"/>
              </a:ext>
            </a:extLst>
          </p:cNvPr>
          <p:cNvSpPr txBox="1">
            <a:spLocks/>
          </p:cNvSpPr>
          <p:nvPr/>
        </p:nvSpPr>
        <p:spPr>
          <a:xfrm>
            <a:off x="6096000" y="1445993"/>
            <a:ext cx="6523788" cy="3862544"/>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400"/>
              </a:spcBef>
              <a:buFont typeface="Calibri" panose="020F0502020204030204" pitchFamily="34" charset="0"/>
              <a:buNone/>
            </a:pPr>
            <a:r>
              <a:rPr lang="en-US" sz="1600" dirty="0">
                <a:solidFill>
                  <a:srgbClr val="007A37"/>
                </a:solidFill>
                <a:latin typeface="Consolas" panose="020B0609020204030204" pitchFamily="49" charset="0"/>
              </a:rPr>
              <a:t>// Simulates an event arriving at a gate</a:t>
            </a:r>
          </a:p>
          <a:p>
            <a:pPr marL="0" indent="0">
              <a:spcBef>
                <a:spcPts val="400"/>
              </a:spcBef>
              <a:buFont typeface="Calibri" panose="020F0502020204030204" pitchFamily="34" charset="0"/>
              <a:buNone/>
            </a:pPr>
            <a:r>
              <a:rPr lang="en-US" sz="1600" dirty="0">
                <a:latin typeface="Consolas" panose="020B0609020204030204" pitchFamily="49" charset="0"/>
              </a:rPr>
              <a:t>void </a:t>
            </a:r>
            <a:r>
              <a:rPr lang="en-US" sz="1600" dirty="0" err="1">
                <a:latin typeface="Consolas" panose="020B0609020204030204" pitchFamily="49" charset="0"/>
              </a:rPr>
              <a:t>simToggle</a:t>
            </a:r>
            <a:r>
              <a:rPr lang="en-US" sz="1600" dirty="0">
                <a:latin typeface="Consolas" panose="020B0609020204030204" pitchFamily="49" charset="0"/>
              </a:rPr>
              <a:t>(Time </a:t>
            </a:r>
            <a:r>
              <a:rPr lang="en-US" sz="1600" dirty="0" err="1">
                <a:latin typeface="Consolas" panose="020B0609020204030204" pitchFamily="49" charset="0"/>
              </a:rPr>
              <a:t>time</a:t>
            </a:r>
            <a:r>
              <a:rPr lang="en-US" sz="1600" dirty="0">
                <a:latin typeface="Consolas" panose="020B0609020204030204" pitchFamily="49" charset="0"/>
              </a:rPr>
              <a:t>, </a:t>
            </a:r>
            <a:r>
              <a:rPr lang="en-US" sz="1600" dirty="0" err="1">
                <a:latin typeface="Consolas" panose="020B0609020204030204" pitchFamily="49" charset="0"/>
              </a:rPr>
              <a:t>GateInput</a:t>
            </a:r>
            <a:r>
              <a:rPr lang="en-US" sz="1600" dirty="0">
                <a:latin typeface="Consolas" panose="020B0609020204030204" pitchFamily="49" charset="0"/>
              </a:rPr>
              <a:t> input) {</a:t>
            </a:r>
          </a:p>
          <a:p>
            <a:pPr marL="384048" lvl="2" indent="0">
              <a:buNone/>
            </a:pPr>
            <a:r>
              <a:rPr lang="en-US" sz="1600" dirty="0">
                <a:solidFill>
                  <a:schemeClr val="tx1"/>
                </a:solidFill>
                <a:latin typeface="Consolas" panose="020B0609020204030204" pitchFamily="49" charset="0"/>
              </a:rPr>
              <a:t>gate = </a:t>
            </a:r>
            <a:r>
              <a:rPr lang="en-US" sz="1600" dirty="0" err="1">
                <a:solidFill>
                  <a:schemeClr val="tx1"/>
                </a:solidFill>
                <a:latin typeface="Consolas" panose="020B0609020204030204" pitchFamily="49" charset="0"/>
              </a:rPr>
              <a:t>input.gate</a:t>
            </a:r>
            <a:r>
              <a:rPr lang="en-US" sz="1600" dirty="0">
                <a:solidFill>
                  <a:schemeClr val="tx1"/>
                </a:solidFill>
                <a:latin typeface="Consolas" panose="020B0609020204030204" pitchFamily="49" charset="0"/>
              </a:rPr>
              <a:t>;</a:t>
            </a:r>
          </a:p>
          <a:p>
            <a:pPr marL="384048" lvl="2" indent="0">
              <a:buNone/>
            </a:pPr>
            <a:r>
              <a:rPr lang="en-US" sz="1600" dirty="0" err="1">
                <a:solidFill>
                  <a:schemeClr val="tx1"/>
                </a:solidFill>
                <a:latin typeface="Consolas" panose="020B0609020204030204" pitchFamily="49" charset="0"/>
              </a:rPr>
              <a:t>toggledOutput</a:t>
            </a:r>
            <a:r>
              <a:rPr lang="en-US" sz="1600" dirty="0">
                <a:solidFill>
                  <a:schemeClr val="tx1"/>
                </a:solidFill>
                <a:latin typeface="Consolas" panose="020B0609020204030204" pitchFamily="49" charset="0"/>
              </a:rPr>
              <a:t> = </a:t>
            </a:r>
            <a:r>
              <a:rPr lang="en-US" sz="1600" dirty="0" err="1">
                <a:solidFill>
                  <a:schemeClr val="tx1"/>
                </a:solidFill>
                <a:latin typeface="Consolas" panose="020B0609020204030204" pitchFamily="49" charset="0"/>
              </a:rPr>
              <a:t>updateState</a:t>
            </a:r>
            <a:r>
              <a:rPr lang="en-US" sz="1600" dirty="0">
                <a:solidFill>
                  <a:schemeClr val="tx1"/>
                </a:solidFill>
                <a:latin typeface="Consolas" panose="020B0609020204030204" pitchFamily="49" charset="0"/>
              </a:rPr>
              <a:t>(gate, input);</a:t>
            </a:r>
          </a:p>
          <a:p>
            <a:pPr marL="384048" lvl="2" indent="0">
              <a:buFont typeface="Calibri" pitchFamily="34" charset="0"/>
              <a:buNone/>
            </a:pPr>
            <a:r>
              <a:rPr lang="en-US" sz="1600" dirty="0">
                <a:latin typeface="Consolas" panose="020B0609020204030204" pitchFamily="49" charset="0"/>
              </a:rPr>
              <a:t>if (</a:t>
            </a:r>
            <a:r>
              <a:rPr lang="en-US" sz="1600" dirty="0" err="1">
                <a:latin typeface="Consolas" panose="020B0609020204030204" pitchFamily="49" charset="0"/>
              </a:rPr>
              <a:t>toggledOutput</a:t>
            </a:r>
            <a:r>
              <a:rPr lang="en-US" sz="1600" dirty="0">
                <a:latin typeface="Consolas" panose="020B0609020204030204" pitchFamily="49" charset="0"/>
              </a:rPr>
              <a:t>) {</a:t>
            </a:r>
          </a:p>
          <a:p>
            <a:pPr marL="384048" lvl="2" indent="0">
              <a:buFont typeface="Calibri" pitchFamily="34" charset="0"/>
              <a:buNone/>
            </a:pPr>
            <a:r>
              <a:rPr lang="en-US" sz="1600" dirty="0">
                <a:latin typeface="Consolas" panose="020B0609020204030204" pitchFamily="49" charset="0"/>
              </a:rPr>
              <a:t>   </a:t>
            </a:r>
            <a:r>
              <a:rPr lang="en-US" sz="1600" dirty="0">
                <a:solidFill>
                  <a:srgbClr val="007A37"/>
                </a:solidFill>
                <a:latin typeface="Consolas" panose="020B0609020204030204" pitchFamily="49" charset="0"/>
              </a:rPr>
              <a:t>// create events for connected gates</a:t>
            </a:r>
          </a:p>
          <a:p>
            <a:pPr marL="384048" lvl="2" indent="0">
              <a:buFont typeface="Calibri" pitchFamily="34" charset="0"/>
              <a:buNone/>
            </a:pPr>
            <a:r>
              <a:rPr lang="en-US" sz="1600" dirty="0">
                <a:latin typeface="Consolas" panose="020B0609020204030204" pitchFamily="49" charset="0"/>
              </a:rPr>
              <a:t>   for (</a:t>
            </a:r>
            <a:r>
              <a:rPr lang="en-US" sz="1600" dirty="0" err="1">
                <a:latin typeface="Consolas" panose="020B0609020204030204" pitchFamily="49" charset="0"/>
              </a:rPr>
              <a:t>GateInput</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 : </a:t>
            </a:r>
            <a:r>
              <a:rPr lang="en-US" sz="1600" dirty="0" err="1">
                <a:latin typeface="Consolas" panose="020B0609020204030204" pitchFamily="49" charset="0"/>
              </a:rPr>
              <a:t>gate.connectedInputs</a:t>
            </a:r>
            <a:r>
              <a:rPr lang="en-US" sz="1600" dirty="0">
                <a:latin typeface="Consolas" panose="020B0609020204030204" pitchFamily="49" charset="0"/>
              </a:rPr>
              <a:t>()) {</a:t>
            </a:r>
          </a:p>
          <a:p>
            <a:pPr marL="384048" lvl="2" indent="0">
              <a:buFont typeface="Calibri" pitchFamily="34" charset="0"/>
              <a:buNone/>
            </a:pPr>
            <a:r>
              <a:rPr lang="en-US" sz="1600" dirty="0">
                <a:latin typeface="Consolas" panose="020B0609020204030204" pitchFamily="49" charset="0"/>
              </a:rPr>
              <a:t>      Time </a:t>
            </a:r>
            <a:r>
              <a:rPr lang="en-US" sz="1600" dirty="0" err="1">
                <a:latin typeface="Consolas" panose="020B0609020204030204" pitchFamily="49" charset="0"/>
              </a:rPr>
              <a:t>nextTime</a:t>
            </a:r>
            <a:r>
              <a:rPr lang="en-US" sz="1600" dirty="0">
                <a:latin typeface="Consolas" panose="020B0609020204030204" pitchFamily="49" charset="0"/>
              </a:rPr>
              <a:t> = time + </a:t>
            </a:r>
            <a:r>
              <a:rPr lang="en-US" sz="1600" dirty="0" err="1">
                <a:latin typeface="Consolas" panose="020B0609020204030204" pitchFamily="49" charset="0"/>
              </a:rPr>
              <a:t>gate.delay</a:t>
            </a:r>
            <a:r>
              <a:rPr lang="en-US" sz="1600" dirty="0">
                <a:latin typeface="Consolas" panose="020B0609020204030204" pitchFamily="49" charset="0"/>
              </a:rPr>
              <a:t>(input, </a:t>
            </a:r>
            <a:r>
              <a:rPr lang="en-US" sz="1600" dirty="0" err="1">
                <a:latin typeface="Consolas" panose="020B0609020204030204" pitchFamily="49" charset="0"/>
              </a:rPr>
              <a:t>i</a:t>
            </a:r>
            <a:r>
              <a:rPr lang="en-US" sz="1600" dirty="0">
                <a:latin typeface="Consolas" panose="020B0609020204030204" pitchFamily="49" charset="0"/>
              </a:rPr>
              <a:t>);</a:t>
            </a:r>
          </a:p>
          <a:p>
            <a:pPr marL="384048" lvl="2" indent="0">
              <a:buFont typeface="Calibri" pitchFamily="34" charset="0"/>
              <a:buNone/>
            </a:pPr>
            <a:r>
              <a:rPr lang="en-US" sz="1600" dirty="0">
                <a:latin typeface="Consolas" panose="020B0609020204030204" pitchFamily="49" charset="0"/>
              </a:rPr>
              <a:t>	 slot::enqueue(</a:t>
            </a:r>
          </a:p>
          <a:p>
            <a:pPr marL="384048" lvl="2" indent="0">
              <a:buFont typeface="Calibri" pitchFamily="34" charset="0"/>
              <a:buNone/>
            </a:pPr>
            <a:r>
              <a:rPr lang="en-US" sz="1600" dirty="0">
                <a:latin typeface="Consolas" panose="020B0609020204030204" pitchFamily="49" charset="0"/>
              </a:rPr>
              <a:t>		</a:t>
            </a:r>
            <a:r>
              <a:rPr lang="en-US" sz="1600" dirty="0" err="1">
                <a:latin typeface="Consolas" panose="020B0609020204030204" pitchFamily="49" charset="0"/>
              </a:rPr>
              <a:t>simToggle</a:t>
            </a:r>
            <a:r>
              <a:rPr lang="en-US" sz="1600" dirty="0">
                <a:latin typeface="Consolas" panose="020B0609020204030204" pitchFamily="49" charset="0"/>
              </a:rPr>
              <a:t>, </a:t>
            </a:r>
            <a:r>
              <a:rPr lang="en-US" sz="1600" dirty="0" err="1">
                <a:latin typeface="Consolas" panose="020B0609020204030204" pitchFamily="49" charset="0"/>
              </a:rPr>
              <a:t>nextTime</a:t>
            </a:r>
            <a:r>
              <a:rPr lang="en-US" sz="1600" dirty="0">
                <a:latin typeface="Consolas" panose="020B0609020204030204" pitchFamily="49" charset="0"/>
              </a:rPr>
              <a:t>, </a:t>
            </a:r>
            <a:r>
              <a:rPr lang="en-US" sz="1600" dirty="0" err="1">
                <a:latin typeface="Consolas" panose="020B0609020204030204" pitchFamily="49" charset="0"/>
              </a:rPr>
              <a:t>i.gateID</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p>
          <a:p>
            <a:pPr marL="384048" lvl="2" indent="0">
              <a:spcBef>
                <a:spcPts val="300"/>
              </a:spcBef>
              <a:buFont typeface="Calibri" pitchFamily="34" charset="0"/>
              <a:buNone/>
            </a:pPr>
            <a:r>
              <a:rPr lang="en-US" sz="1600" dirty="0">
                <a:latin typeface="Consolas" panose="020B0609020204030204" pitchFamily="49" charset="0"/>
              </a:rPr>
              <a:t>   }</a:t>
            </a:r>
          </a:p>
          <a:p>
            <a:pPr marL="384048" lvl="2" indent="0">
              <a:spcBef>
                <a:spcPts val="300"/>
              </a:spcBef>
              <a:buFont typeface="Calibri" pitchFamily="34" charset="0"/>
              <a:buNone/>
            </a:pPr>
            <a:r>
              <a:rPr lang="en-US" sz="1600" dirty="0">
                <a:latin typeface="Consolas" panose="020B0609020204030204" pitchFamily="49" charset="0"/>
              </a:rPr>
              <a:t>}</a:t>
            </a:r>
          </a:p>
          <a:p>
            <a:pPr marL="0">
              <a:spcBef>
                <a:spcPts val="300"/>
              </a:spcBef>
              <a:buFont typeface="Calibri" panose="020F0502020204030204" pitchFamily="34" charset="0"/>
              <a:buNone/>
            </a:pPr>
            <a:r>
              <a:rPr lang="en-US" sz="1600" dirty="0">
                <a:latin typeface="Consolas" panose="020B0609020204030204" pitchFamily="49" charset="0"/>
              </a:rPr>
              <a:t>}</a:t>
            </a:r>
          </a:p>
          <a:p>
            <a:pPr marL="0">
              <a:spcBef>
                <a:spcPts val="300"/>
              </a:spcBef>
              <a:buNone/>
            </a:pPr>
            <a:r>
              <a:rPr lang="en-US" sz="1600" dirty="0" err="1">
                <a:solidFill>
                  <a:schemeClr val="tx1"/>
                </a:solidFill>
                <a:latin typeface="Consolas" panose="020B0609020204030204" pitchFamily="49" charset="0"/>
              </a:rPr>
              <a:t>enqueueInitialTasks</a:t>
            </a:r>
            <a:r>
              <a:rPr lang="en-US" sz="1600" dirty="0">
                <a:solidFill>
                  <a:schemeClr val="tx1"/>
                </a:solidFill>
                <a:latin typeface="Consolas" panose="020B0609020204030204" pitchFamily="49" charset="0"/>
              </a:rPr>
              <a:t>()</a:t>
            </a:r>
          </a:p>
          <a:p>
            <a:pPr marL="0">
              <a:spcBef>
                <a:spcPts val="300"/>
              </a:spcBef>
              <a:buFont typeface="Calibri" panose="020F0502020204030204" pitchFamily="34" charset="0"/>
              <a:buNone/>
            </a:pPr>
            <a:r>
              <a:rPr lang="en-US" sz="1600" dirty="0">
                <a:latin typeface="Consolas" panose="020B0609020204030204" pitchFamily="49" charset="0"/>
              </a:rPr>
              <a:t>slot::run()</a:t>
            </a:r>
          </a:p>
          <a:p>
            <a:pPr marL="384048" lvl="2" indent="0">
              <a:buFont typeface="Calibri" pitchFamily="34" charset="0"/>
              <a:buNone/>
            </a:pPr>
            <a:endParaRPr lang="en-US" sz="1600" dirty="0">
              <a:latin typeface="Consolas" panose="020B0609020204030204" pitchFamily="49" charset="0"/>
            </a:endParaRPr>
          </a:p>
          <a:p>
            <a:pPr lvl="2"/>
            <a:endParaRPr lang="en-US" sz="1600" dirty="0">
              <a:latin typeface="Consolas" panose="020B0609020204030204" pitchFamily="49" charset="0"/>
            </a:endParaRPr>
          </a:p>
        </p:txBody>
      </p:sp>
      <p:sp>
        <p:nvSpPr>
          <p:cNvPr id="3" name="Content Placeholder 2">
            <a:extLst>
              <a:ext uri="{FF2B5EF4-FFF2-40B4-BE49-F238E27FC236}">
                <a16:creationId xmlns:a16="http://schemas.microsoft.com/office/drawing/2014/main" id="{2236F618-E3BE-41BA-8645-F1510F6C5FF3}"/>
              </a:ext>
            </a:extLst>
          </p:cNvPr>
          <p:cNvSpPr>
            <a:spLocks noGrp="1"/>
          </p:cNvSpPr>
          <p:nvPr>
            <p:ph idx="1"/>
          </p:nvPr>
        </p:nvSpPr>
        <p:spPr>
          <a:xfrm>
            <a:off x="361655" y="1445993"/>
            <a:ext cx="5727396" cy="4922647"/>
          </a:xfrm>
        </p:spPr>
        <p:txBody>
          <a:bodyPr>
            <a:normAutofit fontScale="92500" lnSpcReduction="10000"/>
          </a:bodyPr>
          <a:lstStyle/>
          <a:p>
            <a:pPr marL="0" indent="0">
              <a:spcBef>
                <a:spcPts val="400"/>
              </a:spcBef>
              <a:buNone/>
            </a:pPr>
            <a:r>
              <a:rPr lang="en-US" sz="1600" dirty="0">
                <a:solidFill>
                  <a:srgbClr val="007A37"/>
                </a:solidFill>
                <a:latin typeface="Consolas" panose="020B0609020204030204" pitchFamily="49" charset="0"/>
              </a:rPr>
              <a:t>// Simulates an event arriving at a gate</a:t>
            </a:r>
          </a:p>
          <a:p>
            <a:pPr marL="0" indent="0">
              <a:spcBef>
                <a:spcPts val="400"/>
              </a:spcBef>
              <a:buNone/>
            </a:pPr>
            <a:r>
              <a:rPr lang="en-US" sz="1600" dirty="0">
                <a:latin typeface="Consolas" panose="020B0609020204030204" pitchFamily="49" charset="0"/>
              </a:rPr>
              <a:t>void </a:t>
            </a:r>
            <a:r>
              <a:rPr lang="en-US" sz="1600" dirty="0" err="1">
                <a:latin typeface="Consolas" panose="020B0609020204030204" pitchFamily="49" charset="0"/>
              </a:rPr>
              <a:t>simToggle</a:t>
            </a:r>
            <a:r>
              <a:rPr lang="en-US" sz="1600" dirty="0">
                <a:latin typeface="Consolas" panose="020B0609020204030204" pitchFamily="49" charset="0"/>
              </a:rPr>
              <a:t>(Time </a:t>
            </a:r>
            <a:r>
              <a:rPr lang="en-US" sz="1600" dirty="0" err="1">
                <a:latin typeface="Consolas" panose="020B0609020204030204" pitchFamily="49" charset="0"/>
              </a:rPr>
              <a:t>time</a:t>
            </a:r>
            <a:r>
              <a:rPr lang="en-US" sz="1600" dirty="0">
                <a:latin typeface="Consolas" panose="020B0609020204030204" pitchFamily="49" charset="0"/>
              </a:rPr>
              <a:t>, </a:t>
            </a:r>
            <a:r>
              <a:rPr lang="en-US" sz="1600" dirty="0" err="1">
                <a:latin typeface="Consolas" panose="020B0609020204030204" pitchFamily="49" charset="0"/>
              </a:rPr>
              <a:t>GateInput</a:t>
            </a:r>
            <a:r>
              <a:rPr lang="en-US" sz="1600" dirty="0">
                <a:latin typeface="Consolas" panose="020B0609020204030204" pitchFamily="49" charset="0"/>
              </a:rPr>
              <a:t> input) {</a:t>
            </a:r>
          </a:p>
          <a:p>
            <a:pPr marL="384048" lvl="2" indent="0">
              <a:buNone/>
            </a:pPr>
            <a:r>
              <a:rPr lang="en-US" sz="1600" dirty="0">
                <a:solidFill>
                  <a:schemeClr val="tx1"/>
                </a:solidFill>
                <a:latin typeface="Consolas" panose="020B0609020204030204" pitchFamily="49" charset="0"/>
              </a:rPr>
              <a:t>gate = </a:t>
            </a:r>
            <a:r>
              <a:rPr lang="en-US" sz="1600" dirty="0" err="1">
                <a:solidFill>
                  <a:schemeClr val="tx1"/>
                </a:solidFill>
                <a:latin typeface="Consolas" panose="020B0609020204030204" pitchFamily="49" charset="0"/>
              </a:rPr>
              <a:t>input.gate</a:t>
            </a:r>
            <a:r>
              <a:rPr lang="en-US" sz="1600" dirty="0">
                <a:solidFill>
                  <a:schemeClr val="tx1"/>
                </a:solidFill>
                <a:latin typeface="Consolas" panose="020B0609020204030204" pitchFamily="49" charset="0"/>
              </a:rPr>
              <a:t>;</a:t>
            </a:r>
          </a:p>
          <a:p>
            <a:pPr marL="384048" lvl="2" indent="0">
              <a:buNone/>
            </a:pPr>
            <a:r>
              <a:rPr lang="en-US" sz="1600" dirty="0" err="1">
                <a:solidFill>
                  <a:schemeClr val="tx1"/>
                </a:solidFill>
                <a:latin typeface="Consolas" panose="020B0609020204030204" pitchFamily="49" charset="0"/>
              </a:rPr>
              <a:t>toggledOutput</a:t>
            </a:r>
            <a:r>
              <a:rPr lang="en-US" sz="1600" dirty="0">
                <a:solidFill>
                  <a:schemeClr val="tx1"/>
                </a:solidFill>
                <a:latin typeface="Consolas" panose="020B0609020204030204" pitchFamily="49" charset="0"/>
              </a:rPr>
              <a:t> = </a:t>
            </a:r>
            <a:r>
              <a:rPr lang="en-US" sz="1600" dirty="0" err="1">
                <a:solidFill>
                  <a:schemeClr val="tx1"/>
                </a:solidFill>
                <a:latin typeface="Consolas" panose="020B0609020204030204" pitchFamily="49" charset="0"/>
              </a:rPr>
              <a:t>updateState</a:t>
            </a:r>
            <a:r>
              <a:rPr lang="en-US" sz="1600" dirty="0">
                <a:solidFill>
                  <a:schemeClr val="tx1"/>
                </a:solidFill>
                <a:latin typeface="Consolas" panose="020B0609020204030204" pitchFamily="49" charset="0"/>
              </a:rPr>
              <a:t>(gate, input);</a:t>
            </a:r>
          </a:p>
          <a:p>
            <a:pPr marL="384048" lvl="2" indent="0">
              <a:buNone/>
            </a:pPr>
            <a:r>
              <a:rPr lang="en-US" sz="1600" dirty="0">
                <a:latin typeface="Consolas" panose="020B0609020204030204" pitchFamily="49" charset="0"/>
              </a:rPr>
              <a:t>if (</a:t>
            </a:r>
            <a:r>
              <a:rPr lang="en-US" sz="1600" dirty="0" err="1">
                <a:latin typeface="Consolas" panose="020B0609020204030204" pitchFamily="49" charset="0"/>
              </a:rPr>
              <a:t>toggledOutput</a:t>
            </a:r>
            <a:r>
              <a:rPr lang="en-US" sz="1600" dirty="0">
                <a:latin typeface="Consolas" panose="020B0609020204030204" pitchFamily="49" charset="0"/>
              </a:rPr>
              <a:t>) {</a:t>
            </a:r>
          </a:p>
          <a:p>
            <a:pPr marL="384048" lvl="2" indent="0">
              <a:buNone/>
            </a:pPr>
            <a:r>
              <a:rPr lang="en-US" sz="1600" dirty="0">
                <a:solidFill>
                  <a:srgbClr val="00B050"/>
                </a:solidFill>
                <a:latin typeface="Consolas" panose="020B0609020204030204" pitchFamily="49" charset="0"/>
              </a:rPr>
              <a:t>   </a:t>
            </a:r>
            <a:r>
              <a:rPr lang="en-US" sz="1600" dirty="0">
                <a:solidFill>
                  <a:srgbClr val="007A37"/>
                </a:solidFill>
                <a:latin typeface="Consolas" panose="020B0609020204030204" pitchFamily="49" charset="0"/>
              </a:rPr>
              <a:t>// create events for connected gates</a:t>
            </a:r>
          </a:p>
          <a:p>
            <a:pPr marL="384048" lvl="2" indent="0">
              <a:buNone/>
            </a:pPr>
            <a:r>
              <a:rPr lang="en-US" sz="1600" dirty="0">
                <a:latin typeface="Consolas" panose="020B0609020204030204" pitchFamily="49" charset="0"/>
              </a:rPr>
              <a:t>   for (</a:t>
            </a:r>
            <a:r>
              <a:rPr lang="en-US" sz="1600" dirty="0" err="1">
                <a:latin typeface="Consolas" panose="020B0609020204030204" pitchFamily="49" charset="0"/>
              </a:rPr>
              <a:t>GateInput</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 : </a:t>
            </a:r>
            <a:r>
              <a:rPr lang="en-US" sz="1600" dirty="0" err="1">
                <a:latin typeface="Consolas" panose="020B0609020204030204" pitchFamily="49" charset="0"/>
              </a:rPr>
              <a:t>gate.connectedInputs</a:t>
            </a:r>
            <a:r>
              <a:rPr lang="en-US" sz="1600" dirty="0">
                <a:latin typeface="Consolas" panose="020B0609020204030204" pitchFamily="49" charset="0"/>
              </a:rPr>
              <a:t>()) {</a:t>
            </a:r>
          </a:p>
          <a:p>
            <a:pPr marL="384048" lvl="2" indent="0">
              <a:buNone/>
            </a:pPr>
            <a:r>
              <a:rPr lang="en-US" sz="1600" dirty="0">
                <a:latin typeface="Consolas" panose="020B0609020204030204" pitchFamily="49" charset="0"/>
              </a:rPr>
              <a:t>     Time </a:t>
            </a:r>
            <a:r>
              <a:rPr lang="en-US" sz="1600" dirty="0" err="1">
                <a:latin typeface="Consolas" panose="020B0609020204030204" pitchFamily="49" charset="0"/>
              </a:rPr>
              <a:t>nextTime</a:t>
            </a:r>
            <a:r>
              <a:rPr lang="en-US" sz="1600" dirty="0">
                <a:latin typeface="Consolas" panose="020B0609020204030204" pitchFamily="49" charset="0"/>
              </a:rPr>
              <a:t> = time + </a:t>
            </a:r>
            <a:r>
              <a:rPr lang="en-US" sz="1600" dirty="0" err="1">
                <a:latin typeface="Consolas" panose="020B0609020204030204" pitchFamily="49" charset="0"/>
              </a:rPr>
              <a:t>gate.delay</a:t>
            </a:r>
            <a:r>
              <a:rPr lang="en-US" sz="1600" dirty="0">
                <a:latin typeface="Consolas" panose="020B0609020204030204" pitchFamily="49" charset="0"/>
              </a:rPr>
              <a:t>(input, </a:t>
            </a:r>
            <a:r>
              <a:rPr lang="en-US" sz="1600" dirty="0" err="1">
                <a:latin typeface="Consolas" panose="020B0609020204030204" pitchFamily="49" charset="0"/>
              </a:rPr>
              <a:t>i</a:t>
            </a:r>
            <a:r>
              <a:rPr lang="en-US" sz="1600" dirty="0">
                <a:latin typeface="Consolas" panose="020B0609020204030204" pitchFamily="49" charset="0"/>
              </a:rPr>
              <a:t>);</a:t>
            </a:r>
          </a:p>
          <a:p>
            <a:pPr marL="384048" lvl="2" indent="0">
              <a:buNone/>
            </a:pPr>
            <a:r>
              <a:rPr lang="en-US" sz="1600" dirty="0">
                <a:latin typeface="Consolas" panose="020B0609020204030204" pitchFamily="49" charset="0"/>
              </a:rPr>
              <a:t>	</a:t>
            </a:r>
            <a:r>
              <a:rPr lang="en-US" sz="1600" dirty="0" err="1">
                <a:latin typeface="Consolas" panose="020B0609020204030204" pitchFamily="49" charset="0"/>
              </a:rPr>
              <a:t>eventQueue.enqueue</a:t>
            </a:r>
            <a:r>
              <a:rPr lang="en-US" sz="1600" dirty="0">
                <a:latin typeface="Consolas" panose="020B0609020204030204" pitchFamily="49" charset="0"/>
              </a:rPr>
              <a:t>(</a:t>
            </a:r>
            <a:r>
              <a:rPr lang="en-US" sz="1600" dirty="0" err="1">
                <a:latin typeface="Consolas" panose="020B0609020204030204" pitchFamily="49" charset="0"/>
              </a:rPr>
              <a:t>nextTime</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p>
          <a:p>
            <a:pPr marL="384048" lvl="2" indent="0">
              <a:lnSpc>
                <a:spcPct val="60000"/>
              </a:lnSpc>
              <a:spcBef>
                <a:spcPts val="100"/>
              </a:spcBef>
              <a:buNone/>
            </a:pPr>
            <a:r>
              <a:rPr lang="en-US" sz="1600" dirty="0">
                <a:latin typeface="Consolas" panose="020B0609020204030204" pitchFamily="49" charset="0"/>
              </a:rPr>
              <a:t>   }</a:t>
            </a:r>
          </a:p>
          <a:p>
            <a:pPr marL="384048" lvl="2" indent="0">
              <a:lnSpc>
                <a:spcPct val="60000"/>
              </a:lnSpc>
              <a:spcBef>
                <a:spcPts val="100"/>
              </a:spcBef>
              <a:buNone/>
            </a:pPr>
            <a:r>
              <a:rPr lang="en-US" sz="1600" dirty="0">
                <a:latin typeface="Consolas" panose="020B0609020204030204" pitchFamily="49" charset="0"/>
              </a:rPr>
              <a:t>}</a:t>
            </a:r>
          </a:p>
          <a:p>
            <a:pPr marL="0">
              <a:lnSpc>
                <a:spcPct val="60000"/>
              </a:lnSpc>
              <a:spcBef>
                <a:spcPts val="100"/>
              </a:spcBef>
              <a:buNone/>
            </a:pPr>
            <a:r>
              <a:rPr lang="en-US" sz="1600" dirty="0">
                <a:latin typeface="Consolas" panose="020B0609020204030204" pitchFamily="49" charset="0"/>
              </a:rPr>
              <a:t>}</a:t>
            </a:r>
          </a:p>
          <a:p>
            <a:pPr marL="0">
              <a:lnSpc>
                <a:spcPct val="60000"/>
              </a:lnSpc>
              <a:spcBef>
                <a:spcPts val="100"/>
              </a:spcBef>
              <a:buNone/>
            </a:pPr>
            <a:endParaRPr lang="en-US" sz="1600" dirty="0">
              <a:latin typeface="Consolas" panose="020B0609020204030204" pitchFamily="49" charset="0"/>
            </a:endParaRPr>
          </a:p>
          <a:p>
            <a:pPr marL="0">
              <a:spcBef>
                <a:spcPts val="400"/>
              </a:spcBef>
              <a:buNone/>
            </a:pPr>
            <a:r>
              <a:rPr lang="en-US" sz="1600" dirty="0" err="1">
                <a:latin typeface="Consolas" panose="020B0609020204030204" pitchFamily="49" charset="0"/>
              </a:rPr>
              <a:t>PriorityQueue</a:t>
            </a:r>
            <a:r>
              <a:rPr lang="en-US" sz="1600" dirty="0">
                <a:latin typeface="Consolas" panose="020B0609020204030204" pitchFamily="49" charset="0"/>
              </a:rPr>
              <a:t>&lt;Time, </a:t>
            </a:r>
            <a:r>
              <a:rPr lang="en-US" sz="1600" dirty="0" err="1">
                <a:latin typeface="Consolas" panose="020B0609020204030204" pitchFamily="49" charset="0"/>
              </a:rPr>
              <a:t>GateInput</a:t>
            </a:r>
            <a:r>
              <a:rPr lang="en-US" sz="1600" dirty="0">
                <a:latin typeface="Consolas" panose="020B0609020204030204" pitchFamily="49" charset="0"/>
              </a:rPr>
              <a:t>&gt; </a:t>
            </a:r>
            <a:r>
              <a:rPr lang="en-US" sz="1600" dirty="0" err="1">
                <a:latin typeface="Consolas" panose="020B0609020204030204" pitchFamily="49" charset="0"/>
              </a:rPr>
              <a:t>eventQueue</a:t>
            </a:r>
            <a:r>
              <a:rPr lang="en-US" sz="1600" dirty="0">
                <a:latin typeface="Consolas" panose="020B0609020204030204" pitchFamily="49" charset="0"/>
              </a:rPr>
              <a:t>;</a:t>
            </a:r>
          </a:p>
          <a:p>
            <a:pPr marL="0">
              <a:spcBef>
                <a:spcPts val="400"/>
              </a:spcBef>
              <a:buNone/>
            </a:pPr>
            <a:r>
              <a:rPr lang="en-US" sz="1600" dirty="0" err="1">
                <a:solidFill>
                  <a:schemeClr val="tx1"/>
                </a:solidFill>
                <a:latin typeface="Consolas" panose="020B0609020204030204" pitchFamily="49" charset="0"/>
              </a:rPr>
              <a:t>enqueueInitialEvents</a:t>
            </a:r>
            <a:r>
              <a:rPr lang="en-US" sz="1600" dirty="0">
                <a:solidFill>
                  <a:schemeClr val="tx1"/>
                </a:solidFill>
                <a:latin typeface="Consolas" panose="020B0609020204030204" pitchFamily="49" charset="0"/>
              </a:rPr>
              <a:t>()</a:t>
            </a:r>
          </a:p>
          <a:p>
            <a:pPr marL="0">
              <a:spcBef>
                <a:spcPts val="400"/>
              </a:spcBef>
              <a:buNone/>
            </a:pPr>
            <a:r>
              <a:rPr lang="en-US" sz="1600" dirty="0">
                <a:solidFill>
                  <a:srgbClr val="007A37"/>
                </a:solidFill>
                <a:latin typeface="Consolas" panose="020B0609020204030204" pitchFamily="49" charset="0"/>
              </a:rPr>
              <a:t>// event loop. Sequentially execute in </a:t>
            </a:r>
            <a:r>
              <a:rPr lang="en-US" sz="1600" dirty="0" err="1">
                <a:solidFill>
                  <a:srgbClr val="007A37"/>
                </a:solidFill>
                <a:latin typeface="Consolas" panose="020B0609020204030204" pitchFamily="49" charset="0"/>
              </a:rPr>
              <a:t>ts</a:t>
            </a:r>
            <a:r>
              <a:rPr lang="en-US" sz="1600" dirty="0">
                <a:solidFill>
                  <a:srgbClr val="007A37"/>
                </a:solidFill>
                <a:latin typeface="Consolas" panose="020B0609020204030204" pitchFamily="49" charset="0"/>
              </a:rPr>
              <a:t> order</a:t>
            </a:r>
          </a:p>
          <a:p>
            <a:pPr marL="0">
              <a:lnSpc>
                <a:spcPct val="110000"/>
              </a:lnSpc>
              <a:spcBef>
                <a:spcPts val="0"/>
              </a:spcBef>
              <a:buNone/>
            </a:pPr>
            <a:r>
              <a:rPr lang="en-US" sz="1600" dirty="0">
                <a:latin typeface="Consolas" panose="020B0609020204030204" pitchFamily="49" charset="0"/>
              </a:rPr>
              <a:t>while (!</a:t>
            </a:r>
            <a:r>
              <a:rPr lang="en-US" sz="1600" dirty="0" err="1">
                <a:latin typeface="Consolas" panose="020B0609020204030204" pitchFamily="49" charset="0"/>
              </a:rPr>
              <a:t>eventQueue.empty</a:t>
            </a:r>
            <a:r>
              <a:rPr lang="en-US" sz="1600" dirty="0">
                <a:latin typeface="Consolas" panose="020B0609020204030204" pitchFamily="49" charset="0"/>
              </a:rPr>
              <a:t>()){</a:t>
            </a:r>
          </a:p>
          <a:p>
            <a:pPr marL="0">
              <a:lnSpc>
                <a:spcPct val="110000"/>
              </a:lnSpc>
              <a:spcBef>
                <a:spcPts val="0"/>
              </a:spcBef>
              <a:buNone/>
            </a:pPr>
            <a:r>
              <a:rPr lang="en-US" sz="1600" dirty="0">
                <a:latin typeface="Consolas" panose="020B0609020204030204" pitchFamily="49" charset="0"/>
              </a:rPr>
              <a:t>    (time, input) = </a:t>
            </a:r>
            <a:r>
              <a:rPr lang="en-US" sz="1600" dirty="0" err="1">
                <a:latin typeface="Consolas" panose="020B0609020204030204" pitchFamily="49" charset="0"/>
              </a:rPr>
              <a:t>eventQueue.dequeue</a:t>
            </a:r>
            <a:r>
              <a:rPr lang="en-US" sz="1600" dirty="0">
                <a:latin typeface="Consolas" panose="020B0609020204030204" pitchFamily="49" charset="0"/>
              </a:rPr>
              <a:t>();</a:t>
            </a:r>
          </a:p>
          <a:p>
            <a:pPr marL="0">
              <a:lnSpc>
                <a:spcPct val="110000"/>
              </a:lnSpc>
              <a:spcBef>
                <a:spcPts val="0"/>
              </a:spcBef>
              <a:buNone/>
            </a:pPr>
            <a:r>
              <a:rPr lang="en-US" sz="1600" dirty="0">
                <a:latin typeface="Consolas" panose="020B0609020204030204" pitchFamily="49" charset="0"/>
              </a:rPr>
              <a:t>    </a:t>
            </a:r>
            <a:r>
              <a:rPr lang="en-US" sz="1600" dirty="0" err="1">
                <a:latin typeface="Consolas" panose="020B0609020204030204" pitchFamily="49" charset="0"/>
              </a:rPr>
              <a:t>simToggle</a:t>
            </a:r>
            <a:r>
              <a:rPr lang="en-US" sz="1600" dirty="0">
                <a:latin typeface="Consolas" panose="020B0609020204030204" pitchFamily="49" charset="0"/>
              </a:rPr>
              <a:t>(time, input);</a:t>
            </a:r>
          </a:p>
          <a:p>
            <a:pPr marL="0">
              <a:lnSpc>
                <a:spcPct val="110000"/>
              </a:lnSpc>
              <a:spcBef>
                <a:spcPts val="0"/>
              </a:spcBef>
              <a:buNone/>
            </a:pPr>
            <a:r>
              <a:rPr lang="en-US" sz="1600" dirty="0">
                <a:latin typeface="Consolas" panose="020B0609020204030204" pitchFamily="49" charset="0"/>
              </a:rPr>
              <a:t>}</a:t>
            </a:r>
          </a:p>
          <a:p>
            <a:pPr marL="384048" lvl="2" indent="0">
              <a:buNone/>
            </a:pPr>
            <a:endParaRPr lang="en-US" sz="1600" dirty="0">
              <a:latin typeface="Consolas" panose="020B0609020204030204" pitchFamily="49" charset="0"/>
            </a:endParaRPr>
          </a:p>
          <a:p>
            <a:pPr lvl="2"/>
            <a:endParaRPr lang="en-US" sz="16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393513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0">
                                            <p:txEl>
                                              <p:pRg st="1" end="1"/>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0">
                                            <p:txEl>
                                              <p:pRg st="4" end="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0">
                                            <p:txEl>
                                              <p:pRg st="3" end="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0">
                                            <p:txEl>
                                              <p:pRg st="2" end="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0">
                                            <p:txEl>
                                              <p:pRg st="5" end="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0">
                                            <p:txEl>
                                              <p:pRg st="6" end="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0">
                                            <p:txEl>
                                              <p:pRg st="7" end="7"/>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0">
                                            <p:txEl>
                                              <p:pRg st="8" end="8"/>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0">
                                            <p:txEl>
                                              <p:pRg st="9" end="9"/>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0">
                                            <p:txEl>
                                              <p:pRg st="10" end="10"/>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0">
                                            <p:txEl>
                                              <p:pRg st="11" end="11"/>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0">
                                            <p:txEl>
                                              <p:pRg st="12" end="12"/>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0">
                                            <p:txEl>
                                              <p:pRg st="13" end="13"/>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0">
                                            <p:txEl>
                                              <p:pRg st="14" end="1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2" grpId="0" animBg="1"/>
      <p:bldP spid="73" grpId="0" animBg="1"/>
      <p:bldP spid="7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7E7E9-1C04-4209-AA22-15C750E2394E}"/>
              </a:ext>
            </a:extLst>
          </p:cNvPr>
          <p:cNvSpPr>
            <a:spLocks noGrp="1"/>
          </p:cNvSpPr>
          <p:nvPr>
            <p:ph type="ctrTitle"/>
          </p:nvPr>
        </p:nvSpPr>
        <p:spPr>
          <a:xfrm>
            <a:off x="586926" y="1501050"/>
            <a:ext cx="11605074" cy="2064749"/>
          </a:xfrm>
        </p:spPr>
        <p:txBody>
          <a:bodyPr>
            <a:normAutofit/>
          </a:bodyPr>
          <a:lstStyle/>
          <a:p>
            <a:r>
              <a:rPr lang="en-US" sz="7200" dirty="0"/>
              <a:t>Chronos: </a:t>
            </a:r>
            <a:br>
              <a:rPr lang="en-US" sz="7200" dirty="0"/>
            </a:br>
            <a:r>
              <a:rPr lang="en-US" sz="7200" dirty="0"/>
              <a:t>An implementation of SLOT</a:t>
            </a:r>
          </a:p>
        </p:txBody>
      </p:sp>
      <p:sp>
        <p:nvSpPr>
          <p:cNvPr id="6" name="Subtitle 5">
            <a:extLst>
              <a:ext uri="{FF2B5EF4-FFF2-40B4-BE49-F238E27FC236}">
                <a16:creationId xmlns:a16="http://schemas.microsoft.com/office/drawing/2014/main" id="{115FFE5F-542E-4623-878A-2F4F2539336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61635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04996-DDA6-43E7-A9F9-58BF47BB1196}"/>
              </a:ext>
            </a:extLst>
          </p:cNvPr>
          <p:cNvSpPr>
            <a:spLocks noGrp="1"/>
          </p:cNvSpPr>
          <p:nvPr>
            <p:ph type="title"/>
          </p:nvPr>
        </p:nvSpPr>
        <p:spPr>
          <a:xfrm>
            <a:off x="315708" y="301410"/>
            <a:ext cx="11629858" cy="914548"/>
          </a:xfrm>
        </p:spPr>
        <p:txBody>
          <a:bodyPr>
            <a:normAutofit/>
          </a:bodyPr>
          <a:lstStyle/>
          <a:p>
            <a:r>
              <a:rPr lang="en-US" dirty="0"/>
              <a:t>Chronos overview</a:t>
            </a:r>
          </a:p>
        </p:txBody>
      </p:sp>
      <p:sp>
        <p:nvSpPr>
          <p:cNvPr id="3" name="Content Placeholder 2">
            <a:extLst>
              <a:ext uri="{FF2B5EF4-FFF2-40B4-BE49-F238E27FC236}">
                <a16:creationId xmlns:a16="http://schemas.microsoft.com/office/drawing/2014/main" id="{6EB89A55-F2F1-47CD-BB7C-A5DA2675921F}"/>
              </a:ext>
            </a:extLst>
          </p:cNvPr>
          <p:cNvSpPr>
            <a:spLocks noGrp="1"/>
          </p:cNvSpPr>
          <p:nvPr>
            <p:ph idx="1"/>
          </p:nvPr>
        </p:nvSpPr>
        <p:spPr>
          <a:xfrm>
            <a:off x="351434" y="1594376"/>
            <a:ext cx="11558405" cy="2358937"/>
          </a:xfrm>
        </p:spPr>
        <p:txBody>
          <a:bodyPr>
            <a:normAutofit/>
          </a:bodyPr>
          <a:lstStyle/>
          <a:p>
            <a:r>
              <a:rPr lang="en-US" sz="2800" dirty="0"/>
              <a:t>Chronos provides a framework to build accelerators for applications with speculative parallelism</a:t>
            </a:r>
          </a:p>
        </p:txBody>
      </p:sp>
      <p:sp>
        <p:nvSpPr>
          <p:cNvPr id="5" name="Slide Number Placeholder 4">
            <a:extLst>
              <a:ext uri="{FF2B5EF4-FFF2-40B4-BE49-F238E27FC236}">
                <a16:creationId xmlns:a16="http://schemas.microsoft.com/office/drawing/2014/main" id="{E7B5A2EA-6806-4DF9-9201-15EF57001174}"/>
              </a:ext>
            </a:extLst>
          </p:cNvPr>
          <p:cNvSpPr>
            <a:spLocks noGrp="1"/>
          </p:cNvSpPr>
          <p:nvPr>
            <p:ph type="sldNum" sz="quarter" idx="12"/>
          </p:nvPr>
        </p:nvSpPr>
        <p:spPr/>
        <p:txBody>
          <a:bodyPr/>
          <a:lstStyle/>
          <a:p>
            <a:fld id="{330EA680-D336-4FF7-8B7A-9848BB0A1C32}" type="slidenum">
              <a:rPr lang="en-GB" smtClean="0"/>
              <a:t>13</a:t>
            </a:fld>
            <a:endParaRPr lang="en-GB"/>
          </a:p>
        </p:txBody>
      </p:sp>
      <p:sp>
        <p:nvSpPr>
          <p:cNvPr id="82" name="Rectangle 81">
            <a:extLst>
              <a:ext uri="{FF2B5EF4-FFF2-40B4-BE49-F238E27FC236}">
                <a16:creationId xmlns:a16="http://schemas.microsoft.com/office/drawing/2014/main" id="{C528DC69-2DA4-4F0E-93AB-52D74557E70B}"/>
              </a:ext>
            </a:extLst>
          </p:cNvPr>
          <p:cNvSpPr/>
          <p:nvPr/>
        </p:nvSpPr>
        <p:spPr>
          <a:xfrm>
            <a:off x="5658164" y="3137001"/>
            <a:ext cx="1944928" cy="933993"/>
          </a:xfrm>
          <a:prstGeom prst="rect">
            <a:avLst/>
          </a:prstGeom>
          <a:solidFill>
            <a:srgbClr val="DD8347"/>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Tw Cen MT"/>
              <a:ea typeface="+mn-ea"/>
              <a:cs typeface="+mn-cs"/>
            </a:endParaRPr>
          </a:p>
        </p:txBody>
      </p:sp>
      <p:sp>
        <p:nvSpPr>
          <p:cNvPr id="77" name="Rectangle 76">
            <a:extLst>
              <a:ext uri="{FF2B5EF4-FFF2-40B4-BE49-F238E27FC236}">
                <a16:creationId xmlns:a16="http://schemas.microsoft.com/office/drawing/2014/main" id="{28FA211B-F535-4B81-975A-3F0C259FE82B}"/>
              </a:ext>
            </a:extLst>
          </p:cNvPr>
          <p:cNvSpPr/>
          <p:nvPr/>
        </p:nvSpPr>
        <p:spPr>
          <a:xfrm>
            <a:off x="5655083" y="2548994"/>
            <a:ext cx="1944929" cy="565005"/>
          </a:xfrm>
          <a:prstGeom prst="rect">
            <a:avLst/>
          </a:prstGeom>
          <a:solidFill>
            <a:srgbClr val="94B6D2">
              <a:lumMod val="40000"/>
              <a:lumOff val="60000"/>
            </a:srgbClr>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Tw Cen MT"/>
              <a:ea typeface="+mn-ea"/>
              <a:cs typeface="+mn-cs"/>
            </a:endParaRPr>
          </a:p>
        </p:txBody>
      </p:sp>
      <p:sp>
        <p:nvSpPr>
          <p:cNvPr id="78" name="Rectangle 77">
            <a:extLst>
              <a:ext uri="{FF2B5EF4-FFF2-40B4-BE49-F238E27FC236}">
                <a16:creationId xmlns:a16="http://schemas.microsoft.com/office/drawing/2014/main" id="{F1A31DE2-EAA6-4F5B-8B33-B2423919942B}"/>
              </a:ext>
            </a:extLst>
          </p:cNvPr>
          <p:cNvSpPr/>
          <p:nvPr/>
        </p:nvSpPr>
        <p:spPr>
          <a:xfrm>
            <a:off x="5655083" y="4132301"/>
            <a:ext cx="1948009" cy="583380"/>
          </a:xfrm>
          <a:prstGeom prst="rect">
            <a:avLst/>
          </a:prstGeom>
          <a:solidFill>
            <a:srgbClr val="94B6D2">
              <a:lumMod val="40000"/>
              <a:lumOff val="60000"/>
            </a:srgbClr>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Tw Cen MT"/>
              <a:ea typeface="+mn-ea"/>
              <a:cs typeface="+mn-cs"/>
            </a:endParaRPr>
          </a:p>
        </p:txBody>
      </p:sp>
      <p:sp>
        <p:nvSpPr>
          <p:cNvPr id="79" name="Rectangle 78">
            <a:extLst>
              <a:ext uri="{FF2B5EF4-FFF2-40B4-BE49-F238E27FC236}">
                <a16:creationId xmlns:a16="http://schemas.microsoft.com/office/drawing/2014/main" id="{0453D1D3-9D94-48D9-9A77-880925D05D97}"/>
              </a:ext>
            </a:extLst>
          </p:cNvPr>
          <p:cNvSpPr/>
          <p:nvPr/>
        </p:nvSpPr>
        <p:spPr>
          <a:xfrm>
            <a:off x="2608941" y="4046243"/>
            <a:ext cx="2971854" cy="651064"/>
          </a:xfrm>
          <a:prstGeom prst="rect">
            <a:avLst/>
          </a:prstGeom>
          <a:solidFill>
            <a:srgbClr val="94B6D2">
              <a:lumMod val="40000"/>
              <a:lumOff val="60000"/>
            </a:srgbClr>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Tw Cen MT"/>
              <a:ea typeface="+mn-ea"/>
              <a:cs typeface="+mn-cs"/>
            </a:endParaRPr>
          </a:p>
        </p:txBody>
      </p:sp>
      <p:sp>
        <p:nvSpPr>
          <p:cNvPr id="80" name="Rectangle 79">
            <a:extLst>
              <a:ext uri="{FF2B5EF4-FFF2-40B4-BE49-F238E27FC236}">
                <a16:creationId xmlns:a16="http://schemas.microsoft.com/office/drawing/2014/main" id="{6FE06F90-88FB-4837-AA03-612054A3EFA3}"/>
              </a:ext>
            </a:extLst>
          </p:cNvPr>
          <p:cNvSpPr/>
          <p:nvPr/>
        </p:nvSpPr>
        <p:spPr>
          <a:xfrm>
            <a:off x="2608941" y="2548993"/>
            <a:ext cx="2971854" cy="1141292"/>
          </a:xfrm>
          <a:prstGeom prst="rect">
            <a:avLst/>
          </a:prstGeom>
          <a:solidFill>
            <a:srgbClr val="94B6D2">
              <a:lumMod val="40000"/>
              <a:lumOff val="60000"/>
            </a:srgbClr>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Tw Cen MT"/>
              <a:ea typeface="+mn-ea"/>
              <a:cs typeface="+mn-cs"/>
            </a:endParaRPr>
          </a:p>
        </p:txBody>
      </p:sp>
      <p:cxnSp>
        <p:nvCxnSpPr>
          <p:cNvPr id="50" name="Straight Connector 49">
            <a:extLst>
              <a:ext uri="{FF2B5EF4-FFF2-40B4-BE49-F238E27FC236}">
                <a16:creationId xmlns:a16="http://schemas.microsoft.com/office/drawing/2014/main" id="{AB76996C-524E-48D7-AA94-87E607BE490E}"/>
              </a:ext>
            </a:extLst>
          </p:cNvPr>
          <p:cNvCxnSpPr/>
          <p:nvPr/>
        </p:nvCxnSpPr>
        <p:spPr>
          <a:xfrm flipV="1">
            <a:off x="3609216" y="3365976"/>
            <a:ext cx="0" cy="1037117"/>
          </a:xfrm>
          <a:prstGeom prst="line">
            <a:avLst/>
          </a:prstGeom>
          <a:noFill/>
          <a:ln w="38100" cap="flat" cmpd="sng" algn="ctr">
            <a:solidFill>
              <a:srgbClr val="C93300"/>
            </a:solidFill>
            <a:prstDash val="solid"/>
          </a:ln>
          <a:effectLst/>
        </p:spPr>
      </p:cxnSp>
      <p:cxnSp>
        <p:nvCxnSpPr>
          <p:cNvPr id="51" name="Straight Connector 50">
            <a:extLst>
              <a:ext uri="{FF2B5EF4-FFF2-40B4-BE49-F238E27FC236}">
                <a16:creationId xmlns:a16="http://schemas.microsoft.com/office/drawing/2014/main" id="{E6C665C5-05B9-46AE-8734-9F41764395E6}"/>
              </a:ext>
            </a:extLst>
          </p:cNvPr>
          <p:cNvCxnSpPr/>
          <p:nvPr/>
        </p:nvCxnSpPr>
        <p:spPr>
          <a:xfrm flipV="1">
            <a:off x="4242096" y="3351663"/>
            <a:ext cx="0" cy="1037117"/>
          </a:xfrm>
          <a:prstGeom prst="line">
            <a:avLst/>
          </a:prstGeom>
          <a:noFill/>
          <a:ln w="38100" cap="flat" cmpd="sng" algn="ctr">
            <a:solidFill>
              <a:srgbClr val="C93300"/>
            </a:solidFill>
            <a:prstDash val="solid"/>
          </a:ln>
          <a:effectLst/>
        </p:spPr>
      </p:cxnSp>
      <p:cxnSp>
        <p:nvCxnSpPr>
          <p:cNvPr id="52" name="Straight Connector 51">
            <a:extLst>
              <a:ext uri="{FF2B5EF4-FFF2-40B4-BE49-F238E27FC236}">
                <a16:creationId xmlns:a16="http://schemas.microsoft.com/office/drawing/2014/main" id="{2D514D61-F541-4EFF-8D13-F9919042F9BC}"/>
              </a:ext>
            </a:extLst>
          </p:cNvPr>
          <p:cNvCxnSpPr/>
          <p:nvPr/>
        </p:nvCxnSpPr>
        <p:spPr>
          <a:xfrm flipV="1">
            <a:off x="5162241" y="3331460"/>
            <a:ext cx="0" cy="1037117"/>
          </a:xfrm>
          <a:prstGeom prst="line">
            <a:avLst/>
          </a:prstGeom>
          <a:noFill/>
          <a:ln w="38100" cap="flat" cmpd="sng" algn="ctr">
            <a:solidFill>
              <a:srgbClr val="C93300"/>
            </a:solidFill>
            <a:prstDash val="solid"/>
          </a:ln>
          <a:effectLst/>
        </p:spPr>
      </p:cxnSp>
      <p:cxnSp>
        <p:nvCxnSpPr>
          <p:cNvPr id="53" name="Straight Connector 52">
            <a:extLst>
              <a:ext uri="{FF2B5EF4-FFF2-40B4-BE49-F238E27FC236}">
                <a16:creationId xmlns:a16="http://schemas.microsoft.com/office/drawing/2014/main" id="{63030E3E-5952-4B18-A5D5-728810ED7743}"/>
              </a:ext>
            </a:extLst>
          </p:cNvPr>
          <p:cNvCxnSpPr/>
          <p:nvPr/>
        </p:nvCxnSpPr>
        <p:spPr>
          <a:xfrm flipV="1">
            <a:off x="3030197" y="2877722"/>
            <a:ext cx="0" cy="324099"/>
          </a:xfrm>
          <a:prstGeom prst="line">
            <a:avLst/>
          </a:prstGeom>
          <a:noFill/>
          <a:ln w="38100" cap="flat" cmpd="sng" algn="ctr">
            <a:solidFill>
              <a:srgbClr val="C93300"/>
            </a:solidFill>
            <a:prstDash val="solid"/>
          </a:ln>
          <a:effectLst/>
        </p:spPr>
      </p:cxnSp>
      <p:cxnSp>
        <p:nvCxnSpPr>
          <p:cNvPr id="54" name="Straight Connector 53">
            <a:extLst>
              <a:ext uri="{FF2B5EF4-FFF2-40B4-BE49-F238E27FC236}">
                <a16:creationId xmlns:a16="http://schemas.microsoft.com/office/drawing/2014/main" id="{E72961F9-C9B8-416B-9A57-0357E87E63C8}"/>
              </a:ext>
            </a:extLst>
          </p:cNvPr>
          <p:cNvCxnSpPr/>
          <p:nvPr/>
        </p:nvCxnSpPr>
        <p:spPr>
          <a:xfrm flipV="1">
            <a:off x="3721428" y="2877722"/>
            <a:ext cx="0" cy="324099"/>
          </a:xfrm>
          <a:prstGeom prst="line">
            <a:avLst/>
          </a:prstGeom>
          <a:noFill/>
          <a:ln w="38100" cap="flat" cmpd="sng" algn="ctr">
            <a:solidFill>
              <a:srgbClr val="C93300"/>
            </a:solidFill>
            <a:prstDash val="solid"/>
          </a:ln>
          <a:effectLst/>
        </p:spPr>
      </p:cxnSp>
      <p:cxnSp>
        <p:nvCxnSpPr>
          <p:cNvPr id="55" name="Straight Connector 54">
            <a:extLst>
              <a:ext uri="{FF2B5EF4-FFF2-40B4-BE49-F238E27FC236}">
                <a16:creationId xmlns:a16="http://schemas.microsoft.com/office/drawing/2014/main" id="{7778D42B-4610-49D0-BF2F-4229E2B7BE71}"/>
              </a:ext>
            </a:extLst>
          </p:cNvPr>
          <p:cNvCxnSpPr/>
          <p:nvPr/>
        </p:nvCxnSpPr>
        <p:spPr>
          <a:xfrm flipV="1">
            <a:off x="4412659" y="2877722"/>
            <a:ext cx="0" cy="324099"/>
          </a:xfrm>
          <a:prstGeom prst="line">
            <a:avLst/>
          </a:prstGeom>
          <a:noFill/>
          <a:ln w="38100" cap="flat" cmpd="sng" algn="ctr">
            <a:solidFill>
              <a:srgbClr val="C93300"/>
            </a:solidFill>
            <a:prstDash val="solid"/>
          </a:ln>
          <a:effectLst/>
        </p:spPr>
      </p:cxnSp>
      <p:cxnSp>
        <p:nvCxnSpPr>
          <p:cNvPr id="56" name="Straight Connector 55">
            <a:extLst>
              <a:ext uri="{FF2B5EF4-FFF2-40B4-BE49-F238E27FC236}">
                <a16:creationId xmlns:a16="http://schemas.microsoft.com/office/drawing/2014/main" id="{2FF6B20E-486F-4B0B-B479-0B4094A48F7E}"/>
              </a:ext>
            </a:extLst>
          </p:cNvPr>
          <p:cNvCxnSpPr/>
          <p:nvPr/>
        </p:nvCxnSpPr>
        <p:spPr>
          <a:xfrm flipV="1">
            <a:off x="5129925" y="2877722"/>
            <a:ext cx="0" cy="324099"/>
          </a:xfrm>
          <a:prstGeom prst="line">
            <a:avLst/>
          </a:prstGeom>
          <a:noFill/>
          <a:ln w="38100" cap="flat" cmpd="sng" algn="ctr">
            <a:solidFill>
              <a:srgbClr val="C93300"/>
            </a:solidFill>
            <a:prstDash val="solid"/>
          </a:ln>
          <a:effectLst/>
        </p:spPr>
      </p:cxnSp>
      <p:sp>
        <p:nvSpPr>
          <p:cNvPr id="57" name="Rectangle 56">
            <a:extLst>
              <a:ext uri="{FF2B5EF4-FFF2-40B4-BE49-F238E27FC236}">
                <a16:creationId xmlns:a16="http://schemas.microsoft.com/office/drawing/2014/main" id="{D28C5468-C3C9-4B2B-BE5E-DF6371E31586}"/>
              </a:ext>
            </a:extLst>
          </p:cNvPr>
          <p:cNvSpPr/>
          <p:nvPr/>
        </p:nvSpPr>
        <p:spPr>
          <a:xfrm rot="16200000">
            <a:off x="5676298" y="3434749"/>
            <a:ext cx="583379" cy="376800"/>
          </a:xfrm>
          <a:prstGeom prst="rect">
            <a:avLst/>
          </a:prstGeom>
          <a:solidFill>
            <a:srgbClr val="968C8C">
              <a:lumMod val="20000"/>
              <a:lumOff val="80000"/>
            </a:srgbClr>
          </a:solidFill>
          <a:ln w="19050" cap="flat" cmpd="sng" algn="ctr">
            <a:solidFill>
              <a:srgbClr val="968C8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Tw Cen MT"/>
              </a:rPr>
              <a:t>PE</a:t>
            </a:r>
          </a:p>
        </p:txBody>
      </p:sp>
      <p:sp>
        <p:nvSpPr>
          <p:cNvPr id="58" name="Rectangle 57">
            <a:extLst>
              <a:ext uri="{FF2B5EF4-FFF2-40B4-BE49-F238E27FC236}">
                <a16:creationId xmlns:a16="http://schemas.microsoft.com/office/drawing/2014/main" id="{C57652F7-A720-425D-9B7D-6BDED49ACF50}"/>
              </a:ext>
            </a:extLst>
          </p:cNvPr>
          <p:cNvSpPr/>
          <p:nvPr/>
        </p:nvSpPr>
        <p:spPr>
          <a:xfrm>
            <a:off x="5720126" y="2603742"/>
            <a:ext cx="1777874" cy="456591"/>
          </a:xfrm>
          <a:prstGeom prst="rect">
            <a:avLst/>
          </a:prstGeom>
          <a:solidFill>
            <a:srgbClr val="7BA79D">
              <a:lumMod val="40000"/>
              <a:lumOff val="60000"/>
            </a:srgbClr>
          </a:solidFill>
          <a:ln w="19050" cap="flat" cmpd="sng" algn="ctr">
            <a:solidFill>
              <a:srgbClr val="7BA79D">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Tw Cen MT"/>
              </a:rPr>
              <a:t>Cache (Private, non-coherent)</a:t>
            </a:r>
          </a:p>
        </p:txBody>
      </p:sp>
      <p:sp>
        <p:nvSpPr>
          <p:cNvPr id="59" name="Rectangle 58">
            <a:extLst>
              <a:ext uri="{FF2B5EF4-FFF2-40B4-BE49-F238E27FC236}">
                <a16:creationId xmlns:a16="http://schemas.microsoft.com/office/drawing/2014/main" id="{46D66D72-799F-427D-B862-0AE922E751D2}"/>
              </a:ext>
            </a:extLst>
          </p:cNvPr>
          <p:cNvSpPr/>
          <p:nvPr/>
        </p:nvSpPr>
        <p:spPr>
          <a:xfrm>
            <a:off x="5779587" y="4238938"/>
            <a:ext cx="1673980" cy="308797"/>
          </a:xfrm>
          <a:prstGeom prst="rect">
            <a:avLst/>
          </a:prstGeom>
          <a:solidFill>
            <a:schemeClr val="accent5">
              <a:lumMod val="40000"/>
              <a:lumOff val="60000"/>
            </a:schemeClr>
          </a:solidFill>
          <a:ln w="19050" cap="flat" cmpd="sng" algn="ctr">
            <a:solidFill>
              <a:srgbClr val="DD8047">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Tw Cen MT"/>
              </a:rPr>
              <a:t>Task Unit</a:t>
            </a:r>
          </a:p>
        </p:txBody>
      </p:sp>
      <p:cxnSp>
        <p:nvCxnSpPr>
          <p:cNvPr id="60" name="Straight Connector 59">
            <a:extLst>
              <a:ext uri="{FF2B5EF4-FFF2-40B4-BE49-F238E27FC236}">
                <a16:creationId xmlns:a16="http://schemas.microsoft.com/office/drawing/2014/main" id="{263D4C49-5B9F-496B-A28E-52DABF551DD8}"/>
              </a:ext>
            </a:extLst>
          </p:cNvPr>
          <p:cNvCxnSpPr/>
          <p:nvPr/>
        </p:nvCxnSpPr>
        <p:spPr>
          <a:xfrm flipV="1">
            <a:off x="2987109" y="3331460"/>
            <a:ext cx="0" cy="1037117"/>
          </a:xfrm>
          <a:prstGeom prst="line">
            <a:avLst/>
          </a:prstGeom>
          <a:noFill/>
          <a:ln w="38100" cap="flat" cmpd="sng" algn="ctr">
            <a:solidFill>
              <a:srgbClr val="C93300"/>
            </a:solidFill>
            <a:prstDash val="solid"/>
          </a:ln>
          <a:effectLst/>
        </p:spPr>
      </p:cxnSp>
      <p:cxnSp>
        <p:nvCxnSpPr>
          <p:cNvPr id="61" name="Straight Connector 60">
            <a:extLst>
              <a:ext uri="{FF2B5EF4-FFF2-40B4-BE49-F238E27FC236}">
                <a16:creationId xmlns:a16="http://schemas.microsoft.com/office/drawing/2014/main" id="{956A640F-B57A-47DB-ACA2-E6B086CCE573}"/>
              </a:ext>
            </a:extLst>
          </p:cNvPr>
          <p:cNvCxnSpPr>
            <a:cxnSpLocks/>
          </p:cNvCxnSpPr>
          <p:nvPr/>
        </p:nvCxnSpPr>
        <p:spPr>
          <a:xfrm>
            <a:off x="5497084" y="4109298"/>
            <a:ext cx="196597" cy="438437"/>
          </a:xfrm>
          <a:prstGeom prst="line">
            <a:avLst/>
          </a:prstGeom>
          <a:noFill/>
          <a:ln w="19050" cap="flat" cmpd="sng" algn="ctr">
            <a:solidFill>
              <a:sysClr val="windowText" lastClr="000000"/>
            </a:solidFill>
            <a:prstDash val="dash"/>
          </a:ln>
          <a:effectLst/>
        </p:spPr>
      </p:cxnSp>
      <p:cxnSp>
        <p:nvCxnSpPr>
          <p:cNvPr id="62" name="Straight Connector 61">
            <a:extLst>
              <a:ext uri="{FF2B5EF4-FFF2-40B4-BE49-F238E27FC236}">
                <a16:creationId xmlns:a16="http://schemas.microsoft.com/office/drawing/2014/main" id="{8DC90A99-F830-4873-84D4-AD14D41ABBE2}"/>
              </a:ext>
            </a:extLst>
          </p:cNvPr>
          <p:cNvCxnSpPr>
            <a:cxnSpLocks/>
          </p:cNvCxnSpPr>
          <p:nvPr/>
        </p:nvCxnSpPr>
        <p:spPr>
          <a:xfrm flipV="1">
            <a:off x="5486312" y="2750397"/>
            <a:ext cx="188965" cy="844154"/>
          </a:xfrm>
          <a:prstGeom prst="line">
            <a:avLst/>
          </a:prstGeom>
          <a:noFill/>
          <a:ln w="19050" cap="flat" cmpd="sng" algn="ctr">
            <a:solidFill>
              <a:sysClr val="windowText" lastClr="000000"/>
            </a:solidFill>
            <a:prstDash val="dash"/>
          </a:ln>
          <a:effectLst/>
        </p:spPr>
      </p:cxnSp>
      <p:sp>
        <p:nvSpPr>
          <p:cNvPr id="63" name="Rectangle 62">
            <a:extLst>
              <a:ext uri="{FF2B5EF4-FFF2-40B4-BE49-F238E27FC236}">
                <a16:creationId xmlns:a16="http://schemas.microsoft.com/office/drawing/2014/main" id="{9C39FC04-9385-4C43-A898-E5EB7B345612}"/>
              </a:ext>
            </a:extLst>
          </p:cNvPr>
          <p:cNvSpPr/>
          <p:nvPr/>
        </p:nvSpPr>
        <p:spPr>
          <a:xfrm>
            <a:off x="2732161" y="4238938"/>
            <a:ext cx="2695800" cy="324099"/>
          </a:xfrm>
          <a:prstGeom prst="rect">
            <a:avLst/>
          </a:prstGeom>
          <a:solidFill>
            <a:srgbClr val="DD8047">
              <a:lumMod val="20000"/>
              <a:lumOff val="80000"/>
            </a:srgbClr>
          </a:solidFill>
          <a:ln w="19050" cap="flat" cmpd="sng" algn="ctr">
            <a:solidFill>
              <a:srgbClr val="DD8047"/>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DD8047">
                    <a:lumMod val="50000"/>
                  </a:srgbClr>
                </a:solidFill>
                <a:effectLst/>
                <a:uLnTx/>
                <a:uFillTx/>
                <a:latin typeface="Tw Cen MT"/>
                <a:ea typeface="+mn-ea"/>
                <a:cs typeface="+mn-cs"/>
              </a:rPr>
              <a:t>Task Traffic Interconnect</a:t>
            </a:r>
          </a:p>
        </p:txBody>
      </p:sp>
      <p:sp>
        <p:nvSpPr>
          <p:cNvPr id="64" name="Rectangle 63">
            <a:extLst>
              <a:ext uri="{FF2B5EF4-FFF2-40B4-BE49-F238E27FC236}">
                <a16:creationId xmlns:a16="http://schemas.microsoft.com/office/drawing/2014/main" id="{26B22C4A-D7FE-42DD-B113-FBDBB0310BE5}"/>
              </a:ext>
            </a:extLst>
          </p:cNvPr>
          <p:cNvSpPr/>
          <p:nvPr/>
        </p:nvSpPr>
        <p:spPr>
          <a:xfrm>
            <a:off x="2732161" y="2683262"/>
            <a:ext cx="622107" cy="324099"/>
          </a:xfrm>
          <a:prstGeom prst="rect">
            <a:avLst/>
          </a:prstGeom>
          <a:solidFill>
            <a:sysClr val="window" lastClr="FFFFFF">
              <a:lumMod val="85000"/>
            </a:sysClr>
          </a:solidFill>
          <a:ln w="19050" cap="flat" cmpd="sng" algn="ctr">
            <a:solidFill>
              <a:sysClr val="windowText" lastClr="000000">
                <a:lumMod val="50000"/>
                <a:lumOff val="50000"/>
              </a:sys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lumMod val="75000"/>
                    <a:lumOff val="25000"/>
                  </a:prstClr>
                </a:solidFill>
                <a:effectLst/>
                <a:uLnTx/>
                <a:uFillTx/>
                <a:latin typeface="Tw Cen MT"/>
                <a:ea typeface="+mn-ea"/>
                <a:cs typeface="+mn-cs"/>
              </a:rPr>
              <a:t>Mem0</a:t>
            </a:r>
          </a:p>
        </p:txBody>
      </p:sp>
      <p:sp>
        <p:nvSpPr>
          <p:cNvPr id="65" name="Rectangle 64">
            <a:extLst>
              <a:ext uri="{FF2B5EF4-FFF2-40B4-BE49-F238E27FC236}">
                <a16:creationId xmlns:a16="http://schemas.microsoft.com/office/drawing/2014/main" id="{666B5AC1-C888-41CC-BFF8-7A8C6B01CB39}"/>
              </a:ext>
            </a:extLst>
          </p:cNvPr>
          <p:cNvSpPr/>
          <p:nvPr/>
        </p:nvSpPr>
        <p:spPr>
          <a:xfrm>
            <a:off x="3423392" y="2683262"/>
            <a:ext cx="622107" cy="324099"/>
          </a:xfrm>
          <a:prstGeom prst="rect">
            <a:avLst/>
          </a:prstGeom>
          <a:solidFill>
            <a:sysClr val="window" lastClr="FFFFFF">
              <a:lumMod val="85000"/>
            </a:sysClr>
          </a:solidFill>
          <a:ln w="19050" cap="flat" cmpd="sng" algn="ctr">
            <a:solidFill>
              <a:sysClr val="windowText" lastClr="000000">
                <a:lumMod val="50000"/>
                <a:lumOff val="50000"/>
              </a:sys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lumMod val="75000"/>
                    <a:lumOff val="25000"/>
                  </a:prstClr>
                </a:solidFill>
                <a:effectLst/>
                <a:uLnTx/>
                <a:uFillTx/>
                <a:latin typeface="Tw Cen MT"/>
                <a:ea typeface="+mn-ea"/>
                <a:cs typeface="+mn-cs"/>
              </a:rPr>
              <a:t>Mem1</a:t>
            </a:r>
          </a:p>
        </p:txBody>
      </p:sp>
      <p:sp>
        <p:nvSpPr>
          <p:cNvPr id="66" name="Rectangle 65">
            <a:extLst>
              <a:ext uri="{FF2B5EF4-FFF2-40B4-BE49-F238E27FC236}">
                <a16:creationId xmlns:a16="http://schemas.microsoft.com/office/drawing/2014/main" id="{494C3725-D2D5-4830-AC29-33FA7FF0B8C9}"/>
              </a:ext>
            </a:extLst>
          </p:cNvPr>
          <p:cNvSpPr/>
          <p:nvPr/>
        </p:nvSpPr>
        <p:spPr>
          <a:xfrm>
            <a:off x="4114623" y="2683262"/>
            <a:ext cx="622107" cy="324099"/>
          </a:xfrm>
          <a:prstGeom prst="rect">
            <a:avLst/>
          </a:prstGeom>
          <a:solidFill>
            <a:sysClr val="window" lastClr="FFFFFF">
              <a:lumMod val="85000"/>
            </a:sysClr>
          </a:solidFill>
          <a:ln w="19050" cap="flat" cmpd="sng" algn="ctr">
            <a:solidFill>
              <a:sysClr val="windowText" lastClr="000000">
                <a:lumMod val="50000"/>
                <a:lumOff val="50000"/>
              </a:sys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lumMod val="75000"/>
                    <a:lumOff val="25000"/>
                  </a:prstClr>
                </a:solidFill>
                <a:effectLst/>
                <a:uLnTx/>
                <a:uFillTx/>
                <a:latin typeface="Tw Cen MT"/>
                <a:ea typeface="+mn-ea"/>
                <a:cs typeface="+mn-cs"/>
              </a:rPr>
              <a:t>Mem2</a:t>
            </a:r>
          </a:p>
        </p:txBody>
      </p:sp>
      <p:sp>
        <p:nvSpPr>
          <p:cNvPr id="67" name="Rectangle 66">
            <a:extLst>
              <a:ext uri="{FF2B5EF4-FFF2-40B4-BE49-F238E27FC236}">
                <a16:creationId xmlns:a16="http://schemas.microsoft.com/office/drawing/2014/main" id="{AC19593B-6868-4CD4-A769-B2884F89C4EA}"/>
              </a:ext>
            </a:extLst>
          </p:cNvPr>
          <p:cNvSpPr/>
          <p:nvPr/>
        </p:nvSpPr>
        <p:spPr>
          <a:xfrm>
            <a:off x="4805854" y="2683262"/>
            <a:ext cx="622107" cy="324099"/>
          </a:xfrm>
          <a:prstGeom prst="rect">
            <a:avLst/>
          </a:prstGeom>
          <a:solidFill>
            <a:sysClr val="window" lastClr="FFFFFF">
              <a:lumMod val="85000"/>
            </a:sysClr>
          </a:solidFill>
          <a:ln w="19050" cap="flat" cmpd="sng" algn="ctr">
            <a:solidFill>
              <a:sysClr val="windowText" lastClr="000000">
                <a:lumMod val="50000"/>
                <a:lumOff val="50000"/>
              </a:sys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lumMod val="75000"/>
                    <a:lumOff val="25000"/>
                  </a:prstClr>
                </a:solidFill>
                <a:effectLst/>
                <a:uLnTx/>
                <a:uFillTx/>
                <a:latin typeface="Tw Cen MT"/>
                <a:ea typeface="+mn-ea"/>
                <a:cs typeface="+mn-cs"/>
              </a:rPr>
              <a:t>Mem3</a:t>
            </a:r>
          </a:p>
        </p:txBody>
      </p:sp>
      <p:sp>
        <p:nvSpPr>
          <p:cNvPr id="68" name="Rectangle 67">
            <a:extLst>
              <a:ext uri="{FF2B5EF4-FFF2-40B4-BE49-F238E27FC236}">
                <a16:creationId xmlns:a16="http://schemas.microsoft.com/office/drawing/2014/main" id="{7840EC16-095A-4445-B497-27CE8A12316D}"/>
              </a:ext>
            </a:extLst>
          </p:cNvPr>
          <p:cNvSpPr/>
          <p:nvPr/>
        </p:nvSpPr>
        <p:spPr>
          <a:xfrm>
            <a:off x="2732161" y="3137001"/>
            <a:ext cx="2695800" cy="324099"/>
          </a:xfrm>
          <a:prstGeom prst="rect">
            <a:avLst/>
          </a:prstGeom>
          <a:solidFill>
            <a:srgbClr val="DD8047">
              <a:lumMod val="20000"/>
              <a:lumOff val="80000"/>
            </a:srgbClr>
          </a:solidFill>
          <a:ln w="19050" cap="flat" cmpd="sng" algn="ctr">
            <a:solidFill>
              <a:srgbClr val="DD8047"/>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DD8047">
                    <a:lumMod val="50000"/>
                  </a:srgbClr>
                </a:solidFill>
                <a:effectLst/>
                <a:uLnTx/>
                <a:uFillTx/>
                <a:latin typeface="Tw Cen MT"/>
                <a:ea typeface="+mn-ea"/>
                <a:cs typeface="+mn-cs"/>
              </a:rPr>
              <a:t>Memory Traffic Interconnect</a:t>
            </a:r>
          </a:p>
        </p:txBody>
      </p:sp>
      <p:sp>
        <p:nvSpPr>
          <p:cNvPr id="69" name="Rectangle 68">
            <a:extLst>
              <a:ext uri="{FF2B5EF4-FFF2-40B4-BE49-F238E27FC236}">
                <a16:creationId xmlns:a16="http://schemas.microsoft.com/office/drawing/2014/main" id="{A4970FC5-669F-42ED-973E-BA3149129B44}"/>
              </a:ext>
            </a:extLst>
          </p:cNvPr>
          <p:cNvSpPr/>
          <p:nvPr/>
        </p:nvSpPr>
        <p:spPr>
          <a:xfrm>
            <a:off x="2732161" y="3590740"/>
            <a:ext cx="552985" cy="518558"/>
          </a:xfrm>
          <a:prstGeom prst="rect">
            <a:avLst/>
          </a:prstGeom>
          <a:solidFill>
            <a:srgbClr val="94B6D2">
              <a:lumMod val="20000"/>
              <a:lumOff val="80000"/>
            </a:srgbClr>
          </a:solidFill>
          <a:ln w="19050" cap="flat" cmpd="sng" algn="ctr">
            <a:solidFill>
              <a:srgbClr val="0070C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75F55">
                    <a:lumMod val="50000"/>
                  </a:srgbClr>
                </a:solidFill>
                <a:effectLst/>
                <a:uLnTx/>
                <a:uFillTx/>
                <a:latin typeface="Tw Cen MT"/>
                <a:ea typeface="+mn-ea"/>
                <a:cs typeface="+mn-cs"/>
              </a:rPr>
              <a:t>Tile</a:t>
            </a:r>
            <a:br>
              <a:rPr kumimoji="0" lang="en-US" sz="1800" b="1" i="0" u="none" strike="noStrike" kern="0" cap="none" spc="0" normalizeH="0" baseline="0" noProof="0" dirty="0">
                <a:ln>
                  <a:noFill/>
                </a:ln>
                <a:solidFill>
                  <a:srgbClr val="775F55">
                    <a:lumMod val="50000"/>
                  </a:srgbClr>
                </a:solidFill>
                <a:effectLst/>
                <a:uLnTx/>
                <a:uFillTx/>
                <a:latin typeface="Tw Cen MT"/>
                <a:ea typeface="+mn-ea"/>
                <a:cs typeface="+mn-cs"/>
              </a:rPr>
            </a:br>
            <a:r>
              <a:rPr kumimoji="0" lang="en-US" sz="1800" b="1" i="0" u="none" strike="noStrike" kern="0" cap="none" spc="0" normalizeH="0" baseline="0" noProof="0" dirty="0">
                <a:ln>
                  <a:noFill/>
                </a:ln>
                <a:solidFill>
                  <a:srgbClr val="775F55">
                    <a:lumMod val="50000"/>
                  </a:srgbClr>
                </a:solidFill>
                <a:effectLst/>
                <a:uLnTx/>
                <a:uFillTx/>
                <a:latin typeface="Tw Cen MT"/>
                <a:ea typeface="+mn-ea"/>
                <a:cs typeface="+mn-cs"/>
              </a:rPr>
              <a:t>0</a:t>
            </a:r>
          </a:p>
        </p:txBody>
      </p:sp>
      <p:sp>
        <p:nvSpPr>
          <p:cNvPr id="70" name="Rectangle 69">
            <a:extLst>
              <a:ext uri="{FF2B5EF4-FFF2-40B4-BE49-F238E27FC236}">
                <a16:creationId xmlns:a16="http://schemas.microsoft.com/office/drawing/2014/main" id="{3335C9A5-3433-4C3F-A3E9-06C7D918EBF0}"/>
              </a:ext>
            </a:extLst>
          </p:cNvPr>
          <p:cNvSpPr/>
          <p:nvPr/>
        </p:nvSpPr>
        <p:spPr>
          <a:xfrm>
            <a:off x="3354268" y="3590740"/>
            <a:ext cx="552985" cy="518558"/>
          </a:xfrm>
          <a:prstGeom prst="rect">
            <a:avLst/>
          </a:prstGeom>
          <a:solidFill>
            <a:srgbClr val="94B6D2">
              <a:lumMod val="20000"/>
              <a:lumOff val="80000"/>
            </a:srgbClr>
          </a:solidFill>
          <a:ln w="19050" cap="flat" cmpd="sng" algn="ctr">
            <a:solidFill>
              <a:srgbClr val="0070C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75F55">
                    <a:lumMod val="50000"/>
                  </a:srgbClr>
                </a:solidFill>
                <a:effectLst/>
                <a:uLnTx/>
                <a:uFillTx/>
                <a:latin typeface="Tw Cen MT"/>
                <a:ea typeface="+mn-ea"/>
                <a:cs typeface="+mn-cs"/>
              </a:rPr>
              <a:t>Tile</a:t>
            </a:r>
            <a:br>
              <a:rPr kumimoji="0" lang="en-US" sz="1800" b="1" i="0" u="none" strike="noStrike" kern="0" cap="none" spc="0" normalizeH="0" baseline="0" noProof="0" dirty="0">
                <a:ln>
                  <a:noFill/>
                </a:ln>
                <a:solidFill>
                  <a:srgbClr val="775F55">
                    <a:lumMod val="50000"/>
                  </a:srgbClr>
                </a:solidFill>
                <a:effectLst/>
                <a:uLnTx/>
                <a:uFillTx/>
                <a:latin typeface="Tw Cen MT"/>
                <a:ea typeface="+mn-ea"/>
                <a:cs typeface="+mn-cs"/>
              </a:rPr>
            </a:br>
            <a:r>
              <a:rPr kumimoji="0" lang="en-US" sz="1800" b="1" i="0" u="none" strike="noStrike" kern="0" cap="none" spc="0" normalizeH="0" baseline="0" noProof="0" dirty="0">
                <a:ln>
                  <a:noFill/>
                </a:ln>
                <a:solidFill>
                  <a:srgbClr val="775F55">
                    <a:lumMod val="50000"/>
                  </a:srgbClr>
                </a:solidFill>
                <a:effectLst/>
                <a:uLnTx/>
                <a:uFillTx/>
                <a:latin typeface="Tw Cen MT"/>
                <a:ea typeface="+mn-ea"/>
                <a:cs typeface="+mn-cs"/>
              </a:rPr>
              <a:t>1</a:t>
            </a:r>
          </a:p>
        </p:txBody>
      </p:sp>
      <p:sp>
        <p:nvSpPr>
          <p:cNvPr id="71" name="TextBox 70">
            <a:extLst>
              <a:ext uri="{FF2B5EF4-FFF2-40B4-BE49-F238E27FC236}">
                <a16:creationId xmlns:a16="http://schemas.microsoft.com/office/drawing/2014/main" id="{AFFA3E68-8042-4366-BCAE-A33F23BB692A}"/>
              </a:ext>
            </a:extLst>
          </p:cNvPr>
          <p:cNvSpPr txBox="1"/>
          <p:nvPr/>
        </p:nvSpPr>
        <p:spPr>
          <a:xfrm>
            <a:off x="4451222" y="3491405"/>
            <a:ext cx="692132" cy="64633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prstClr val="black"/>
                </a:solidFill>
                <a:effectLst/>
                <a:uLnTx/>
                <a:uFillTx/>
                <a:latin typeface="Tw Cen MT"/>
              </a:rPr>
              <a:t>…</a:t>
            </a:r>
          </a:p>
        </p:txBody>
      </p:sp>
      <p:sp>
        <p:nvSpPr>
          <p:cNvPr id="72" name="Rectangle 71">
            <a:extLst>
              <a:ext uri="{FF2B5EF4-FFF2-40B4-BE49-F238E27FC236}">
                <a16:creationId xmlns:a16="http://schemas.microsoft.com/office/drawing/2014/main" id="{FA716FDD-6C08-479B-ACD9-FDD9166F9A82}"/>
              </a:ext>
            </a:extLst>
          </p:cNvPr>
          <p:cNvSpPr/>
          <p:nvPr/>
        </p:nvSpPr>
        <p:spPr>
          <a:xfrm>
            <a:off x="3976376" y="3590740"/>
            <a:ext cx="552985" cy="518558"/>
          </a:xfrm>
          <a:prstGeom prst="rect">
            <a:avLst/>
          </a:prstGeom>
          <a:solidFill>
            <a:srgbClr val="94B6D2">
              <a:lumMod val="20000"/>
              <a:lumOff val="80000"/>
            </a:srgbClr>
          </a:solidFill>
          <a:ln w="19050" cap="flat" cmpd="sng" algn="ctr">
            <a:solidFill>
              <a:srgbClr val="0070C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75F55">
                    <a:lumMod val="50000"/>
                  </a:srgbClr>
                </a:solidFill>
                <a:effectLst/>
                <a:uLnTx/>
                <a:uFillTx/>
                <a:latin typeface="Tw Cen MT"/>
                <a:ea typeface="+mn-ea"/>
                <a:cs typeface="+mn-cs"/>
              </a:rPr>
              <a:t>Tile</a:t>
            </a:r>
            <a:br>
              <a:rPr kumimoji="0" lang="en-US" sz="1800" b="1" i="0" u="none" strike="noStrike" kern="0" cap="none" spc="0" normalizeH="0" baseline="0" noProof="0" dirty="0">
                <a:ln>
                  <a:noFill/>
                </a:ln>
                <a:solidFill>
                  <a:srgbClr val="775F55">
                    <a:lumMod val="50000"/>
                  </a:srgbClr>
                </a:solidFill>
                <a:effectLst/>
                <a:uLnTx/>
                <a:uFillTx/>
                <a:latin typeface="Tw Cen MT"/>
                <a:ea typeface="+mn-ea"/>
                <a:cs typeface="+mn-cs"/>
              </a:rPr>
            </a:br>
            <a:r>
              <a:rPr kumimoji="0" lang="en-US" sz="1800" b="1" i="0" u="none" strike="noStrike" kern="0" cap="none" spc="0" normalizeH="0" baseline="0" noProof="0" dirty="0">
                <a:ln>
                  <a:noFill/>
                </a:ln>
                <a:solidFill>
                  <a:srgbClr val="775F55">
                    <a:lumMod val="50000"/>
                  </a:srgbClr>
                </a:solidFill>
                <a:effectLst/>
                <a:uLnTx/>
                <a:uFillTx/>
                <a:latin typeface="Tw Cen MT"/>
                <a:ea typeface="+mn-ea"/>
                <a:cs typeface="+mn-cs"/>
              </a:rPr>
              <a:t>2</a:t>
            </a:r>
          </a:p>
        </p:txBody>
      </p:sp>
      <p:sp>
        <p:nvSpPr>
          <p:cNvPr id="73" name="Rectangle 72">
            <a:extLst>
              <a:ext uri="{FF2B5EF4-FFF2-40B4-BE49-F238E27FC236}">
                <a16:creationId xmlns:a16="http://schemas.microsoft.com/office/drawing/2014/main" id="{6C4F2928-85DF-4D93-BA9F-ECC469F5E904}"/>
              </a:ext>
            </a:extLst>
          </p:cNvPr>
          <p:cNvSpPr/>
          <p:nvPr/>
        </p:nvSpPr>
        <p:spPr>
          <a:xfrm>
            <a:off x="4944099" y="3590740"/>
            <a:ext cx="483862" cy="518558"/>
          </a:xfrm>
          <a:prstGeom prst="rect">
            <a:avLst/>
          </a:prstGeom>
          <a:solidFill>
            <a:srgbClr val="94B6D2">
              <a:lumMod val="20000"/>
              <a:lumOff val="80000"/>
            </a:srgbClr>
          </a:solidFill>
          <a:ln w="19050" cap="flat" cmpd="sng" algn="ctr">
            <a:solidFill>
              <a:srgbClr val="0070C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75F55">
                    <a:lumMod val="50000"/>
                  </a:srgbClr>
                </a:solidFill>
                <a:effectLst/>
                <a:uLnTx/>
                <a:uFillTx/>
                <a:latin typeface="Tw Cen MT"/>
                <a:ea typeface="+mn-ea"/>
                <a:cs typeface="+mn-cs"/>
              </a:rPr>
              <a:t>Tile</a:t>
            </a:r>
            <a:br>
              <a:rPr kumimoji="0" lang="en-US" sz="1800" b="1" i="0" u="none" strike="noStrike" kern="0" cap="none" spc="0" normalizeH="0" baseline="0" noProof="0" dirty="0">
                <a:ln>
                  <a:noFill/>
                </a:ln>
                <a:solidFill>
                  <a:srgbClr val="775F55">
                    <a:lumMod val="50000"/>
                  </a:srgbClr>
                </a:solidFill>
                <a:effectLst/>
                <a:uLnTx/>
                <a:uFillTx/>
                <a:latin typeface="Tw Cen MT"/>
                <a:ea typeface="+mn-ea"/>
                <a:cs typeface="+mn-cs"/>
              </a:rPr>
            </a:br>
            <a:r>
              <a:rPr kumimoji="0" lang="en-US" sz="1800" b="1" i="0" u="none" strike="noStrike" kern="0" cap="none" spc="0" normalizeH="0" baseline="0" noProof="0" dirty="0">
                <a:ln>
                  <a:noFill/>
                </a:ln>
                <a:solidFill>
                  <a:srgbClr val="775F55">
                    <a:lumMod val="50000"/>
                  </a:srgbClr>
                </a:solidFill>
                <a:effectLst/>
                <a:uLnTx/>
                <a:uFillTx/>
                <a:latin typeface="Tw Cen MT"/>
                <a:ea typeface="+mn-ea"/>
                <a:cs typeface="+mn-cs"/>
              </a:rPr>
              <a:t>N</a:t>
            </a:r>
          </a:p>
        </p:txBody>
      </p:sp>
      <p:sp>
        <p:nvSpPr>
          <p:cNvPr id="74" name="Rectangle 73">
            <a:extLst>
              <a:ext uri="{FF2B5EF4-FFF2-40B4-BE49-F238E27FC236}">
                <a16:creationId xmlns:a16="http://schemas.microsoft.com/office/drawing/2014/main" id="{3A471A4D-F1EF-4FC4-BDB0-9D319F1BDEA7}"/>
              </a:ext>
            </a:extLst>
          </p:cNvPr>
          <p:cNvSpPr/>
          <p:nvPr/>
        </p:nvSpPr>
        <p:spPr>
          <a:xfrm rot="16200000">
            <a:off x="6128974" y="3434750"/>
            <a:ext cx="583379" cy="376800"/>
          </a:xfrm>
          <a:prstGeom prst="rect">
            <a:avLst/>
          </a:prstGeom>
          <a:solidFill>
            <a:srgbClr val="968C8C">
              <a:lumMod val="20000"/>
              <a:lumOff val="80000"/>
            </a:srgbClr>
          </a:solidFill>
          <a:ln w="19050" cap="flat" cmpd="sng" algn="ctr">
            <a:solidFill>
              <a:srgbClr val="968C8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Tw Cen MT"/>
              </a:rPr>
              <a:t>PE</a:t>
            </a:r>
          </a:p>
        </p:txBody>
      </p:sp>
      <p:sp>
        <p:nvSpPr>
          <p:cNvPr id="75" name="Rectangle 74">
            <a:extLst>
              <a:ext uri="{FF2B5EF4-FFF2-40B4-BE49-F238E27FC236}">
                <a16:creationId xmlns:a16="http://schemas.microsoft.com/office/drawing/2014/main" id="{68AEE4AC-B5E8-4381-A070-57FA5132CF7B}"/>
              </a:ext>
            </a:extLst>
          </p:cNvPr>
          <p:cNvSpPr/>
          <p:nvPr/>
        </p:nvSpPr>
        <p:spPr>
          <a:xfrm rot="16200000">
            <a:off x="6973478" y="3434750"/>
            <a:ext cx="583379" cy="376800"/>
          </a:xfrm>
          <a:prstGeom prst="rect">
            <a:avLst/>
          </a:prstGeom>
          <a:solidFill>
            <a:srgbClr val="968C8C">
              <a:lumMod val="20000"/>
              <a:lumOff val="80000"/>
            </a:srgbClr>
          </a:solidFill>
          <a:ln w="19050" cap="flat" cmpd="sng" algn="ctr">
            <a:solidFill>
              <a:srgbClr val="968C8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Tw Cen MT"/>
              </a:rPr>
              <a:t>PE</a:t>
            </a:r>
          </a:p>
        </p:txBody>
      </p:sp>
      <p:sp>
        <p:nvSpPr>
          <p:cNvPr id="76" name="TextBox 75">
            <a:extLst>
              <a:ext uri="{FF2B5EF4-FFF2-40B4-BE49-F238E27FC236}">
                <a16:creationId xmlns:a16="http://schemas.microsoft.com/office/drawing/2014/main" id="{FC953FB8-191D-4369-BE39-A00639C5EAF2}"/>
              </a:ext>
            </a:extLst>
          </p:cNvPr>
          <p:cNvSpPr txBox="1"/>
          <p:nvPr/>
        </p:nvSpPr>
        <p:spPr>
          <a:xfrm>
            <a:off x="6548022" y="3266641"/>
            <a:ext cx="692132" cy="64633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a:ln>
                  <a:noFill/>
                </a:ln>
                <a:solidFill>
                  <a:prstClr val="black"/>
                </a:solidFill>
                <a:effectLst/>
                <a:uLnTx/>
                <a:uFillTx/>
                <a:latin typeface="Tw Cen MT"/>
              </a:rPr>
              <a:t>…</a:t>
            </a:r>
          </a:p>
        </p:txBody>
      </p:sp>
      <p:sp>
        <p:nvSpPr>
          <p:cNvPr id="45" name="Content Placeholder 2">
            <a:extLst>
              <a:ext uri="{FF2B5EF4-FFF2-40B4-BE49-F238E27FC236}">
                <a16:creationId xmlns:a16="http://schemas.microsoft.com/office/drawing/2014/main" id="{48E2AED6-A761-4A79-B18B-08A9A6BDA6B5}"/>
              </a:ext>
            </a:extLst>
          </p:cNvPr>
          <p:cNvSpPr txBox="1">
            <a:spLocks/>
          </p:cNvSpPr>
          <p:nvPr/>
        </p:nvSpPr>
        <p:spPr>
          <a:xfrm>
            <a:off x="416286" y="4867809"/>
            <a:ext cx="11558405" cy="235893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a:t>The developer specifies the tasks and how they are implemented</a:t>
            </a:r>
          </a:p>
          <a:p>
            <a:pPr lvl="1"/>
            <a:r>
              <a:rPr lang="en-US" sz="2400" dirty="0"/>
              <a:t>Either software routines on soft cores, or specialized Processing Elements (PE)</a:t>
            </a:r>
          </a:p>
          <a:p>
            <a:pPr marL="0">
              <a:buFont typeface="Calibri" panose="020F0502020204030204" pitchFamily="34" charset="0"/>
              <a:buNone/>
            </a:pPr>
            <a:r>
              <a:rPr lang="en-US" sz="2800" dirty="0"/>
              <a:t>Framework takes care of task management and speculative execution</a:t>
            </a:r>
          </a:p>
        </p:txBody>
      </p:sp>
      <p:sp>
        <p:nvSpPr>
          <p:cNvPr id="87" name="Rectangle 86">
            <a:extLst>
              <a:ext uri="{FF2B5EF4-FFF2-40B4-BE49-F238E27FC236}">
                <a16:creationId xmlns:a16="http://schemas.microsoft.com/office/drawing/2014/main" id="{00F56B08-07B8-4EAE-AD9B-F98E64959B4B}"/>
              </a:ext>
            </a:extLst>
          </p:cNvPr>
          <p:cNvSpPr/>
          <p:nvPr/>
        </p:nvSpPr>
        <p:spPr>
          <a:xfrm>
            <a:off x="8774920" y="2565769"/>
            <a:ext cx="867180" cy="263300"/>
          </a:xfrm>
          <a:prstGeom prst="rect">
            <a:avLst/>
          </a:prstGeom>
          <a:solidFill>
            <a:srgbClr val="94B6D2">
              <a:lumMod val="40000"/>
              <a:lumOff val="60000"/>
            </a:srgbClr>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Tw Cen MT"/>
              <a:ea typeface="+mn-ea"/>
              <a:cs typeface="+mn-cs"/>
            </a:endParaRPr>
          </a:p>
        </p:txBody>
      </p:sp>
      <p:sp>
        <p:nvSpPr>
          <p:cNvPr id="88" name="Rectangle 87">
            <a:extLst>
              <a:ext uri="{FF2B5EF4-FFF2-40B4-BE49-F238E27FC236}">
                <a16:creationId xmlns:a16="http://schemas.microsoft.com/office/drawing/2014/main" id="{55D68095-2C83-4D16-AA83-B313B98E01E0}"/>
              </a:ext>
            </a:extLst>
          </p:cNvPr>
          <p:cNvSpPr/>
          <p:nvPr/>
        </p:nvSpPr>
        <p:spPr>
          <a:xfrm>
            <a:off x="9856300" y="2429115"/>
            <a:ext cx="1365182" cy="707886"/>
          </a:xfrm>
          <a:prstGeom prst="rect">
            <a:avLst/>
          </a:prstGeom>
        </p:spPr>
        <p:txBody>
          <a:bodyPr wrap="none">
            <a:spAutoFit/>
          </a:bodyPr>
          <a:lstStyle/>
          <a:p>
            <a:r>
              <a:rPr lang="en-US" sz="2000" dirty="0"/>
              <a:t>Chronos </a:t>
            </a:r>
          </a:p>
          <a:p>
            <a:r>
              <a:rPr lang="en-US" sz="2000" dirty="0"/>
              <a:t>Framework</a:t>
            </a:r>
          </a:p>
        </p:txBody>
      </p:sp>
      <p:sp>
        <p:nvSpPr>
          <p:cNvPr id="89" name="Rectangle 88">
            <a:extLst>
              <a:ext uri="{FF2B5EF4-FFF2-40B4-BE49-F238E27FC236}">
                <a16:creationId xmlns:a16="http://schemas.microsoft.com/office/drawing/2014/main" id="{6B46D0AE-6597-44F1-A0F8-18A742D1B9DB}"/>
              </a:ext>
            </a:extLst>
          </p:cNvPr>
          <p:cNvSpPr/>
          <p:nvPr/>
        </p:nvSpPr>
        <p:spPr>
          <a:xfrm>
            <a:off x="8786281" y="3327441"/>
            <a:ext cx="867180" cy="263300"/>
          </a:xfrm>
          <a:prstGeom prst="rect">
            <a:avLst/>
          </a:prstGeom>
          <a:solidFill>
            <a:srgbClr val="DD8347"/>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Tw Cen MT"/>
              <a:ea typeface="+mn-ea"/>
              <a:cs typeface="+mn-cs"/>
            </a:endParaRPr>
          </a:p>
        </p:txBody>
      </p:sp>
      <p:sp>
        <p:nvSpPr>
          <p:cNvPr id="90" name="Rectangle 89">
            <a:extLst>
              <a:ext uri="{FF2B5EF4-FFF2-40B4-BE49-F238E27FC236}">
                <a16:creationId xmlns:a16="http://schemas.microsoft.com/office/drawing/2014/main" id="{F95D2774-A6E0-4A38-8DC1-2988DC1C0D60}"/>
              </a:ext>
            </a:extLst>
          </p:cNvPr>
          <p:cNvSpPr/>
          <p:nvPr/>
        </p:nvSpPr>
        <p:spPr>
          <a:xfrm>
            <a:off x="9867072" y="3263854"/>
            <a:ext cx="2222403" cy="707886"/>
          </a:xfrm>
          <a:prstGeom prst="rect">
            <a:avLst/>
          </a:prstGeom>
        </p:spPr>
        <p:txBody>
          <a:bodyPr wrap="none">
            <a:spAutoFit/>
          </a:bodyPr>
          <a:lstStyle/>
          <a:p>
            <a:r>
              <a:rPr lang="en-US" sz="2000" dirty="0"/>
              <a:t>Application-specific</a:t>
            </a:r>
          </a:p>
          <a:p>
            <a:r>
              <a:rPr lang="en-US" sz="2000" dirty="0"/>
              <a:t>RTL</a:t>
            </a:r>
          </a:p>
        </p:txBody>
      </p:sp>
    </p:spTree>
    <p:custDataLst>
      <p:tags r:id="rId1"/>
    </p:custDataLst>
    <p:extLst>
      <p:ext uri="{BB962C8B-B14F-4D97-AF65-F5344CB8AC3E}">
        <p14:creationId xmlns:p14="http://schemas.microsoft.com/office/powerpoint/2010/main" val="22709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77" grpId="0" animBg="1"/>
      <p:bldP spid="78" grpId="0" animBg="1"/>
      <p:bldP spid="79" grpId="0" animBg="1"/>
      <p:bldP spid="80" grpId="0" animBg="1"/>
      <p:bldP spid="57" grpId="0" animBg="1"/>
      <p:bldP spid="58" grpId="0" animBg="1"/>
      <p:bldP spid="59" grpId="0" animBg="1"/>
      <p:bldP spid="63" grpId="0" animBg="1"/>
      <p:bldP spid="64" grpId="0" animBg="1"/>
      <p:bldP spid="65" grpId="0" animBg="1"/>
      <p:bldP spid="66" grpId="0" animBg="1"/>
      <p:bldP spid="67" grpId="0" animBg="1"/>
      <p:bldP spid="68" grpId="0" animBg="1"/>
      <p:bldP spid="69" grpId="0" animBg="1"/>
      <p:bldP spid="70" grpId="0" animBg="1"/>
      <p:bldP spid="71" grpId="0"/>
      <p:bldP spid="72" grpId="0" animBg="1"/>
      <p:bldP spid="73" grpId="0" animBg="1"/>
      <p:bldP spid="74" grpId="0" animBg="1"/>
      <p:bldP spid="75" grpId="0" animBg="1"/>
      <p:bldP spid="76" grpId="0"/>
      <p:bldP spid="87" grpId="0" animBg="1"/>
      <p:bldP spid="88" grpId="0"/>
      <p:bldP spid="89" grpId="0" animBg="1"/>
      <p:bldP spid="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07F4-B5FD-4D83-AB34-AA828A0427B6}"/>
              </a:ext>
            </a:extLst>
          </p:cNvPr>
          <p:cNvSpPr>
            <a:spLocks noGrp="1"/>
          </p:cNvSpPr>
          <p:nvPr>
            <p:ph type="title"/>
          </p:nvPr>
        </p:nvSpPr>
        <p:spPr/>
        <p:txBody>
          <a:bodyPr/>
          <a:lstStyle/>
          <a:p>
            <a:r>
              <a:rPr lang="en-US" dirty="0"/>
              <a:t>Task life cycle</a:t>
            </a:r>
          </a:p>
        </p:txBody>
      </p:sp>
      <p:sp>
        <p:nvSpPr>
          <p:cNvPr id="5" name="Slide Number Placeholder 4">
            <a:extLst>
              <a:ext uri="{FF2B5EF4-FFF2-40B4-BE49-F238E27FC236}">
                <a16:creationId xmlns:a16="http://schemas.microsoft.com/office/drawing/2014/main" id="{9E392526-04C4-4EF9-8661-940F6CDBF376}"/>
              </a:ext>
            </a:extLst>
          </p:cNvPr>
          <p:cNvSpPr>
            <a:spLocks noGrp="1"/>
          </p:cNvSpPr>
          <p:nvPr>
            <p:ph type="sldNum" sz="quarter" idx="12"/>
          </p:nvPr>
        </p:nvSpPr>
        <p:spPr>
          <a:xfrm>
            <a:off x="9900458" y="6448210"/>
            <a:ext cx="1312025" cy="365125"/>
          </a:xfrm>
        </p:spPr>
        <p:txBody>
          <a:bodyPr/>
          <a:lstStyle/>
          <a:p>
            <a:fld id="{330EA680-D336-4FF7-8B7A-9848BB0A1C32}" type="slidenum">
              <a:rPr lang="en-GB" smtClean="0"/>
              <a:t>14</a:t>
            </a:fld>
            <a:endParaRPr lang="en-GB"/>
          </a:p>
        </p:txBody>
      </p:sp>
      <p:sp>
        <p:nvSpPr>
          <p:cNvPr id="6" name="Oval 5">
            <a:extLst>
              <a:ext uri="{FF2B5EF4-FFF2-40B4-BE49-F238E27FC236}">
                <a16:creationId xmlns:a16="http://schemas.microsoft.com/office/drawing/2014/main" id="{99750352-4EC5-4E75-A374-86DFA3555909}"/>
              </a:ext>
            </a:extLst>
          </p:cNvPr>
          <p:cNvSpPr/>
          <p:nvPr/>
        </p:nvSpPr>
        <p:spPr>
          <a:xfrm>
            <a:off x="0" y="2136559"/>
            <a:ext cx="2103097" cy="100153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Create</a:t>
            </a:r>
          </a:p>
        </p:txBody>
      </p:sp>
      <p:cxnSp>
        <p:nvCxnSpPr>
          <p:cNvPr id="7" name="Straight Arrow Connector 6">
            <a:extLst>
              <a:ext uri="{FF2B5EF4-FFF2-40B4-BE49-F238E27FC236}">
                <a16:creationId xmlns:a16="http://schemas.microsoft.com/office/drawing/2014/main" id="{7A4E1818-14AA-4B8A-AEC6-16BC85EAB312}"/>
              </a:ext>
            </a:extLst>
          </p:cNvPr>
          <p:cNvCxnSpPr>
            <a:cxnSpLocks/>
          </p:cNvCxnSpPr>
          <p:nvPr/>
        </p:nvCxnSpPr>
        <p:spPr>
          <a:xfrm>
            <a:off x="548634" y="2862739"/>
            <a:ext cx="1259104" cy="1"/>
          </a:xfrm>
          <a:prstGeom prst="straightConnector1">
            <a:avLst/>
          </a:prstGeom>
          <a:ln w="4445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22CCDE6E-4996-4570-B452-CC6E734E448E}"/>
              </a:ext>
            </a:extLst>
          </p:cNvPr>
          <p:cNvCxnSpPr>
            <a:cxnSpLocks/>
          </p:cNvCxnSpPr>
          <p:nvPr/>
        </p:nvCxnSpPr>
        <p:spPr>
          <a:xfrm>
            <a:off x="6068047" y="5110775"/>
            <a:ext cx="1828222" cy="12134"/>
          </a:xfrm>
          <a:prstGeom prst="straightConnector1">
            <a:avLst/>
          </a:prstGeom>
          <a:ln w="444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2CDB2A8D-65C7-4DC5-8589-581EE7109DC3}"/>
              </a:ext>
            </a:extLst>
          </p:cNvPr>
          <p:cNvCxnSpPr>
            <a:cxnSpLocks/>
            <a:stCxn id="16" idx="3"/>
          </p:cNvCxnSpPr>
          <p:nvPr/>
        </p:nvCxnSpPr>
        <p:spPr>
          <a:xfrm flipH="1">
            <a:off x="6217853" y="3188906"/>
            <a:ext cx="2007614" cy="1009379"/>
          </a:xfrm>
          <a:prstGeom prst="straightConnector1">
            <a:avLst/>
          </a:prstGeom>
          <a:ln w="444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243AADF3-95A2-4CD7-820E-36D8C763650E}"/>
              </a:ext>
            </a:extLst>
          </p:cNvPr>
          <p:cNvSpPr txBox="1"/>
          <p:nvPr/>
        </p:nvSpPr>
        <p:spPr>
          <a:xfrm>
            <a:off x="3429021" y="2375717"/>
            <a:ext cx="1404487" cy="523220"/>
          </a:xfrm>
          <a:prstGeom prst="rect">
            <a:avLst/>
          </a:prstGeom>
          <a:noFill/>
        </p:spPr>
        <p:txBody>
          <a:bodyPr wrap="none" rtlCol="0">
            <a:spAutoFit/>
          </a:bodyPr>
          <a:lstStyle/>
          <a:p>
            <a:r>
              <a:rPr lang="en-US" sz="2800" dirty="0"/>
              <a:t>Dispatch</a:t>
            </a:r>
          </a:p>
        </p:txBody>
      </p:sp>
      <p:sp>
        <p:nvSpPr>
          <p:cNvPr id="11" name="Oval 10">
            <a:extLst>
              <a:ext uri="{FF2B5EF4-FFF2-40B4-BE49-F238E27FC236}">
                <a16:creationId xmlns:a16="http://schemas.microsoft.com/office/drawing/2014/main" id="{AA338AD4-A909-4C36-9022-6E1984ACBDAB}"/>
              </a:ext>
            </a:extLst>
          </p:cNvPr>
          <p:cNvSpPr/>
          <p:nvPr/>
        </p:nvSpPr>
        <p:spPr>
          <a:xfrm>
            <a:off x="1807738" y="2381430"/>
            <a:ext cx="1633398" cy="96261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rPr>
              <a:t>Idle</a:t>
            </a:r>
          </a:p>
        </p:txBody>
      </p:sp>
      <p:cxnSp>
        <p:nvCxnSpPr>
          <p:cNvPr id="12" name="Straight Arrow Connector 11">
            <a:extLst>
              <a:ext uri="{FF2B5EF4-FFF2-40B4-BE49-F238E27FC236}">
                <a16:creationId xmlns:a16="http://schemas.microsoft.com/office/drawing/2014/main" id="{A638E905-6056-4BEF-A009-511D812EAE49}"/>
              </a:ext>
            </a:extLst>
          </p:cNvPr>
          <p:cNvCxnSpPr>
            <a:cxnSpLocks/>
          </p:cNvCxnSpPr>
          <p:nvPr/>
        </p:nvCxnSpPr>
        <p:spPr>
          <a:xfrm>
            <a:off x="3439183" y="2864441"/>
            <a:ext cx="1434298" cy="0"/>
          </a:xfrm>
          <a:prstGeom prst="straightConnector1">
            <a:avLst/>
          </a:prstGeom>
          <a:ln w="44450">
            <a:solidFill>
              <a:srgbClr val="0070C0"/>
            </a:solidFill>
            <a:tailEnd type="triangle"/>
          </a:ln>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4FD6625B-E322-4CE6-9F9A-27BEB1ABDA3C}"/>
              </a:ext>
            </a:extLst>
          </p:cNvPr>
          <p:cNvSpPr/>
          <p:nvPr/>
        </p:nvSpPr>
        <p:spPr>
          <a:xfrm>
            <a:off x="4873481" y="2383131"/>
            <a:ext cx="1694362" cy="96261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rPr>
              <a:t>Running</a:t>
            </a:r>
          </a:p>
        </p:txBody>
      </p:sp>
      <p:sp>
        <p:nvSpPr>
          <p:cNvPr id="14" name="TextBox 13">
            <a:extLst>
              <a:ext uri="{FF2B5EF4-FFF2-40B4-BE49-F238E27FC236}">
                <a16:creationId xmlns:a16="http://schemas.microsoft.com/office/drawing/2014/main" id="{A3A58ECD-40CA-466F-9A35-48A6EC4115A3}"/>
              </a:ext>
            </a:extLst>
          </p:cNvPr>
          <p:cNvSpPr txBox="1"/>
          <p:nvPr/>
        </p:nvSpPr>
        <p:spPr>
          <a:xfrm>
            <a:off x="6656168" y="2359845"/>
            <a:ext cx="933269" cy="523220"/>
          </a:xfrm>
          <a:prstGeom prst="rect">
            <a:avLst/>
          </a:prstGeom>
          <a:noFill/>
        </p:spPr>
        <p:txBody>
          <a:bodyPr wrap="none" rtlCol="0">
            <a:spAutoFit/>
          </a:bodyPr>
          <a:lstStyle/>
          <a:p>
            <a:r>
              <a:rPr lang="en-US" sz="2800" dirty="0"/>
              <a:t>Finish</a:t>
            </a:r>
          </a:p>
        </p:txBody>
      </p:sp>
      <p:cxnSp>
        <p:nvCxnSpPr>
          <p:cNvPr id="15" name="Straight Arrow Connector 14">
            <a:extLst>
              <a:ext uri="{FF2B5EF4-FFF2-40B4-BE49-F238E27FC236}">
                <a16:creationId xmlns:a16="http://schemas.microsoft.com/office/drawing/2014/main" id="{B28B2FB8-B7CA-467A-9ADC-36445AF683F1}"/>
              </a:ext>
            </a:extLst>
          </p:cNvPr>
          <p:cNvCxnSpPr>
            <a:cxnSpLocks/>
          </p:cNvCxnSpPr>
          <p:nvPr/>
        </p:nvCxnSpPr>
        <p:spPr>
          <a:xfrm>
            <a:off x="6533399" y="2848569"/>
            <a:ext cx="1434298" cy="0"/>
          </a:xfrm>
          <a:prstGeom prst="straightConnector1">
            <a:avLst/>
          </a:prstGeom>
          <a:ln w="44450">
            <a:solidFill>
              <a:srgbClr val="0070C0"/>
            </a:solidFill>
            <a:tailEnd type="triangle"/>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B02D1457-1A1B-44D8-A17E-A7A438F6C003}"/>
              </a:ext>
            </a:extLst>
          </p:cNvPr>
          <p:cNvSpPr/>
          <p:nvPr/>
        </p:nvSpPr>
        <p:spPr>
          <a:xfrm>
            <a:off x="7967696" y="2367259"/>
            <a:ext cx="1760169" cy="96261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rPr>
              <a:t>Finished</a:t>
            </a:r>
          </a:p>
        </p:txBody>
      </p:sp>
      <p:sp>
        <p:nvSpPr>
          <p:cNvPr id="17" name="Flowchart: Decision 16">
            <a:extLst>
              <a:ext uri="{FF2B5EF4-FFF2-40B4-BE49-F238E27FC236}">
                <a16:creationId xmlns:a16="http://schemas.microsoft.com/office/drawing/2014/main" id="{42690E6D-C48F-4A6E-8520-103E4BDFC050}"/>
              </a:ext>
            </a:extLst>
          </p:cNvPr>
          <p:cNvSpPr/>
          <p:nvPr/>
        </p:nvSpPr>
        <p:spPr>
          <a:xfrm>
            <a:off x="4605200" y="3883591"/>
            <a:ext cx="2194536" cy="1441320"/>
          </a:xfrm>
          <a:prstGeom prst="flowChartDecision">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600" dirty="0">
              <a:solidFill>
                <a:schemeClr val="tx1"/>
              </a:solidFill>
            </a:endParaRPr>
          </a:p>
        </p:txBody>
      </p:sp>
      <p:sp>
        <p:nvSpPr>
          <p:cNvPr id="18" name="TextBox 17">
            <a:extLst>
              <a:ext uri="{FF2B5EF4-FFF2-40B4-BE49-F238E27FC236}">
                <a16:creationId xmlns:a16="http://schemas.microsoft.com/office/drawing/2014/main" id="{067B5A67-C32D-4C51-B52F-3FEA38A5D58B}"/>
              </a:ext>
            </a:extLst>
          </p:cNvPr>
          <p:cNvSpPr txBox="1"/>
          <p:nvPr/>
        </p:nvSpPr>
        <p:spPr>
          <a:xfrm>
            <a:off x="5733245" y="4769925"/>
            <a:ext cx="383438" cy="523220"/>
          </a:xfrm>
          <a:prstGeom prst="rect">
            <a:avLst/>
          </a:prstGeom>
          <a:noFill/>
        </p:spPr>
        <p:txBody>
          <a:bodyPr wrap="none" rtlCol="0">
            <a:spAutoFit/>
          </a:bodyPr>
          <a:lstStyle/>
          <a:p>
            <a:r>
              <a:rPr lang="en-US" sz="2800" dirty="0"/>
              <a:t>Y</a:t>
            </a:r>
          </a:p>
        </p:txBody>
      </p:sp>
      <p:sp>
        <p:nvSpPr>
          <p:cNvPr id="19" name="TextBox 18">
            <a:extLst>
              <a:ext uri="{FF2B5EF4-FFF2-40B4-BE49-F238E27FC236}">
                <a16:creationId xmlns:a16="http://schemas.microsoft.com/office/drawing/2014/main" id="{4428321A-74F7-44FA-B2C9-39CB644F4FC3}"/>
              </a:ext>
            </a:extLst>
          </p:cNvPr>
          <p:cNvSpPr txBox="1"/>
          <p:nvPr/>
        </p:nvSpPr>
        <p:spPr>
          <a:xfrm>
            <a:off x="5357529" y="4769925"/>
            <a:ext cx="423514" cy="523220"/>
          </a:xfrm>
          <a:prstGeom prst="rect">
            <a:avLst/>
          </a:prstGeom>
          <a:noFill/>
        </p:spPr>
        <p:txBody>
          <a:bodyPr wrap="none" rtlCol="0">
            <a:spAutoFit/>
          </a:bodyPr>
          <a:lstStyle/>
          <a:p>
            <a:r>
              <a:rPr lang="en-US" sz="2800" dirty="0"/>
              <a:t>N</a:t>
            </a:r>
          </a:p>
        </p:txBody>
      </p:sp>
      <p:sp>
        <p:nvSpPr>
          <p:cNvPr id="20" name="TextBox 19">
            <a:extLst>
              <a:ext uri="{FF2B5EF4-FFF2-40B4-BE49-F238E27FC236}">
                <a16:creationId xmlns:a16="http://schemas.microsoft.com/office/drawing/2014/main" id="{0CFADD18-5446-46D5-A2BF-A18C3F525CA5}"/>
              </a:ext>
            </a:extLst>
          </p:cNvPr>
          <p:cNvSpPr txBox="1"/>
          <p:nvPr/>
        </p:nvSpPr>
        <p:spPr>
          <a:xfrm>
            <a:off x="4972105" y="4006657"/>
            <a:ext cx="1503105" cy="954107"/>
          </a:xfrm>
          <a:prstGeom prst="rect">
            <a:avLst/>
          </a:prstGeom>
          <a:noFill/>
        </p:spPr>
        <p:txBody>
          <a:bodyPr wrap="none" rtlCol="0">
            <a:spAutoFit/>
          </a:bodyPr>
          <a:lstStyle/>
          <a:p>
            <a:pPr algn="ctr"/>
            <a:r>
              <a:rPr lang="en-US" sz="2800" dirty="0"/>
              <a:t>Parent</a:t>
            </a:r>
            <a:br>
              <a:rPr lang="en-US" sz="2800" dirty="0"/>
            </a:br>
            <a:r>
              <a:rPr lang="en-US" sz="2800" dirty="0"/>
              <a:t>aborted?</a:t>
            </a:r>
          </a:p>
        </p:txBody>
      </p:sp>
      <p:cxnSp>
        <p:nvCxnSpPr>
          <p:cNvPr id="21" name="Straight Arrow Connector 20">
            <a:extLst>
              <a:ext uri="{FF2B5EF4-FFF2-40B4-BE49-F238E27FC236}">
                <a16:creationId xmlns:a16="http://schemas.microsoft.com/office/drawing/2014/main" id="{593471D6-21FB-412B-8EE6-BBBE9E08AA87}"/>
              </a:ext>
            </a:extLst>
          </p:cNvPr>
          <p:cNvCxnSpPr>
            <a:cxnSpLocks/>
          </p:cNvCxnSpPr>
          <p:nvPr/>
        </p:nvCxnSpPr>
        <p:spPr>
          <a:xfrm>
            <a:off x="9682535" y="2865507"/>
            <a:ext cx="1259104" cy="1"/>
          </a:xfrm>
          <a:prstGeom prst="straightConnector1">
            <a:avLst/>
          </a:prstGeom>
          <a:ln w="4445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1E596FA-EDD9-42A4-A4DB-452E0FDE9693}"/>
              </a:ext>
            </a:extLst>
          </p:cNvPr>
          <p:cNvCxnSpPr>
            <a:cxnSpLocks/>
            <a:stCxn id="11" idx="5"/>
          </p:cNvCxnSpPr>
          <p:nvPr/>
        </p:nvCxnSpPr>
        <p:spPr>
          <a:xfrm>
            <a:off x="3201930" y="3203077"/>
            <a:ext cx="1972865" cy="995207"/>
          </a:xfrm>
          <a:prstGeom prst="straightConnector1">
            <a:avLst/>
          </a:prstGeom>
          <a:ln w="444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A047F61D-CC44-4E75-9142-7FF1CB250FC6}"/>
              </a:ext>
            </a:extLst>
          </p:cNvPr>
          <p:cNvCxnSpPr>
            <a:cxnSpLocks/>
            <a:stCxn id="13" idx="4"/>
            <a:endCxn id="17" idx="0"/>
          </p:cNvCxnSpPr>
          <p:nvPr/>
        </p:nvCxnSpPr>
        <p:spPr>
          <a:xfrm flipH="1">
            <a:off x="5702468" y="3345750"/>
            <a:ext cx="18194" cy="537841"/>
          </a:xfrm>
          <a:prstGeom prst="straightConnector1">
            <a:avLst/>
          </a:prstGeom>
          <a:ln w="444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4008B674-04C7-4789-ACC7-75825C9D7300}"/>
              </a:ext>
            </a:extLst>
          </p:cNvPr>
          <p:cNvSpPr/>
          <p:nvPr/>
        </p:nvSpPr>
        <p:spPr>
          <a:xfrm>
            <a:off x="9592905" y="2400052"/>
            <a:ext cx="1234633" cy="523220"/>
          </a:xfrm>
          <a:prstGeom prst="rect">
            <a:avLst/>
          </a:prstGeom>
        </p:spPr>
        <p:txBody>
          <a:bodyPr wrap="none">
            <a:spAutoFit/>
          </a:bodyPr>
          <a:lstStyle/>
          <a:p>
            <a:r>
              <a:rPr lang="en-US" sz="2800" dirty="0"/>
              <a:t>Commit</a:t>
            </a:r>
          </a:p>
        </p:txBody>
      </p:sp>
      <p:sp>
        <p:nvSpPr>
          <p:cNvPr id="25" name="Rectangle 24">
            <a:extLst>
              <a:ext uri="{FF2B5EF4-FFF2-40B4-BE49-F238E27FC236}">
                <a16:creationId xmlns:a16="http://schemas.microsoft.com/office/drawing/2014/main" id="{286EB534-E847-4043-9D3B-4CF4D022DB78}"/>
              </a:ext>
            </a:extLst>
          </p:cNvPr>
          <p:cNvSpPr/>
          <p:nvPr/>
        </p:nvSpPr>
        <p:spPr>
          <a:xfrm rot="20006355">
            <a:off x="6551672" y="3316139"/>
            <a:ext cx="1004570" cy="523220"/>
          </a:xfrm>
          <a:prstGeom prst="rect">
            <a:avLst/>
          </a:prstGeom>
        </p:spPr>
        <p:txBody>
          <a:bodyPr wrap="none">
            <a:spAutoFit/>
          </a:bodyPr>
          <a:lstStyle/>
          <a:p>
            <a:r>
              <a:rPr lang="en-US" sz="2800" dirty="0">
                <a:solidFill>
                  <a:srgbClr val="C00000"/>
                </a:solidFill>
              </a:rPr>
              <a:t>Abort</a:t>
            </a:r>
          </a:p>
        </p:txBody>
      </p:sp>
      <p:sp>
        <p:nvSpPr>
          <p:cNvPr id="26" name="Rectangle 25">
            <a:extLst>
              <a:ext uri="{FF2B5EF4-FFF2-40B4-BE49-F238E27FC236}">
                <a16:creationId xmlns:a16="http://schemas.microsoft.com/office/drawing/2014/main" id="{27DEE61C-257F-41A8-9BB8-AEB521F32730}"/>
              </a:ext>
            </a:extLst>
          </p:cNvPr>
          <p:cNvSpPr/>
          <p:nvPr/>
        </p:nvSpPr>
        <p:spPr>
          <a:xfrm>
            <a:off x="5697408" y="3236267"/>
            <a:ext cx="1016625" cy="523220"/>
          </a:xfrm>
          <a:prstGeom prst="rect">
            <a:avLst/>
          </a:prstGeom>
        </p:spPr>
        <p:txBody>
          <a:bodyPr wrap="none">
            <a:spAutoFit/>
          </a:bodyPr>
          <a:lstStyle/>
          <a:p>
            <a:pPr algn="ctr"/>
            <a:r>
              <a:rPr lang="en-US" sz="2800" dirty="0">
                <a:solidFill>
                  <a:srgbClr val="C00000"/>
                </a:solidFill>
              </a:rPr>
              <a:t>Abort</a:t>
            </a:r>
          </a:p>
        </p:txBody>
      </p:sp>
      <p:sp>
        <p:nvSpPr>
          <p:cNvPr id="27" name="Rectangle 26">
            <a:extLst>
              <a:ext uri="{FF2B5EF4-FFF2-40B4-BE49-F238E27FC236}">
                <a16:creationId xmlns:a16="http://schemas.microsoft.com/office/drawing/2014/main" id="{77E7D89F-E90C-4BFD-832B-D62F97BC5A88}"/>
              </a:ext>
            </a:extLst>
          </p:cNvPr>
          <p:cNvSpPr/>
          <p:nvPr/>
        </p:nvSpPr>
        <p:spPr>
          <a:xfrm rot="1635354">
            <a:off x="3737988" y="3273169"/>
            <a:ext cx="1004570" cy="523220"/>
          </a:xfrm>
          <a:prstGeom prst="rect">
            <a:avLst/>
          </a:prstGeom>
        </p:spPr>
        <p:txBody>
          <a:bodyPr wrap="none">
            <a:spAutoFit/>
          </a:bodyPr>
          <a:lstStyle/>
          <a:p>
            <a:r>
              <a:rPr lang="en-US" sz="2800" dirty="0">
                <a:solidFill>
                  <a:srgbClr val="C00000"/>
                </a:solidFill>
              </a:rPr>
              <a:t>Abort</a:t>
            </a:r>
          </a:p>
        </p:txBody>
      </p:sp>
      <p:sp>
        <p:nvSpPr>
          <p:cNvPr id="28" name="Freeform 16">
            <a:extLst>
              <a:ext uri="{FF2B5EF4-FFF2-40B4-BE49-F238E27FC236}">
                <a16:creationId xmlns:a16="http://schemas.microsoft.com/office/drawing/2014/main" id="{737D46F4-E86C-4179-AECD-960E70A2E8AF}"/>
              </a:ext>
            </a:extLst>
          </p:cNvPr>
          <p:cNvSpPr/>
          <p:nvPr/>
        </p:nvSpPr>
        <p:spPr>
          <a:xfrm>
            <a:off x="2668281" y="3325721"/>
            <a:ext cx="2726575" cy="1899883"/>
          </a:xfrm>
          <a:custGeom>
            <a:avLst/>
            <a:gdLst>
              <a:gd name="connsiteX0" fmla="*/ 2726575 w 2726575"/>
              <a:gd name="connsiteY0" fmla="*/ 1828800 h 2004776"/>
              <a:gd name="connsiteX1" fmla="*/ 814648 w 2726575"/>
              <a:gd name="connsiteY1" fmla="*/ 1828800 h 2004776"/>
              <a:gd name="connsiteX2" fmla="*/ 0 w 2726575"/>
              <a:gd name="connsiteY2" fmla="*/ 0 h 2004776"/>
              <a:gd name="connsiteX0" fmla="*/ 2726575 w 2726575"/>
              <a:gd name="connsiteY0" fmla="*/ 1828800 h 1899883"/>
              <a:gd name="connsiteX1" fmla="*/ 631768 w 2726575"/>
              <a:gd name="connsiteY1" fmla="*/ 1579418 h 1899883"/>
              <a:gd name="connsiteX2" fmla="*/ 0 w 2726575"/>
              <a:gd name="connsiteY2" fmla="*/ 0 h 1899883"/>
            </a:gdLst>
            <a:ahLst/>
            <a:cxnLst>
              <a:cxn ang="0">
                <a:pos x="connsiteX0" y="connsiteY0"/>
              </a:cxn>
              <a:cxn ang="0">
                <a:pos x="connsiteX1" y="connsiteY1"/>
              </a:cxn>
              <a:cxn ang="0">
                <a:pos x="connsiteX2" y="connsiteY2"/>
              </a:cxn>
            </a:cxnLst>
            <a:rect l="l" t="t" r="r" b="b"/>
            <a:pathLst>
              <a:path w="2726575" h="1899883">
                <a:moveTo>
                  <a:pt x="2726575" y="1828800"/>
                </a:moveTo>
                <a:cubicBezTo>
                  <a:pt x="1997826" y="1981200"/>
                  <a:pt x="1086197" y="1884218"/>
                  <a:pt x="631768" y="1579418"/>
                </a:cubicBezTo>
                <a:cubicBezTo>
                  <a:pt x="177339" y="1274618"/>
                  <a:pt x="180109" y="762000"/>
                  <a:pt x="0" y="0"/>
                </a:cubicBezTo>
              </a:path>
            </a:pathLst>
          </a:custGeom>
          <a:noFill/>
          <a:ln w="57150">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B94300F-2EDC-419C-A0AD-AA6FDF3F4E13}"/>
              </a:ext>
            </a:extLst>
          </p:cNvPr>
          <p:cNvSpPr/>
          <p:nvPr/>
        </p:nvSpPr>
        <p:spPr>
          <a:xfrm>
            <a:off x="6567843" y="4652484"/>
            <a:ext cx="1255472" cy="523220"/>
          </a:xfrm>
          <a:prstGeom prst="rect">
            <a:avLst/>
          </a:prstGeom>
        </p:spPr>
        <p:txBody>
          <a:bodyPr wrap="none">
            <a:spAutoFit/>
          </a:bodyPr>
          <a:lstStyle/>
          <a:p>
            <a:r>
              <a:rPr lang="en-US" sz="2800" dirty="0">
                <a:solidFill>
                  <a:srgbClr val="C00000"/>
                </a:solidFill>
              </a:rPr>
              <a:t>Discard</a:t>
            </a:r>
          </a:p>
        </p:txBody>
      </p:sp>
      <p:sp>
        <p:nvSpPr>
          <p:cNvPr id="30" name="Rectangle 29">
            <a:extLst>
              <a:ext uri="{FF2B5EF4-FFF2-40B4-BE49-F238E27FC236}">
                <a16:creationId xmlns:a16="http://schemas.microsoft.com/office/drawing/2014/main" id="{980CFD44-BA9A-4AFF-AE9A-71EC3DF47D59}"/>
              </a:ext>
            </a:extLst>
          </p:cNvPr>
          <p:cNvSpPr/>
          <p:nvPr/>
        </p:nvSpPr>
        <p:spPr>
          <a:xfrm rot="661603">
            <a:off x="3312695" y="4631359"/>
            <a:ext cx="1405065" cy="523220"/>
          </a:xfrm>
          <a:prstGeom prst="rect">
            <a:avLst/>
          </a:prstGeom>
        </p:spPr>
        <p:txBody>
          <a:bodyPr wrap="none">
            <a:spAutoFit/>
          </a:bodyPr>
          <a:lstStyle/>
          <a:p>
            <a:r>
              <a:rPr lang="en-US" sz="2800" dirty="0" err="1"/>
              <a:t>Requeue</a:t>
            </a:r>
            <a:endParaRPr lang="en-US" sz="2800" dirty="0"/>
          </a:p>
        </p:txBody>
      </p:sp>
    </p:spTree>
    <p:custDataLst>
      <p:tags r:id="rId1"/>
    </p:custDataLst>
    <p:extLst>
      <p:ext uri="{BB962C8B-B14F-4D97-AF65-F5344CB8AC3E}">
        <p14:creationId xmlns:p14="http://schemas.microsoft.com/office/powerpoint/2010/main" val="1050952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p:bldP spid="20" grpId="1"/>
      <p:bldP spid="25" grpId="0"/>
      <p:bldP spid="26" grpId="0"/>
      <p:bldP spid="27" grpId="0"/>
      <p:bldP spid="28" grpId="0" animBg="1"/>
      <p:bldP spid="29"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68FD9C9-99D4-411F-8661-69786D88B1F5}"/>
              </a:ext>
            </a:extLst>
          </p:cNvPr>
          <p:cNvGrpSpPr/>
          <p:nvPr/>
        </p:nvGrpSpPr>
        <p:grpSpPr>
          <a:xfrm>
            <a:off x="348881" y="2926835"/>
            <a:ext cx="4049687" cy="988079"/>
            <a:chOff x="260452" y="2575661"/>
            <a:chExt cx="4049687" cy="988079"/>
          </a:xfrm>
        </p:grpSpPr>
        <p:sp>
          <p:nvSpPr>
            <p:cNvPr id="97" name="Rectangle 96">
              <a:extLst>
                <a:ext uri="{FF2B5EF4-FFF2-40B4-BE49-F238E27FC236}">
                  <a16:creationId xmlns:a16="http://schemas.microsoft.com/office/drawing/2014/main" id="{A65220BC-E1E1-4731-A861-5BC6A6A9BF1B}"/>
                </a:ext>
              </a:extLst>
            </p:cNvPr>
            <p:cNvSpPr/>
            <p:nvPr/>
          </p:nvSpPr>
          <p:spPr>
            <a:xfrm>
              <a:off x="260452" y="2589796"/>
              <a:ext cx="3884005" cy="97394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TextBox 207">
              <a:extLst>
                <a:ext uri="{FF2B5EF4-FFF2-40B4-BE49-F238E27FC236}">
                  <a16:creationId xmlns:a16="http://schemas.microsoft.com/office/drawing/2014/main" id="{69F52657-FC30-4FDF-BF24-6D79A3198ECB}"/>
                </a:ext>
              </a:extLst>
            </p:cNvPr>
            <p:cNvSpPr txBox="1"/>
            <p:nvPr/>
          </p:nvSpPr>
          <p:spPr>
            <a:xfrm>
              <a:off x="2599707" y="2575661"/>
              <a:ext cx="1710432" cy="338554"/>
            </a:xfrm>
            <a:prstGeom prst="rect">
              <a:avLst/>
            </a:prstGeom>
            <a:noFill/>
          </p:spPr>
          <p:txBody>
            <a:bodyPr wrap="square" rtlCol="0">
              <a:spAutoFit/>
            </a:bodyPr>
            <a:lstStyle/>
            <a:p>
              <a:pPr lvl="0">
                <a:defRPr/>
              </a:pPr>
              <a:r>
                <a:rPr kumimoji="0" lang="en-US" sz="1600" b="0" i="0" u="none" strike="noStrike" kern="0" cap="none" spc="0" normalizeH="0" baseline="0" noProof="0" dirty="0">
                  <a:ln>
                    <a:noFill/>
                  </a:ln>
                  <a:solidFill>
                    <a:prstClr val="black"/>
                  </a:solidFill>
                  <a:effectLst/>
                  <a:uLnTx/>
                  <a:uFillTx/>
                  <a:latin typeface="Tw Cen MT"/>
                </a:rPr>
                <a:t>Mapped</a:t>
              </a:r>
              <a:r>
                <a:rPr kumimoji="0" lang="en-US" sz="1600" b="0" i="0" u="none" strike="noStrike" kern="0" cap="none" spc="0" normalizeH="0" noProof="0" dirty="0">
                  <a:ln>
                    <a:noFill/>
                  </a:ln>
                  <a:solidFill>
                    <a:prstClr val="black"/>
                  </a:solidFill>
                  <a:effectLst/>
                  <a:uLnTx/>
                  <a:uFillTx/>
                  <a:latin typeface="Tw Cen MT"/>
                </a:rPr>
                <a:t> to </a:t>
              </a:r>
              <a:r>
                <a:rPr kumimoji="0" lang="en-US" sz="1600" b="0" i="0" u="none" strike="noStrike" kern="0" cap="none" spc="0" normalizeH="0" baseline="0" noProof="0" dirty="0">
                  <a:ln>
                    <a:noFill/>
                  </a:ln>
                  <a:solidFill>
                    <a:prstClr val="black"/>
                  </a:solidFill>
                  <a:effectLst/>
                  <a:uLnTx/>
                  <a:uFillTx/>
                  <a:latin typeface="Tw Cen MT"/>
                </a:rPr>
                <a:t>Tile</a:t>
              </a:r>
              <a:r>
                <a:rPr kumimoji="0" lang="en-US" sz="1600" b="0" i="0" u="none" strike="noStrike" kern="0" cap="none" spc="0" normalizeH="0" noProof="0" dirty="0">
                  <a:ln>
                    <a:noFill/>
                  </a:ln>
                  <a:solidFill>
                    <a:prstClr val="black"/>
                  </a:solidFill>
                  <a:effectLst/>
                  <a:uLnTx/>
                  <a:uFillTx/>
                  <a:latin typeface="Tw Cen MT"/>
                </a:rPr>
                <a:t> A</a:t>
              </a:r>
              <a:endParaRPr kumimoji="0" lang="en-US" sz="1600" b="0" i="0" u="none" strike="noStrike" kern="0" cap="none" spc="0" normalizeH="0" baseline="0" noProof="0" dirty="0">
                <a:ln>
                  <a:noFill/>
                </a:ln>
                <a:solidFill>
                  <a:prstClr val="black"/>
                </a:solidFill>
                <a:effectLst/>
                <a:uLnTx/>
                <a:uFillTx/>
                <a:latin typeface="Tw Cen MT"/>
              </a:endParaRPr>
            </a:p>
          </p:txBody>
        </p:sp>
      </p:grpSp>
      <p:grpSp>
        <p:nvGrpSpPr>
          <p:cNvPr id="6" name="Group 5">
            <a:extLst>
              <a:ext uri="{FF2B5EF4-FFF2-40B4-BE49-F238E27FC236}">
                <a16:creationId xmlns:a16="http://schemas.microsoft.com/office/drawing/2014/main" id="{8935F411-F121-4322-9923-50DC4D2A4334}"/>
              </a:ext>
            </a:extLst>
          </p:cNvPr>
          <p:cNvGrpSpPr/>
          <p:nvPr/>
        </p:nvGrpSpPr>
        <p:grpSpPr>
          <a:xfrm>
            <a:off x="348881" y="3945609"/>
            <a:ext cx="3884005" cy="989615"/>
            <a:chOff x="260452" y="3589169"/>
            <a:chExt cx="3884005" cy="989615"/>
          </a:xfrm>
        </p:grpSpPr>
        <p:sp>
          <p:nvSpPr>
            <p:cNvPr id="98" name="Rectangle 97">
              <a:extLst>
                <a:ext uri="{FF2B5EF4-FFF2-40B4-BE49-F238E27FC236}">
                  <a16:creationId xmlns:a16="http://schemas.microsoft.com/office/drawing/2014/main" id="{FF1A83E4-337F-4BBA-AD28-E44670A0A208}"/>
                </a:ext>
              </a:extLst>
            </p:cNvPr>
            <p:cNvSpPr/>
            <p:nvPr/>
          </p:nvSpPr>
          <p:spPr>
            <a:xfrm>
              <a:off x="260452" y="3589169"/>
              <a:ext cx="3884005" cy="97394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TextBox 208">
              <a:extLst>
                <a:ext uri="{FF2B5EF4-FFF2-40B4-BE49-F238E27FC236}">
                  <a16:creationId xmlns:a16="http://schemas.microsoft.com/office/drawing/2014/main" id="{5B5B575D-C0F6-4188-9CB1-0AD280B292B3}"/>
                </a:ext>
              </a:extLst>
            </p:cNvPr>
            <p:cNvSpPr txBox="1"/>
            <p:nvPr/>
          </p:nvSpPr>
          <p:spPr>
            <a:xfrm>
              <a:off x="988169" y="4240230"/>
              <a:ext cx="1710432" cy="338554"/>
            </a:xfrm>
            <a:prstGeom prst="rect">
              <a:avLst/>
            </a:prstGeom>
            <a:noFill/>
          </p:spPr>
          <p:txBody>
            <a:bodyPr wrap="square" rtlCol="0">
              <a:spAutoFit/>
            </a:bodyPr>
            <a:lstStyle/>
            <a:p>
              <a:pPr lvl="0">
                <a:defRPr/>
              </a:pPr>
              <a:r>
                <a:rPr kumimoji="0" lang="en-US" sz="1600" b="0" i="0" u="none" strike="noStrike" kern="0" cap="none" spc="0" normalizeH="0" baseline="0" noProof="0" dirty="0">
                  <a:ln>
                    <a:noFill/>
                  </a:ln>
                  <a:solidFill>
                    <a:prstClr val="black"/>
                  </a:solidFill>
                  <a:effectLst/>
                  <a:uLnTx/>
                  <a:uFillTx/>
                  <a:latin typeface="Tw Cen MT"/>
                </a:rPr>
                <a:t>Mapped to Tile B</a:t>
              </a:r>
            </a:p>
          </p:txBody>
        </p:sp>
      </p:grpSp>
      <p:sp>
        <p:nvSpPr>
          <p:cNvPr id="2" name="Title 1">
            <a:extLst>
              <a:ext uri="{FF2B5EF4-FFF2-40B4-BE49-F238E27FC236}">
                <a16:creationId xmlns:a16="http://schemas.microsoft.com/office/drawing/2014/main" id="{DA2E91E0-BD4A-4021-84E6-D6BD08225EE1}"/>
              </a:ext>
            </a:extLst>
          </p:cNvPr>
          <p:cNvSpPr>
            <a:spLocks noGrp="1"/>
          </p:cNvSpPr>
          <p:nvPr>
            <p:ph type="title"/>
          </p:nvPr>
        </p:nvSpPr>
        <p:spPr>
          <a:xfrm>
            <a:off x="375528" y="149385"/>
            <a:ext cx="11629858" cy="914548"/>
          </a:xfrm>
        </p:spPr>
        <p:txBody>
          <a:bodyPr/>
          <a:lstStyle/>
          <a:p>
            <a:r>
              <a:rPr lang="en-US" dirty="0"/>
              <a:t>Chronos internal dataflow</a:t>
            </a:r>
          </a:p>
        </p:txBody>
      </p:sp>
      <p:sp>
        <p:nvSpPr>
          <p:cNvPr id="5" name="Slide Number Placeholder 4">
            <a:extLst>
              <a:ext uri="{FF2B5EF4-FFF2-40B4-BE49-F238E27FC236}">
                <a16:creationId xmlns:a16="http://schemas.microsoft.com/office/drawing/2014/main" id="{6116C6E2-7423-4B67-8CA6-FD0AA465BEE3}"/>
              </a:ext>
            </a:extLst>
          </p:cNvPr>
          <p:cNvSpPr>
            <a:spLocks noGrp="1"/>
          </p:cNvSpPr>
          <p:nvPr>
            <p:ph type="sldNum" sz="quarter" idx="12"/>
          </p:nvPr>
        </p:nvSpPr>
        <p:spPr>
          <a:xfrm>
            <a:off x="10019670" y="6451710"/>
            <a:ext cx="1312025" cy="365125"/>
          </a:xfrm>
        </p:spPr>
        <p:txBody>
          <a:bodyPr/>
          <a:lstStyle/>
          <a:p>
            <a:fld id="{330EA680-D336-4FF7-8B7A-9848BB0A1C32}" type="slidenum">
              <a:rPr lang="en-GB" sz="1400" smtClean="0"/>
              <a:t>15</a:t>
            </a:fld>
            <a:endParaRPr lang="en-GB" sz="1400" dirty="0"/>
          </a:p>
        </p:txBody>
      </p:sp>
      <p:cxnSp>
        <p:nvCxnSpPr>
          <p:cNvPr id="49" name="Connector: Elbow 48">
            <a:extLst>
              <a:ext uri="{FF2B5EF4-FFF2-40B4-BE49-F238E27FC236}">
                <a16:creationId xmlns:a16="http://schemas.microsoft.com/office/drawing/2014/main" id="{6E76F097-B484-43C9-B169-FC3664655746}"/>
              </a:ext>
            </a:extLst>
          </p:cNvPr>
          <p:cNvCxnSpPr>
            <a:cxnSpLocks/>
            <a:endCxn id="50" idx="1"/>
          </p:cNvCxnSpPr>
          <p:nvPr/>
        </p:nvCxnSpPr>
        <p:spPr>
          <a:xfrm rot="5400000" flipH="1" flipV="1">
            <a:off x="5311391" y="2843225"/>
            <a:ext cx="947185" cy="246550"/>
          </a:xfrm>
          <a:prstGeom prst="bentConnector2">
            <a:avLst/>
          </a:prstGeom>
          <a:noFill/>
          <a:ln w="12700" cap="flat" cmpd="sng" algn="ctr">
            <a:solidFill>
              <a:srgbClr val="FF0000"/>
            </a:solidFill>
            <a:prstDash val="solid"/>
            <a:tailEnd type="triangle"/>
          </a:ln>
          <a:effectLst/>
        </p:spPr>
      </p:cxnSp>
      <p:sp>
        <p:nvSpPr>
          <p:cNvPr id="50" name="Rectangle 49">
            <a:extLst>
              <a:ext uri="{FF2B5EF4-FFF2-40B4-BE49-F238E27FC236}">
                <a16:creationId xmlns:a16="http://schemas.microsoft.com/office/drawing/2014/main" id="{37A349AA-5284-44A9-9097-E0219A495AA0}"/>
              </a:ext>
            </a:extLst>
          </p:cNvPr>
          <p:cNvSpPr/>
          <p:nvPr/>
        </p:nvSpPr>
        <p:spPr>
          <a:xfrm>
            <a:off x="5908258" y="1830488"/>
            <a:ext cx="1106641" cy="1324837"/>
          </a:xfrm>
          <a:prstGeom prst="rect">
            <a:avLst/>
          </a:prstGeom>
          <a:solidFill>
            <a:schemeClr val="bg2"/>
          </a:solidFill>
          <a:ln w="19050" cap="flat" cmpd="sng" algn="ctr">
            <a:solidFill>
              <a:srgbClr val="94B6D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Tw Cen MT"/>
              <a:ea typeface="+mn-ea"/>
              <a:cs typeface="+mn-cs"/>
            </a:endParaRPr>
          </a:p>
        </p:txBody>
      </p:sp>
      <p:sp>
        <p:nvSpPr>
          <p:cNvPr id="51" name="Rectangle 50">
            <a:extLst>
              <a:ext uri="{FF2B5EF4-FFF2-40B4-BE49-F238E27FC236}">
                <a16:creationId xmlns:a16="http://schemas.microsoft.com/office/drawing/2014/main" id="{C87B45AF-E7C5-42BE-8E99-55444B124773}"/>
              </a:ext>
            </a:extLst>
          </p:cNvPr>
          <p:cNvSpPr/>
          <p:nvPr/>
        </p:nvSpPr>
        <p:spPr>
          <a:xfrm>
            <a:off x="7609315" y="1837870"/>
            <a:ext cx="1029243" cy="1324837"/>
          </a:xfrm>
          <a:prstGeom prst="rect">
            <a:avLst/>
          </a:prstGeom>
          <a:solidFill>
            <a:schemeClr val="bg2"/>
          </a:solidFill>
          <a:ln w="19050" cap="flat" cmpd="sng" algn="ctr">
            <a:solidFill>
              <a:srgbClr val="94B6D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Tw Cen MT"/>
              <a:ea typeface="+mn-ea"/>
              <a:cs typeface="+mn-cs"/>
            </a:endParaRPr>
          </a:p>
        </p:txBody>
      </p:sp>
      <p:sp>
        <p:nvSpPr>
          <p:cNvPr id="52" name="Rectangle 51">
            <a:extLst>
              <a:ext uri="{FF2B5EF4-FFF2-40B4-BE49-F238E27FC236}">
                <a16:creationId xmlns:a16="http://schemas.microsoft.com/office/drawing/2014/main" id="{6852A08A-7877-430E-9724-4796DDDC4609}"/>
              </a:ext>
            </a:extLst>
          </p:cNvPr>
          <p:cNvSpPr/>
          <p:nvPr/>
        </p:nvSpPr>
        <p:spPr>
          <a:xfrm>
            <a:off x="10586165" y="1860517"/>
            <a:ext cx="905686" cy="1302189"/>
          </a:xfrm>
          <a:prstGeom prst="rect">
            <a:avLst/>
          </a:prstGeom>
          <a:solidFill>
            <a:schemeClr val="bg2"/>
          </a:solidFill>
          <a:ln w="19050" cap="flat" cmpd="sng" algn="ctr">
            <a:solidFill>
              <a:srgbClr val="94B6D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Tw Cen MT"/>
              <a:ea typeface="+mn-ea"/>
              <a:cs typeface="+mn-cs"/>
            </a:endParaRPr>
          </a:p>
        </p:txBody>
      </p:sp>
      <p:cxnSp>
        <p:nvCxnSpPr>
          <p:cNvPr id="54" name="Straight Arrow Connector 53">
            <a:extLst>
              <a:ext uri="{FF2B5EF4-FFF2-40B4-BE49-F238E27FC236}">
                <a16:creationId xmlns:a16="http://schemas.microsoft.com/office/drawing/2014/main" id="{5E13EFB6-406C-479C-8773-D6A1586665A3}"/>
              </a:ext>
            </a:extLst>
          </p:cNvPr>
          <p:cNvCxnSpPr>
            <a:cxnSpLocks/>
          </p:cNvCxnSpPr>
          <p:nvPr/>
        </p:nvCxnSpPr>
        <p:spPr>
          <a:xfrm>
            <a:off x="7014900" y="2039054"/>
            <a:ext cx="594416" cy="7382"/>
          </a:xfrm>
          <a:prstGeom prst="straightConnector1">
            <a:avLst/>
          </a:prstGeom>
          <a:noFill/>
          <a:ln w="12700" cap="flat" cmpd="sng" algn="ctr">
            <a:solidFill>
              <a:srgbClr val="0070C0"/>
            </a:solidFill>
            <a:prstDash val="solid"/>
            <a:tailEnd type="triangle"/>
          </a:ln>
          <a:effectLst/>
        </p:spPr>
      </p:cxnSp>
      <p:sp>
        <p:nvSpPr>
          <p:cNvPr id="55" name="Rectangle 54">
            <a:extLst>
              <a:ext uri="{FF2B5EF4-FFF2-40B4-BE49-F238E27FC236}">
                <a16:creationId xmlns:a16="http://schemas.microsoft.com/office/drawing/2014/main" id="{1E27E48B-06B8-4E63-995C-166193C9667A}"/>
              </a:ext>
            </a:extLst>
          </p:cNvPr>
          <p:cNvSpPr/>
          <p:nvPr/>
        </p:nvSpPr>
        <p:spPr>
          <a:xfrm>
            <a:off x="9455446" y="1961683"/>
            <a:ext cx="813013" cy="960020"/>
          </a:xfrm>
          <a:prstGeom prst="rect">
            <a:avLst/>
          </a:prstGeom>
          <a:solidFill>
            <a:srgbClr val="DD8047"/>
          </a:solidFill>
          <a:ln w="19050" cap="flat" cmpd="sng" algn="ctr">
            <a:solidFill>
              <a:srgbClr val="DD80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Tw Cen MT"/>
              <a:ea typeface="+mn-ea"/>
              <a:cs typeface="+mn-cs"/>
            </a:endParaRPr>
          </a:p>
        </p:txBody>
      </p:sp>
      <p:cxnSp>
        <p:nvCxnSpPr>
          <p:cNvPr id="56" name="Straight Arrow Connector 55">
            <a:extLst>
              <a:ext uri="{FF2B5EF4-FFF2-40B4-BE49-F238E27FC236}">
                <a16:creationId xmlns:a16="http://schemas.microsoft.com/office/drawing/2014/main" id="{3BB10E30-0931-46E5-BCE0-24B09077FBD3}"/>
              </a:ext>
            </a:extLst>
          </p:cNvPr>
          <p:cNvCxnSpPr>
            <a:cxnSpLocks/>
          </p:cNvCxnSpPr>
          <p:nvPr/>
        </p:nvCxnSpPr>
        <p:spPr>
          <a:xfrm>
            <a:off x="8649584" y="2136403"/>
            <a:ext cx="813014" cy="0"/>
          </a:xfrm>
          <a:prstGeom prst="straightConnector1">
            <a:avLst/>
          </a:prstGeom>
          <a:noFill/>
          <a:ln w="12700" cap="flat" cmpd="sng" algn="ctr">
            <a:solidFill>
              <a:srgbClr val="0070C0"/>
            </a:solidFill>
            <a:prstDash val="solid"/>
            <a:tailEnd type="triangle"/>
          </a:ln>
          <a:effectLst/>
        </p:spPr>
      </p:cxnSp>
      <p:cxnSp>
        <p:nvCxnSpPr>
          <p:cNvPr id="64" name="Straight Arrow Connector 63">
            <a:extLst>
              <a:ext uri="{FF2B5EF4-FFF2-40B4-BE49-F238E27FC236}">
                <a16:creationId xmlns:a16="http://schemas.microsoft.com/office/drawing/2014/main" id="{FE96E495-62CE-490D-9264-357A0433F67A}"/>
              </a:ext>
            </a:extLst>
          </p:cNvPr>
          <p:cNvCxnSpPr>
            <a:cxnSpLocks/>
          </p:cNvCxnSpPr>
          <p:nvPr/>
        </p:nvCxnSpPr>
        <p:spPr>
          <a:xfrm>
            <a:off x="10290109" y="2197018"/>
            <a:ext cx="296057" cy="0"/>
          </a:xfrm>
          <a:prstGeom prst="straightConnector1">
            <a:avLst/>
          </a:prstGeom>
          <a:noFill/>
          <a:ln w="12700" cap="flat" cmpd="sng" algn="ctr">
            <a:solidFill>
              <a:srgbClr val="0070C0"/>
            </a:solidFill>
            <a:prstDash val="solid"/>
            <a:tailEnd type="triangle"/>
          </a:ln>
          <a:effectLst/>
        </p:spPr>
      </p:cxnSp>
      <p:cxnSp>
        <p:nvCxnSpPr>
          <p:cNvPr id="65" name="Straight Arrow Connector 64">
            <a:extLst>
              <a:ext uri="{FF2B5EF4-FFF2-40B4-BE49-F238E27FC236}">
                <a16:creationId xmlns:a16="http://schemas.microsoft.com/office/drawing/2014/main" id="{5C641AAD-CA7B-41E5-9BC0-001588DA6E19}"/>
              </a:ext>
            </a:extLst>
          </p:cNvPr>
          <p:cNvCxnSpPr>
            <a:cxnSpLocks/>
          </p:cNvCxnSpPr>
          <p:nvPr/>
        </p:nvCxnSpPr>
        <p:spPr>
          <a:xfrm>
            <a:off x="7022923" y="2323820"/>
            <a:ext cx="586393" cy="0"/>
          </a:xfrm>
          <a:prstGeom prst="straightConnector1">
            <a:avLst/>
          </a:prstGeom>
          <a:noFill/>
          <a:ln w="12700" cap="flat" cmpd="sng" algn="ctr">
            <a:solidFill>
              <a:srgbClr val="FF0000"/>
            </a:solidFill>
            <a:prstDash val="solid"/>
            <a:tailEnd type="triangle"/>
          </a:ln>
          <a:effectLst/>
        </p:spPr>
      </p:cxnSp>
      <p:cxnSp>
        <p:nvCxnSpPr>
          <p:cNvPr id="66" name="Straight Arrow Connector 65">
            <a:extLst>
              <a:ext uri="{FF2B5EF4-FFF2-40B4-BE49-F238E27FC236}">
                <a16:creationId xmlns:a16="http://schemas.microsoft.com/office/drawing/2014/main" id="{1F4241CD-F947-4A8B-BA78-75EC2D56AA6E}"/>
              </a:ext>
            </a:extLst>
          </p:cNvPr>
          <p:cNvCxnSpPr>
            <a:cxnSpLocks/>
          </p:cNvCxnSpPr>
          <p:nvPr/>
        </p:nvCxnSpPr>
        <p:spPr>
          <a:xfrm>
            <a:off x="8649584" y="2415250"/>
            <a:ext cx="813014" cy="0"/>
          </a:xfrm>
          <a:prstGeom prst="straightConnector1">
            <a:avLst/>
          </a:prstGeom>
          <a:noFill/>
          <a:ln w="12700" cap="flat" cmpd="sng" algn="ctr">
            <a:solidFill>
              <a:srgbClr val="FF0000"/>
            </a:solidFill>
            <a:prstDash val="solid"/>
            <a:tailEnd type="triangle"/>
          </a:ln>
          <a:effectLst/>
        </p:spPr>
      </p:cxnSp>
      <p:cxnSp>
        <p:nvCxnSpPr>
          <p:cNvPr id="68" name="Straight Arrow Connector 67">
            <a:extLst>
              <a:ext uri="{FF2B5EF4-FFF2-40B4-BE49-F238E27FC236}">
                <a16:creationId xmlns:a16="http://schemas.microsoft.com/office/drawing/2014/main" id="{86FA4733-EB4B-4EA6-B5AB-B7A3AED76805}"/>
              </a:ext>
            </a:extLst>
          </p:cNvPr>
          <p:cNvCxnSpPr>
            <a:cxnSpLocks/>
          </p:cNvCxnSpPr>
          <p:nvPr/>
        </p:nvCxnSpPr>
        <p:spPr>
          <a:xfrm flipH="1">
            <a:off x="7014900" y="2652679"/>
            <a:ext cx="594416" cy="0"/>
          </a:xfrm>
          <a:prstGeom prst="straightConnector1">
            <a:avLst/>
          </a:prstGeom>
          <a:noFill/>
          <a:ln w="12700" cap="flat" cmpd="sng" algn="ctr">
            <a:solidFill>
              <a:srgbClr val="BA8F2D"/>
            </a:solidFill>
            <a:prstDash val="solid"/>
            <a:tailEnd type="triangle"/>
          </a:ln>
          <a:effectLst/>
        </p:spPr>
      </p:cxnSp>
      <p:cxnSp>
        <p:nvCxnSpPr>
          <p:cNvPr id="69" name="Straight Arrow Connector 68">
            <a:extLst>
              <a:ext uri="{FF2B5EF4-FFF2-40B4-BE49-F238E27FC236}">
                <a16:creationId xmlns:a16="http://schemas.microsoft.com/office/drawing/2014/main" id="{D4317DE2-BA9C-4311-AD20-F21FF756D0BE}"/>
              </a:ext>
            </a:extLst>
          </p:cNvPr>
          <p:cNvCxnSpPr>
            <a:cxnSpLocks/>
          </p:cNvCxnSpPr>
          <p:nvPr/>
        </p:nvCxnSpPr>
        <p:spPr>
          <a:xfrm flipH="1">
            <a:off x="8638558" y="2789040"/>
            <a:ext cx="816889" cy="0"/>
          </a:xfrm>
          <a:prstGeom prst="straightConnector1">
            <a:avLst/>
          </a:prstGeom>
          <a:noFill/>
          <a:ln w="12700" cap="flat" cmpd="sng" algn="ctr">
            <a:solidFill>
              <a:srgbClr val="7030A0"/>
            </a:solidFill>
            <a:prstDash val="solid"/>
            <a:tailEnd type="triangle"/>
          </a:ln>
          <a:effectLst/>
        </p:spPr>
      </p:cxnSp>
      <p:sp>
        <p:nvSpPr>
          <p:cNvPr id="72" name="Rectangle 71">
            <a:extLst>
              <a:ext uri="{FF2B5EF4-FFF2-40B4-BE49-F238E27FC236}">
                <a16:creationId xmlns:a16="http://schemas.microsoft.com/office/drawing/2014/main" id="{CFDA3D41-7048-4AB5-8385-94531D9F1F45}"/>
              </a:ext>
            </a:extLst>
          </p:cNvPr>
          <p:cNvSpPr/>
          <p:nvPr/>
        </p:nvSpPr>
        <p:spPr>
          <a:xfrm>
            <a:off x="5408788" y="3449154"/>
            <a:ext cx="6597358" cy="333159"/>
          </a:xfrm>
          <a:prstGeom prst="rect">
            <a:avLst/>
          </a:prstGeom>
          <a:solidFill>
            <a:schemeClr val="bg2"/>
          </a:solidFill>
          <a:ln w="19050" cap="flat" cmpd="sng" algn="ctr">
            <a:solidFill>
              <a:srgbClr val="94B6D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latin typeface="Tw Cen MT"/>
                <a:ea typeface="+mn-ea"/>
                <a:cs typeface="+mn-cs"/>
              </a:rPr>
              <a:t>Task Interconnect</a:t>
            </a:r>
          </a:p>
        </p:txBody>
      </p:sp>
      <p:cxnSp>
        <p:nvCxnSpPr>
          <p:cNvPr id="73" name="Connector: Elbow 72">
            <a:extLst>
              <a:ext uri="{FF2B5EF4-FFF2-40B4-BE49-F238E27FC236}">
                <a16:creationId xmlns:a16="http://schemas.microsoft.com/office/drawing/2014/main" id="{98BF5EF1-8C3A-45A9-B254-4FDB18212740}"/>
              </a:ext>
            </a:extLst>
          </p:cNvPr>
          <p:cNvCxnSpPr>
            <a:cxnSpLocks/>
            <a:stCxn id="52" idx="3"/>
          </p:cNvCxnSpPr>
          <p:nvPr/>
        </p:nvCxnSpPr>
        <p:spPr>
          <a:xfrm>
            <a:off x="11491852" y="2511613"/>
            <a:ext cx="187957" cy="944923"/>
          </a:xfrm>
          <a:prstGeom prst="bentConnector2">
            <a:avLst/>
          </a:prstGeom>
          <a:noFill/>
          <a:ln w="12700" cap="flat" cmpd="sng" algn="ctr">
            <a:solidFill>
              <a:srgbClr val="0070C0"/>
            </a:solidFill>
            <a:prstDash val="solid"/>
            <a:tailEnd type="triangle"/>
          </a:ln>
          <a:effectLst/>
        </p:spPr>
      </p:cxnSp>
      <p:cxnSp>
        <p:nvCxnSpPr>
          <p:cNvPr id="74" name="Connector: Elbow 73">
            <a:extLst>
              <a:ext uri="{FF2B5EF4-FFF2-40B4-BE49-F238E27FC236}">
                <a16:creationId xmlns:a16="http://schemas.microsoft.com/office/drawing/2014/main" id="{E80C37EA-3581-4176-9965-891500ED747A}"/>
              </a:ext>
            </a:extLst>
          </p:cNvPr>
          <p:cNvCxnSpPr>
            <a:cxnSpLocks/>
          </p:cNvCxnSpPr>
          <p:nvPr/>
        </p:nvCxnSpPr>
        <p:spPr>
          <a:xfrm rot="5400000" flipH="1" flipV="1">
            <a:off x="5111018" y="2662936"/>
            <a:ext cx="1175806" cy="396629"/>
          </a:xfrm>
          <a:prstGeom prst="bentConnector3">
            <a:avLst>
              <a:gd name="adj1" fmla="val 99772"/>
            </a:avLst>
          </a:prstGeom>
          <a:noFill/>
          <a:ln w="12700" cap="flat" cmpd="sng" algn="ctr">
            <a:solidFill>
              <a:srgbClr val="0070C0"/>
            </a:solidFill>
            <a:prstDash val="solid"/>
            <a:tailEnd type="triangle"/>
          </a:ln>
          <a:effectLst/>
        </p:spPr>
      </p:cxnSp>
      <p:cxnSp>
        <p:nvCxnSpPr>
          <p:cNvPr id="75" name="Straight Arrow Connector 74">
            <a:extLst>
              <a:ext uri="{FF2B5EF4-FFF2-40B4-BE49-F238E27FC236}">
                <a16:creationId xmlns:a16="http://schemas.microsoft.com/office/drawing/2014/main" id="{8D1FFE80-9D8A-445F-BAC4-AEC7DBC1CD35}"/>
              </a:ext>
            </a:extLst>
          </p:cNvPr>
          <p:cNvCxnSpPr>
            <a:cxnSpLocks/>
            <a:stCxn id="51" idx="2"/>
          </p:cNvCxnSpPr>
          <p:nvPr/>
        </p:nvCxnSpPr>
        <p:spPr>
          <a:xfrm flipH="1">
            <a:off x="8120654" y="3162707"/>
            <a:ext cx="3283" cy="286447"/>
          </a:xfrm>
          <a:prstGeom prst="straightConnector1">
            <a:avLst/>
          </a:prstGeom>
          <a:noFill/>
          <a:ln w="12700" cap="flat" cmpd="sng" algn="ctr">
            <a:solidFill>
              <a:srgbClr val="FF0000"/>
            </a:solidFill>
            <a:prstDash val="solid"/>
            <a:tailEnd type="triangle"/>
          </a:ln>
          <a:effectLst/>
        </p:spPr>
      </p:cxnSp>
      <p:sp>
        <p:nvSpPr>
          <p:cNvPr id="158" name="TextBox 157">
            <a:extLst>
              <a:ext uri="{FF2B5EF4-FFF2-40B4-BE49-F238E27FC236}">
                <a16:creationId xmlns:a16="http://schemas.microsoft.com/office/drawing/2014/main" id="{B8D906D4-5324-4A94-B705-A02737766F97}"/>
              </a:ext>
            </a:extLst>
          </p:cNvPr>
          <p:cNvSpPr txBox="1"/>
          <p:nvPr/>
        </p:nvSpPr>
        <p:spPr>
          <a:xfrm rot="16200000">
            <a:off x="4248173" y="2354968"/>
            <a:ext cx="1505189" cy="400110"/>
          </a:xfrm>
          <a:prstGeom prst="rect">
            <a:avLst/>
          </a:prstGeom>
          <a:noFill/>
        </p:spPr>
        <p:txBody>
          <a:bodyPr wrap="square" rtlCol="0">
            <a:spAutoFit/>
          </a:bodyPr>
          <a:lstStyle/>
          <a:p>
            <a:pPr algn="ctr"/>
            <a:r>
              <a:rPr lang="en-US" sz="2000" dirty="0">
                <a:solidFill>
                  <a:prstClr val="black"/>
                </a:solidFill>
                <a:latin typeface="Tw Cen MT"/>
              </a:rPr>
              <a:t>Tile A</a:t>
            </a:r>
          </a:p>
        </p:txBody>
      </p:sp>
      <p:cxnSp>
        <p:nvCxnSpPr>
          <p:cNvPr id="160" name="Connector: Elbow 159">
            <a:extLst>
              <a:ext uri="{FF2B5EF4-FFF2-40B4-BE49-F238E27FC236}">
                <a16:creationId xmlns:a16="http://schemas.microsoft.com/office/drawing/2014/main" id="{0CCF3A8E-2546-4B36-A628-B02C6CFEF593}"/>
              </a:ext>
            </a:extLst>
          </p:cNvPr>
          <p:cNvCxnSpPr>
            <a:cxnSpLocks/>
            <a:endCxn id="161" idx="1"/>
          </p:cNvCxnSpPr>
          <p:nvPr/>
        </p:nvCxnSpPr>
        <p:spPr>
          <a:xfrm rot="16200000" flipH="1">
            <a:off x="5244420" y="4226817"/>
            <a:ext cx="1100430" cy="227245"/>
          </a:xfrm>
          <a:prstGeom prst="bentConnector2">
            <a:avLst/>
          </a:prstGeom>
          <a:noFill/>
          <a:ln w="12700" cap="flat" cmpd="sng" algn="ctr">
            <a:solidFill>
              <a:srgbClr val="FF0000"/>
            </a:solidFill>
            <a:prstDash val="solid"/>
            <a:tailEnd type="triangle"/>
          </a:ln>
          <a:effectLst/>
        </p:spPr>
      </p:cxnSp>
      <p:sp>
        <p:nvSpPr>
          <p:cNvPr id="161" name="Rectangle 160">
            <a:extLst>
              <a:ext uri="{FF2B5EF4-FFF2-40B4-BE49-F238E27FC236}">
                <a16:creationId xmlns:a16="http://schemas.microsoft.com/office/drawing/2014/main" id="{5B73EAE1-E17F-4105-938C-9044A480FD49}"/>
              </a:ext>
            </a:extLst>
          </p:cNvPr>
          <p:cNvSpPr/>
          <p:nvPr/>
        </p:nvSpPr>
        <p:spPr>
          <a:xfrm>
            <a:off x="5908258" y="4101198"/>
            <a:ext cx="1106641" cy="1578913"/>
          </a:xfrm>
          <a:prstGeom prst="rect">
            <a:avLst/>
          </a:prstGeom>
          <a:solidFill>
            <a:schemeClr val="bg2"/>
          </a:solidFill>
          <a:ln w="19050" cap="flat" cmpd="sng" algn="ctr">
            <a:solidFill>
              <a:srgbClr val="94B6D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Tw Cen MT"/>
              <a:ea typeface="+mn-ea"/>
              <a:cs typeface="+mn-cs"/>
            </a:endParaRPr>
          </a:p>
        </p:txBody>
      </p:sp>
      <p:sp>
        <p:nvSpPr>
          <p:cNvPr id="162" name="Rectangle 161">
            <a:extLst>
              <a:ext uri="{FF2B5EF4-FFF2-40B4-BE49-F238E27FC236}">
                <a16:creationId xmlns:a16="http://schemas.microsoft.com/office/drawing/2014/main" id="{F40B7DCF-37CC-45AC-84E5-22CB55E50326}"/>
              </a:ext>
            </a:extLst>
          </p:cNvPr>
          <p:cNvSpPr/>
          <p:nvPr/>
        </p:nvSpPr>
        <p:spPr>
          <a:xfrm>
            <a:off x="7609315" y="4108579"/>
            <a:ext cx="1029243" cy="1571532"/>
          </a:xfrm>
          <a:prstGeom prst="rect">
            <a:avLst/>
          </a:prstGeom>
          <a:solidFill>
            <a:schemeClr val="bg2"/>
          </a:solidFill>
          <a:ln w="19050" cap="flat" cmpd="sng" algn="ctr">
            <a:solidFill>
              <a:srgbClr val="94B6D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Tw Cen MT"/>
              <a:ea typeface="+mn-ea"/>
              <a:cs typeface="+mn-cs"/>
            </a:endParaRPr>
          </a:p>
        </p:txBody>
      </p:sp>
      <p:sp>
        <p:nvSpPr>
          <p:cNvPr id="163" name="Rectangle 162">
            <a:extLst>
              <a:ext uri="{FF2B5EF4-FFF2-40B4-BE49-F238E27FC236}">
                <a16:creationId xmlns:a16="http://schemas.microsoft.com/office/drawing/2014/main" id="{B66CDB68-9812-461E-8B4A-BAC1321B11B7}"/>
              </a:ext>
            </a:extLst>
          </p:cNvPr>
          <p:cNvSpPr/>
          <p:nvPr/>
        </p:nvSpPr>
        <p:spPr>
          <a:xfrm>
            <a:off x="10586165" y="4131227"/>
            <a:ext cx="905686" cy="1460594"/>
          </a:xfrm>
          <a:prstGeom prst="rect">
            <a:avLst/>
          </a:prstGeom>
          <a:solidFill>
            <a:schemeClr val="bg2"/>
          </a:solidFill>
          <a:ln w="19050" cap="flat" cmpd="sng" algn="ctr">
            <a:solidFill>
              <a:srgbClr val="94B6D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Tw Cen MT"/>
              <a:ea typeface="+mn-ea"/>
              <a:cs typeface="+mn-cs"/>
            </a:endParaRPr>
          </a:p>
        </p:txBody>
      </p:sp>
      <p:cxnSp>
        <p:nvCxnSpPr>
          <p:cNvPr id="164" name="Straight Arrow Connector 163">
            <a:extLst>
              <a:ext uri="{FF2B5EF4-FFF2-40B4-BE49-F238E27FC236}">
                <a16:creationId xmlns:a16="http://schemas.microsoft.com/office/drawing/2014/main" id="{0AF2900B-797E-4B0C-892C-0BF3D022FC64}"/>
              </a:ext>
            </a:extLst>
          </p:cNvPr>
          <p:cNvCxnSpPr>
            <a:cxnSpLocks/>
          </p:cNvCxnSpPr>
          <p:nvPr/>
        </p:nvCxnSpPr>
        <p:spPr>
          <a:xfrm>
            <a:off x="7014900" y="4309764"/>
            <a:ext cx="594416" cy="7382"/>
          </a:xfrm>
          <a:prstGeom prst="straightConnector1">
            <a:avLst/>
          </a:prstGeom>
          <a:noFill/>
          <a:ln w="12700" cap="flat" cmpd="sng" algn="ctr">
            <a:solidFill>
              <a:srgbClr val="0070C0"/>
            </a:solidFill>
            <a:prstDash val="solid"/>
            <a:tailEnd type="triangle"/>
          </a:ln>
          <a:effectLst/>
        </p:spPr>
      </p:cxnSp>
      <p:sp>
        <p:nvSpPr>
          <p:cNvPr id="165" name="Rectangle 164">
            <a:extLst>
              <a:ext uri="{FF2B5EF4-FFF2-40B4-BE49-F238E27FC236}">
                <a16:creationId xmlns:a16="http://schemas.microsoft.com/office/drawing/2014/main" id="{CBCFC954-1F06-40D1-B738-60E1AE630A8D}"/>
              </a:ext>
            </a:extLst>
          </p:cNvPr>
          <p:cNvSpPr/>
          <p:nvPr/>
        </p:nvSpPr>
        <p:spPr>
          <a:xfrm>
            <a:off x="9455446" y="4232393"/>
            <a:ext cx="813013" cy="952635"/>
          </a:xfrm>
          <a:prstGeom prst="rect">
            <a:avLst/>
          </a:prstGeom>
          <a:solidFill>
            <a:srgbClr val="DD8047"/>
          </a:solidFill>
          <a:ln w="19050" cap="flat" cmpd="sng" algn="ctr">
            <a:solidFill>
              <a:srgbClr val="DD8047">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black"/>
              </a:solidFill>
              <a:effectLst/>
              <a:uLnTx/>
              <a:uFillTx/>
              <a:latin typeface="Tw Cen MT"/>
              <a:ea typeface="+mn-ea"/>
              <a:cs typeface="+mn-cs"/>
            </a:endParaRPr>
          </a:p>
        </p:txBody>
      </p:sp>
      <p:cxnSp>
        <p:nvCxnSpPr>
          <p:cNvPr id="166" name="Straight Arrow Connector 165">
            <a:extLst>
              <a:ext uri="{FF2B5EF4-FFF2-40B4-BE49-F238E27FC236}">
                <a16:creationId xmlns:a16="http://schemas.microsoft.com/office/drawing/2014/main" id="{5A516D4A-E31E-4098-9103-5258730729B6}"/>
              </a:ext>
            </a:extLst>
          </p:cNvPr>
          <p:cNvCxnSpPr>
            <a:cxnSpLocks/>
          </p:cNvCxnSpPr>
          <p:nvPr/>
        </p:nvCxnSpPr>
        <p:spPr>
          <a:xfrm>
            <a:off x="8649584" y="4407113"/>
            <a:ext cx="813014" cy="0"/>
          </a:xfrm>
          <a:prstGeom prst="straightConnector1">
            <a:avLst/>
          </a:prstGeom>
          <a:noFill/>
          <a:ln w="12700" cap="flat" cmpd="sng" algn="ctr">
            <a:solidFill>
              <a:srgbClr val="0070C0"/>
            </a:solidFill>
            <a:prstDash val="solid"/>
            <a:tailEnd type="triangle"/>
          </a:ln>
          <a:effectLst/>
        </p:spPr>
      </p:cxnSp>
      <p:cxnSp>
        <p:nvCxnSpPr>
          <p:cNvPr id="168" name="Straight Arrow Connector 167">
            <a:extLst>
              <a:ext uri="{FF2B5EF4-FFF2-40B4-BE49-F238E27FC236}">
                <a16:creationId xmlns:a16="http://schemas.microsoft.com/office/drawing/2014/main" id="{70F111C6-51F7-4AFF-8182-BFEB59FE26C0}"/>
              </a:ext>
            </a:extLst>
          </p:cNvPr>
          <p:cNvCxnSpPr>
            <a:cxnSpLocks/>
          </p:cNvCxnSpPr>
          <p:nvPr/>
        </p:nvCxnSpPr>
        <p:spPr>
          <a:xfrm>
            <a:off x="10290109" y="4467728"/>
            <a:ext cx="296057" cy="0"/>
          </a:xfrm>
          <a:prstGeom prst="straightConnector1">
            <a:avLst/>
          </a:prstGeom>
          <a:noFill/>
          <a:ln w="12700" cap="flat" cmpd="sng" algn="ctr">
            <a:solidFill>
              <a:srgbClr val="0070C0"/>
            </a:solidFill>
            <a:prstDash val="solid"/>
            <a:tailEnd type="triangle"/>
          </a:ln>
          <a:effectLst/>
        </p:spPr>
      </p:cxnSp>
      <p:cxnSp>
        <p:nvCxnSpPr>
          <p:cNvPr id="169" name="Straight Arrow Connector 168">
            <a:extLst>
              <a:ext uri="{FF2B5EF4-FFF2-40B4-BE49-F238E27FC236}">
                <a16:creationId xmlns:a16="http://schemas.microsoft.com/office/drawing/2014/main" id="{3816800C-EC35-4BD6-A152-6FE188429403}"/>
              </a:ext>
            </a:extLst>
          </p:cNvPr>
          <p:cNvCxnSpPr>
            <a:cxnSpLocks/>
          </p:cNvCxnSpPr>
          <p:nvPr/>
        </p:nvCxnSpPr>
        <p:spPr>
          <a:xfrm>
            <a:off x="7022923" y="4594530"/>
            <a:ext cx="586393" cy="0"/>
          </a:xfrm>
          <a:prstGeom prst="straightConnector1">
            <a:avLst/>
          </a:prstGeom>
          <a:noFill/>
          <a:ln w="12700" cap="flat" cmpd="sng" algn="ctr">
            <a:solidFill>
              <a:srgbClr val="FF0000"/>
            </a:solidFill>
            <a:prstDash val="solid"/>
            <a:tailEnd type="triangle"/>
          </a:ln>
          <a:effectLst/>
        </p:spPr>
      </p:cxnSp>
      <p:cxnSp>
        <p:nvCxnSpPr>
          <p:cNvPr id="170" name="Straight Arrow Connector 169">
            <a:extLst>
              <a:ext uri="{FF2B5EF4-FFF2-40B4-BE49-F238E27FC236}">
                <a16:creationId xmlns:a16="http://schemas.microsoft.com/office/drawing/2014/main" id="{D0C2F512-201B-40D0-8B67-1411E3DED548}"/>
              </a:ext>
            </a:extLst>
          </p:cNvPr>
          <p:cNvCxnSpPr>
            <a:cxnSpLocks/>
          </p:cNvCxnSpPr>
          <p:nvPr/>
        </p:nvCxnSpPr>
        <p:spPr>
          <a:xfrm>
            <a:off x="8649584" y="4685960"/>
            <a:ext cx="813014" cy="0"/>
          </a:xfrm>
          <a:prstGeom prst="straightConnector1">
            <a:avLst/>
          </a:prstGeom>
          <a:noFill/>
          <a:ln w="12700" cap="flat" cmpd="sng" algn="ctr">
            <a:solidFill>
              <a:srgbClr val="FF0000"/>
            </a:solidFill>
            <a:prstDash val="solid"/>
            <a:tailEnd type="triangle"/>
          </a:ln>
          <a:effectLst/>
        </p:spPr>
      </p:cxnSp>
      <p:cxnSp>
        <p:nvCxnSpPr>
          <p:cNvPr id="171" name="Straight Arrow Connector 170">
            <a:extLst>
              <a:ext uri="{FF2B5EF4-FFF2-40B4-BE49-F238E27FC236}">
                <a16:creationId xmlns:a16="http://schemas.microsoft.com/office/drawing/2014/main" id="{BF73AE9A-28FE-41FD-8F7C-06E920656AFD}"/>
              </a:ext>
            </a:extLst>
          </p:cNvPr>
          <p:cNvCxnSpPr>
            <a:cxnSpLocks/>
          </p:cNvCxnSpPr>
          <p:nvPr/>
        </p:nvCxnSpPr>
        <p:spPr>
          <a:xfrm flipH="1">
            <a:off x="7014900" y="4923389"/>
            <a:ext cx="594416" cy="0"/>
          </a:xfrm>
          <a:prstGeom prst="straightConnector1">
            <a:avLst/>
          </a:prstGeom>
          <a:noFill/>
          <a:ln w="12700" cap="flat" cmpd="sng" algn="ctr">
            <a:solidFill>
              <a:srgbClr val="BA8F2D"/>
            </a:solidFill>
            <a:prstDash val="solid"/>
            <a:tailEnd type="triangle"/>
          </a:ln>
          <a:effectLst/>
        </p:spPr>
      </p:cxnSp>
      <p:cxnSp>
        <p:nvCxnSpPr>
          <p:cNvPr id="172" name="Straight Arrow Connector 171">
            <a:extLst>
              <a:ext uri="{FF2B5EF4-FFF2-40B4-BE49-F238E27FC236}">
                <a16:creationId xmlns:a16="http://schemas.microsoft.com/office/drawing/2014/main" id="{DA571A2A-77FE-4E78-9B44-3C439A06191A}"/>
              </a:ext>
            </a:extLst>
          </p:cNvPr>
          <p:cNvCxnSpPr>
            <a:cxnSpLocks/>
          </p:cNvCxnSpPr>
          <p:nvPr/>
        </p:nvCxnSpPr>
        <p:spPr>
          <a:xfrm flipH="1">
            <a:off x="8638558" y="5059750"/>
            <a:ext cx="816889" cy="0"/>
          </a:xfrm>
          <a:prstGeom prst="straightConnector1">
            <a:avLst/>
          </a:prstGeom>
          <a:noFill/>
          <a:ln w="12700" cap="flat" cmpd="sng" algn="ctr">
            <a:solidFill>
              <a:srgbClr val="7030A0"/>
            </a:solidFill>
            <a:prstDash val="solid"/>
            <a:tailEnd type="triangle"/>
          </a:ln>
          <a:effectLst/>
        </p:spPr>
      </p:cxnSp>
      <p:cxnSp>
        <p:nvCxnSpPr>
          <p:cNvPr id="173" name="Connector: Elbow 172">
            <a:extLst>
              <a:ext uri="{FF2B5EF4-FFF2-40B4-BE49-F238E27FC236}">
                <a16:creationId xmlns:a16="http://schemas.microsoft.com/office/drawing/2014/main" id="{3F0FD286-68C7-4984-9AA4-90A0E8A186D1}"/>
              </a:ext>
            </a:extLst>
          </p:cNvPr>
          <p:cNvCxnSpPr>
            <a:cxnSpLocks/>
            <a:stCxn id="163" idx="3"/>
          </p:cNvCxnSpPr>
          <p:nvPr/>
        </p:nvCxnSpPr>
        <p:spPr>
          <a:xfrm flipV="1">
            <a:off x="11491851" y="3822820"/>
            <a:ext cx="187958" cy="1038704"/>
          </a:xfrm>
          <a:prstGeom prst="bentConnector2">
            <a:avLst/>
          </a:prstGeom>
          <a:noFill/>
          <a:ln w="12700" cap="flat" cmpd="sng" algn="ctr">
            <a:solidFill>
              <a:srgbClr val="0070C0"/>
            </a:solidFill>
            <a:prstDash val="solid"/>
            <a:tailEnd type="triangle"/>
          </a:ln>
          <a:effectLst/>
        </p:spPr>
      </p:cxnSp>
      <p:cxnSp>
        <p:nvCxnSpPr>
          <p:cNvPr id="174" name="Connector: Elbow 173">
            <a:extLst>
              <a:ext uri="{FF2B5EF4-FFF2-40B4-BE49-F238E27FC236}">
                <a16:creationId xmlns:a16="http://schemas.microsoft.com/office/drawing/2014/main" id="{05640F4F-4717-47B0-85F4-7597F6506141}"/>
              </a:ext>
            </a:extLst>
          </p:cNvPr>
          <p:cNvCxnSpPr>
            <a:cxnSpLocks/>
          </p:cNvCxnSpPr>
          <p:nvPr/>
        </p:nvCxnSpPr>
        <p:spPr>
          <a:xfrm rot="16200000" flipH="1">
            <a:off x="5320392" y="3967214"/>
            <a:ext cx="721239" cy="432447"/>
          </a:xfrm>
          <a:prstGeom prst="bentConnector3">
            <a:avLst>
              <a:gd name="adj1" fmla="val 100713"/>
            </a:avLst>
          </a:prstGeom>
          <a:noFill/>
          <a:ln w="12700" cap="flat" cmpd="sng" algn="ctr">
            <a:solidFill>
              <a:srgbClr val="0070C0"/>
            </a:solidFill>
            <a:prstDash val="solid"/>
            <a:tailEnd type="triangle"/>
          </a:ln>
          <a:effectLst/>
        </p:spPr>
      </p:cxnSp>
      <p:cxnSp>
        <p:nvCxnSpPr>
          <p:cNvPr id="175" name="Straight Arrow Connector 174">
            <a:extLst>
              <a:ext uri="{FF2B5EF4-FFF2-40B4-BE49-F238E27FC236}">
                <a16:creationId xmlns:a16="http://schemas.microsoft.com/office/drawing/2014/main" id="{2F181E78-B2AC-47D7-BD17-26C9373B8282}"/>
              </a:ext>
            </a:extLst>
          </p:cNvPr>
          <p:cNvCxnSpPr>
            <a:cxnSpLocks/>
          </p:cNvCxnSpPr>
          <p:nvPr/>
        </p:nvCxnSpPr>
        <p:spPr>
          <a:xfrm flipH="1" flipV="1">
            <a:off x="8137488" y="3822819"/>
            <a:ext cx="1" cy="253323"/>
          </a:xfrm>
          <a:prstGeom prst="straightConnector1">
            <a:avLst/>
          </a:prstGeom>
          <a:noFill/>
          <a:ln w="12700" cap="flat" cmpd="sng" algn="ctr">
            <a:solidFill>
              <a:srgbClr val="FF0000"/>
            </a:solidFill>
            <a:prstDash val="solid"/>
            <a:tailEnd type="triangle"/>
          </a:ln>
          <a:effectLst/>
        </p:spPr>
      </p:cxnSp>
      <p:sp>
        <p:nvSpPr>
          <p:cNvPr id="177" name="TextBox 176">
            <a:extLst>
              <a:ext uri="{FF2B5EF4-FFF2-40B4-BE49-F238E27FC236}">
                <a16:creationId xmlns:a16="http://schemas.microsoft.com/office/drawing/2014/main" id="{894C87B1-8238-4416-BB5C-0BAD9DBC2FAA}"/>
              </a:ext>
            </a:extLst>
          </p:cNvPr>
          <p:cNvSpPr txBox="1"/>
          <p:nvPr/>
        </p:nvSpPr>
        <p:spPr>
          <a:xfrm rot="16200000">
            <a:off x="4258262" y="4365511"/>
            <a:ext cx="1505189" cy="400110"/>
          </a:xfrm>
          <a:prstGeom prst="rect">
            <a:avLst/>
          </a:prstGeom>
          <a:noFill/>
        </p:spPr>
        <p:txBody>
          <a:bodyPr wrap="square" rtlCol="0">
            <a:spAutoFit/>
          </a:bodyPr>
          <a:lstStyle/>
          <a:p>
            <a:pPr algn="ctr"/>
            <a:r>
              <a:rPr lang="en-US" sz="2000" dirty="0">
                <a:solidFill>
                  <a:prstClr val="black"/>
                </a:solidFill>
                <a:latin typeface="Tw Cen MT"/>
              </a:rPr>
              <a:t>Tile B</a:t>
            </a:r>
          </a:p>
        </p:txBody>
      </p:sp>
      <p:sp>
        <p:nvSpPr>
          <p:cNvPr id="178" name="TextBox 177">
            <a:extLst>
              <a:ext uri="{FF2B5EF4-FFF2-40B4-BE49-F238E27FC236}">
                <a16:creationId xmlns:a16="http://schemas.microsoft.com/office/drawing/2014/main" id="{70E13027-E3D8-4E41-BB04-C648460B803E}"/>
              </a:ext>
            </a:extLst>
          </p:cNvPr>
          <p:cNvSpPr txBox="1"/>
          <p:nvPr/>
        </p:nvSpPr>
        <p:spPr>
          <a:xfrm>
            <a:off x="5827393" y="2821519"/>
            <a:ext cx="1449445" cy="369332"/>
          </a:xfrm>
          <a:prstGeom prst="rect">
            <a:avLst/>
          </a:prstGeom>
          <a:noFill/>
        </p:spPr>
        <p:txBody>
          <a:bodyPr wrap="square" rtlCol="0">
            <a:spAutoFit/>
          </a:bodyPr>
          <a:lstStyle/>
          <a:p>
            <a:r>
              <a:rPr lang="en-US" dirty="0">
                <a:solidFill>
                  <a:prstClr val="black"/>
                </a:solidFill>
                <a:latin typeface="Tw Cen MT"/>
              </a:rPr>
              <a:t>Task Queue</a:t>
            </a:r>
          </a:p>
        </p:txBody>
      </p:sp>
      <p:sp>
        <p:nvSpPr>
          <p:cNvPr id="179" name="TextBox 178">
            <a:extLst>
              <a:ext uri="{FF2B5EF4-FFF2-40B4-BE49-F238E27FC236}">
                <a16:creationId xmlns:a16="http://schemas.microsoft.com/office/drawing/2014/main" id="{CA632960-0A60-4B7E-8C08-84D6D0365644}"/>
              </a:ext>
            </a:extLst>
          </p:cNvPr>
          <p:cNvSpPr txBox="1"/>
          <p:nvPr/>
        </p:nvSpPr>
        <p:spPr>
          <a:xfrm>
            <a:off x="7328327" y="2823960"/>
            <a:ext cx="1795756" cy="369332"/>
          </a:xfrm>
          <a:prstGeom prst="rect">
            <a:avLst/>
          </a:prstGeom>
          <a:noFill/>
        </p:spPr>
        <p:txBody>
          <a:bodyPr wrap="square" rtlCol="0">
            <a:spAutoFit/>
          </a:bodyPr>
          <a:lstStyle/>
          <a:p>
            <a:r>
              <a:rPr lang="en-US" dirty="0">
                <a:solidFill>
                  <a:prstClr val="black"/>
                </a:solidFill>
                <a:latin typeface="Tw Cen MT"/>
              </a:rPr>
              <a:t>Commit Queue</a:t>
            </a:r>
          </a:p>
        </p:txBody>
      </p:sp>
      <p:sp>
        <p:nvSpPr>
          <p:cNvPr id="180" name="TextBox 179">
            <a:extLst>
              <a:ext uri="{FF2B5EF4-FFF2-40B4-BE49-F238E27FC236}">
                <a16:creationId xmlns:a16="http://schemas.microsoft.com/office/drawing/2014/main" id="{033F8858-C1DB-427B-88FA-5CBB23C85DC2}"/>
              </a:ext>
            </a:extLst>
          </p:cNvPr>
          <p:cNvSpPr txBox="1"/>
          <p:nvPr/>
        </p:nvSpPr>
        <p:spPr>
          <a:xfrm>
            <a:off x="10738017" y="2807499"/>
            <a:ext cx="1795756" cy="369332"/>
          </a:xfrm>
          <a:prstGeom prst="rect">
            <a:avLst/>
          </a:prstGeom>
          <a:noFill/>
        </p:spPr>
        <p:txBody>
          <a:bodyPr wrap="square" rtlCol="0">
            <a:spAutoFit/>
          </a:bodyPr>
          <a:lstStyle/>
          <a:p>
            <a:r>
              <a:rPr lang="en-US" dirty="0">
                <a:solidFill>
                  <a:prstClr val="black"/>
                </a:solidFill>
                <a:latin typeface="Tw Cen MT"/>
              </a:rPr>
              <a:t>TSB</a:t>
            </a:r>
          </a:p>
        </p:txBody>
      </p:sp>
      <p:sp>
        <p:nvSpPr>
          <p:cNvPr id="114" name="Rectangle 113">
            <a:extLst>
              <a:ext uri="{FF2B5EF4-FFF2-40B4-BE49-F238E27FC236}">
                <a16:creationId xmlns:a16="http://schemas.microsoft.com/office/drawing/2014/main" id="{EDF8E81A-C4B1-4B40-8DD4-069A7E1738DD}"/>
              </a:ext>
            </a:extLst>
          </p:cNvPr>
          <p:cNvSpPr/>
          <p:nvPr/>
        </p:nvSpPr>
        <p:spPr>
          <a:xfrm>
            <a:off x="5408788" y="1401650"/>
            <a:ext cx="6596598" cy="266289"/>
          </a:xfrm>
          <a:prstGeom prst="rect">
            <a:avLst/>
          </a:prstGeom>
          <a:solidFill>
            <a:schemeClr val="bg2"/>
          </a:solidFill>
          <a:ln w="19050" cap="flat" cmpd="sng" algn="ctr">
            <a:solidFill>
              <a:srgbClr val="94B6D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latin typeface="Tw Cen MT"/>
                <a:ea typeface="+mn-ea"/>
                <a:cs typeface="+mn-cs"/>
              </a:rPr>
              <a:t>Cache</a:t>
            </a:r>
          </a:p>
        </p:txBody>
      </p:sp>
      <p:sp>
        <p:nvSpPr>
          <p:cNvPr id="115" name="Rectangle 114">
            <a:extLst>
              <a:ext uri="{FF2B5EF4-FFF2-40B4-BE49-F238E27FC236}">
                <a16:creationId xmlns:a16="http://schemas.microsoft.com/office/drawing/2014/main" id="{F4A87C0C-FE1A-4911-B61B-EB2BE5A9C1BB}"/>
              </a:ext>
            </a:extLst>
          </p:cNvPr>
          <p:cNvSpPr/>
          <p:nvPr/>
        </p:nvSpPr>
        <p:spPr>
          <a:xfrm>
            <a:off x="5408788" y="5791271"/>
            <a:ext cx="6596598" cy="341374"/>
          </a:xfrm>
          <a:prstGeom prst="rect">
            <a:avLst/>
          </a:prstGeom>
          <a:solidFill>
            <a:schemeClr val="bg2"/>
          </a:solidFill>
          <a:ln w="19050" cap="flat" cmpd="sng" algn="ctr">
            <a:solidFill>
              <a:srgbClr val="94B6D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latin typeface="Tw Cen MT"/>
                <a:ea typeface="+mn-ea"/>
                <a:cs typeface="+mn-cs"/>
              </a:rPr>
              <a:t>Cache</a:t>
            </a:r>
          </a:p>
        </p:txBody>
      </p:sp>
      <p:sp>
        <p:nvSpPr>
          <p:cNvPr id="117" name="TextBox 116">
            <a:extLst>
              <a:ext uri="{FF2B5EF4-FFF2-40B4-BE49-F238E27FC236}">
                <a16:creationId xmlns:a16="http://schemas.microsoft.com/office/drawing/2014/main" id="{89BD8AA4-304C-46BB-B6A8-7F8BA96C2334}"/>
              </a:ext>
            </a:extLst>
          </p:cNvPr>
          <p:cNvSpPr txBox="1"/>
          <p:nvPr/>
        </p:nvSpPr>
        <p:spPr>
          <a:xfrm>
            <a:off x="3152629" y="2008390"/>
            <a:ext cx="1629331" cy="923330"/>
          </a:xfrm>
          <a:prstGeom prst="rect">
            <a:avLst/>
          </a:prstGeom>
          <a:noFill/>
        </p:spPr>
        <p:txBody>
          <a:bodyPr wrap="square" rtlCol="0">
            <a:spAutoFit/>
          </a:bodyPr>
          <a:lstStyle/>
          <a:p>
            <a:r>
              <a:rPr lang="en-US" dirty="0">
                <a:solidFill>
                  <a:prstClr val="black"/>
                </a:solidFill>
                <a:latin typeface="Tw Cen MT"/>
              </a:rPr>
              <a:t>IDLE (I)</a:t>
            </a:r>
          </a:p>
          <a:p>
            <a:r>
              <a:rPr lang="en-US" dirty="0">
                <a:solidFill>
                  <a:prstClr val="black"/>
                </a:solidFill>
                <a:latin typeface="Tw Cen MT"/>
              </a:rPr>
              <a:t>RUNNING (R)</a:t>
            </a:r>
          </a:p>
          <a:p>
            <a:r>
              <a:rPr lang="en-US" dirty="0">
                <a:solidFill>
                  <a:prstClr val="black"/>
                </a:solidFill>
                <a:latin typeface="Tw Cen MT"/>
              </a:rPr>
              <a:t>FINISHED (F)</a:t>
            </a:r>
          </a:p>
        </p:txBody>
      </p:sp>
      <p:grpSp>
        <p:nvGrpSpPr>
          <p:cNvPr id="99" name="Group 98">
            <a:extLst>
              <a:ext uri="{FF2B5EF4-FFF2-40B4-BE49-F238E27FC236}">
                <a16:creationId xmlns:a16="http://schemas.microsoft.com/office/drawing/2014/main" id="{93C8599B-2142-4712-B983-676E62BEC88E}"/>
              </a:ext>
            </a:extLst>
          </p:cNvPr>
          <p:cNvGrpSpPr/>
          <p:nvPr/>
        </p:nvGrpSpPr>
        <p:grpSpPr>
          <a:xfrm>
            <a:off x="483497" y="3026429"/>
            <a:ext cx="746709" cy="1331600"/>
            <a:chOff x="8309555" y="1563352"/>
            <a:chExt cx="1214494" cy="2294886"/>
          </a:xfrm>
        </p:grpSpPr>
        <p:grpSp>
          <p:nvGrpSpPr>
            <p:cNvPr id="100" name="Group 99">
              <a:extLst>
                <a:ext uri="{FF2B5EF4-FFF2-40B4-BE49-F238E27FC236}">
                  <a16:creationId xmlns:a16="http://schemas.microsoft.com/office/drawing/2014/main" id="{73E3CEE3-389F-4A19-B0FA-61D77A2AA553}"/>
                </a:ext>
              </a:extLst>
            </p:cNvPr>
            <p:cNvGrpSpPr/>
            <p:nvPr/>
          </p:nvGrpSpPr>
          <p:grpSpPr>
            <a:xfrm>
              <a:off x="8309556" y="1563352"/>
              <a:ext cx="1214330" cy="640073"/>
              <a:chOff x="3377297" y="4177246"/>
              <a:chExt cx="1488940" cy="741118"/>
            </a:xfrm>
          </p:grpSpPr>
          <p:cxnSp>
            <p:nvCxnSpPr>
              <p:cNvPr id="122" name="Straight Connector 121">
                <a:extLst>
                  <a:ext uri="{FF2B5EF4-FFF2-40B4-BE49-F238E27FC236}">
                    <a16:creationId xmlns:a16="http://schemas.microsoft.com/office/drawing/2014/main" id="{AC8D5009-FA78-499A-B2E6-B24710296B33}"/>
                  </a:ext>
                </a:extLst>
              </p:cNvPr>
              <p:cNvCxnSpPr/>
              <p:nvPr/>
            </p:nvCxnSpPr>
            <p:spPr>
              <a:xfrm>
                <a:off x="3377297" y="4734370"/>
                <a:ext cx="317089" cy="1"/>
              </a:xfrm>
              <a:prstGeom prst="line">
                <a:avLst/>
              </a:prstGeom>
              <a:noFill/>
              <a:ln w="28575" cap="flat" cmpd="sng" algn="ctr">
                <a:solidFill>
                  <a:srgbClr val="DD8047">
                    <a:lumMod val="75000"/>
                  </a:srgbClr>
                </a:solidFill>
                <a:prstDash val="solid"/>
              </a:ln>
              <a:effectLst/>
            </p:spPr>
          </p:cxnSp>
          <p:cxnSp>
            <p:nvCxnSpPr>
              <p:cNvPr id="123" name="Straight Connector 122">
                <a:extLst>
                  <a:ext uri="{FF2B5EF4-FFF2-40B4-BE49-F238E27FC236}">
                    <a16:creationId xmlns:a16="http://schemas.microsoft.com/office/drawing/2014/main" id="{B8B34E52-5978-480A-9833-A3A4C2E1E224}"/>
                  </a:ext>
                </a:extLst>
              </p:cNvPr>
              <p:cNvCxnSpPr/>
              <p:nvPr/>
            </p:nvCxnSpPr>
            <p:spPr>
              <a:xfrm>
                <a:off x="3377297" y="4371022"/>
                <a:ext cx="317089" cy="1"/>
              </a:xfrm>
              <a:prstGeom prst="line">
                <a:avLst/>
              </a:prstGeom>
              <a:noFill/>
              <a:ln w="28575" cap="flat" cmpd="sng" algn="ctr">
                <a:solidFill>
                  <a:srgbClr val="DD8047">
                    <a:lumMod val="75000"/>
                  </a:srgbClr>
                </a:solidFill>
                <a:prstDash val="solid"/>
              </a:ln>
              <a:effectLst/>
            </p:spPr>
          </p:cxnSp>
          <p:grpSp>
            <p:nvGrpSpPr>
              <p:cNvPr id="124" name="Group 123">
                <a:extLst>
                  <a:ext uri="{FF2B5EF4-FFF2-40B4-BE49-F238E27FC236}">
                    <a16:creationId xmlns:a16="http://schemas.microsoft.com/office/drawing/2014/main" id="{25F4CBCC-86DB-4BD2-AEC6-7DB9EBDA3224}"/>
                  </a:ext>
                </a:extLst>
              </p:cNvPr>
              <p:cNvGrpSpPr/>
              <p:nvPr/>
            </p:nvGrpSpPr>
            <p:grpSpPr>
              <a:xfrm>
                <a:off x="4584720" y="4496209"/>
                <a:ext cx="281517" cy="117436"/>
                <a:chOff x="1490775" y="1289057"/>
                <a:chExt cx="281517" cy="117436"/>
              </a:xfrm>
            </p:grpSpPr>
            <p:cxnSp>
              <p:nvCxnSpPr>
                <p:cNvPr id="126" name="Straight Connector 125">
                  <a:extLst>
                    <a:ext uri="{FF2B5EF4-FFF2-40B4-BE49-F238E27FC236}">
                      <a16:creationId xmlns:a16="http://schemas.microsoft.com/office/drawing/2014/main" id="{4F6D67DA-4A1B-4951-B00D-C65184A7E534}"/>
                    </a:ext>
                  </a:extLst>
                </p:cNvPr>
                <p:cNvCxnSpPr/>
                <p:nvPr/>
              </p:nvCxnSpPr>
              <p:spPr>
                <a:xfrm flipV="1">
                  <a:off x="1603168" y="1348682"/>
                  <a:ext cx="169124" cy="1"/>
                </a:xfrm>
                <a:prstGeom prst="line">
                  <a:avLst/>
                </a:prstGeom>
                <a:noFill/>
                <a:ln w="28575" cap="flat" cmpd="sng" algn="ctr">
                  <a:solidFill>
                    <a:srgbClr val="DD8047">
                      <a:lumMod val="75000"/>
                    </a:srgbClr>
                  </a:solidFill>
                  <a:prstDash val="solid"/>
                </a:ln>
                <a:effectLst/>
              </p:spPr>
            </p:cxnSp>
            <p:sp>
              <p:nvSpPr>
                <p:cNvPr id="127" name="Oval 126">
                  <a:extLst>
                    <a:ext uri="{FF2B5EF4-FFF2-40B4-BE49-F238E27FC236}">
                      <a16:creationId xmlns:a16="http://schemas.microsoft.com/office/drawing/2014/main" id="{B8D3308F-8B9A-49D4-A853-D82C4F7020CF}"/>
                    </a:ext>
                  </a:extLst>
                </p:cNvPr>
                <p:cNvSpPr/>
                <p:nvPr/>
              </p:nvSpPr>
              <p:spPr>
                <a:xfrm>
                  <a:off x="1490775" y="1289057"/>
                  <a:ext cx="120028" cy="117436"/>
                </a:xfrm>
                <a:prstGeom prst="ellipse">
                  <a:avLst/>
                </a:prstGeom>
                <a:noFill/>
                <a:ln w="28575" cap="flat" cmpd="sng" algn="ctr">
                  <a:solidFill>
                    <a:srgbClr val="DD8047">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0000"/>
                    </a:solidFill>
                    <a:effectLst/>
                    <a:uLnTx/>
                    <a:uFillTx/>
                    <a:latin typeface="Tw Cen MT"/>
                    <a:ea typeface="+mn-ea"/>
                    <a:cs typeface="+mn-cs"/>
                  </a:endParaRPr>
                </a:p>
              </p:txBody>
            </p:sp>
          </p:grpSp>
          <p:sp>
            <p:nvSpPr>
              <p:cNvPr id="125" name="Delay 67">
                <a:extLst>
                  <a:ext uri="{FF2B5EF4-FFF2-40B4-BE49-F238E27FC236}">
                    <a16:creationId xmlns:a16="http://schemas.microsoft.com/office/drawing/2014/main" id="{9B41DD18-7120-4D54-98ED-2DBF88D6652A}"/>
                  </a:ext>
                </a:extLst>
              </p:cNvPr>
              <p:cNvSpPr/>
              <p:nvPr/>
            </p:nvSpPr>
            <p:spPr>
              <a:xfrm>
                <a:off x="3694386" y="4177246"/>
                <a:ext cx="882699" cy="741118"/>
              </a:xfrm>
              <a:prstGeom prst="flowChartDelay">
                <a:avLst/>
              </a:prstGeom>
              <a:solidFill>
                <a:srgbClr val="DD8047">
                  <a:lumMod val="40000"/>
                  <a:lumOff val="60000"/>
                </a:srgbClr>
              </a:solidFill>
              <a:ln w="28575" cap="flat" cmpd="sng" algn="ctr">
                <a:solidFill>
                  <a:srgbClr val="DD8047">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0000"/>
                  </a:solidFill>
                  <a:effectLst/>
                  <a:uLnTx/>
                  <a:uFillTx/>
                  <a:latin typeface="Tw Cen MT"/>
                  <a:ea typeface="+mn-ea"/>
                  <a:cs typeface="+mn-cs"/>
                </a:endParaRPr>
              </a:p>
            </p:txBody>
          </p:sp>
        </p:grpSp>
        <p:grpSp>
          <p:nvGrpSpPr>
            <p:cNvPr id="101" name="Group 100">
              <a:extLst>
                <a:ext uri="{FF2B5EF4-FFF2-40B4-BE49-F238E27FC236}">
                  <a16:creationId xmlns:a16="http://schemas.microsoft.com/office/drawing/2014/main" id="{BE5281DC-A5E5-4908-BA57-3674FF365B6F}"/>
                </a:ext>
              </a:extLst>
            </p:cNvPr>
            <p:cNvGrpSpPr/>
            <p:nvPr/>
          </p:nvGrpSpPr>
          <p:grpSpPr>
            <a:xfrm>
              <a:off x="8309555" y="3234490"/>
              <a:ext cx="1214330" cy="623748"/>
              <a:chOff x="3595348" y="5435203"/>
              <a:chExt cx="1679011" cy="724319"/>
            </a:xfrm>
          </p:grpSpPr>
          <p:cxnSp>
            <p:nvCxnSpPr>
              <p:cNvPr id="111" name="Straight Connector 110">
                <a:extLst>
                  <a:ext uri="{FF2B5EF4-FFF2-40B4-BE49-F238E27FC236}">
                    <a16:creationId xmlns:a16="http://schemas.microsoft.com/office/drawing/2014/main" id="{72293E7C-BD51-4791-AAC5-3C1DA7489B9F}"/>
                  </a:ext>
                </a:extLst>
              </p:cNvPr>
              <p:cNvCxnSpPr/>
              <p:nvPr/>
            </p:nvCxnSpPr>
            <p:spPr>
              <a:xfrm>
                <a:off x="3595348" y="5984024"/>
                <a:ext cx="494881" cy="1"/>
              </a:xfrm>
              <a:prstGeom prst="line">
                <a:avLst/>
              </a:prstGeom>
              <a:noFill/>
              <a:ln w="28575" cap="flat" cmpd="sng" algn="ctr">
                <a:solidFill>
                  <a:srgbClr val="94B6D2">
                    <a:lumMod val="75000"/>
                  </a:srgbClr>
                </a:solidFill>
                <a:prstDash val="solid"/>
              </a:ln>
              <a:effectLst/>
            </p:spPr>
          </p:cxnSp>
          <p:cxnSp>
            <p:nvCxnSpPr>
              <p:cNvPr id="113" name="Straight Connector 112">
                <a:extLst>
                  <a:ext uri="{FF2B5EF4-FFF2-40B4-BE49-F238E27FC236}">
                    <a16:creationId xmlns:a16="http://schemas.microsoft.com/office/drawing/2014/main" id="{683DCE61-50BE-4723-8D3E-FDE9C644A4B1}"/>
                  </a:ext>
                </a:extLst>
              </p:cNvPr>
              <p:cNvCxnSpPr/>
              <p:nvPr/>
            </p:nvCxnSpPr>
            <p:spPr>
              <a:xfrm>
                <a:off x="3595348" y="5620676"/>
                <a:ext cx="494880" cy="1"/>
              </a:xfrm>
              <a:prstGeom prst="line">
                <a:avLst/>
              </a:prstGeom>
              <a:noFill/>
              <a:ln w="28575" cap="flat" cmpd="sng" algn="ctr">
                <a:solidFill>
                  <a:srgbClr val="94B6D2">
                    <a:lumMod val="75000"/>
                  </a:srgbClr>
                </a:solidFill>
                <a:prstDash val="solid"/>
              </a:ln>
              <a:effectLst/>
            </p:spPr>
          </p:cxnSp>
          <p:cxnSp>
            <p:nvCxnSpPr>
              <p:cNvPr id="116" name="Straight Connector 115">
                <a:extLst>
                  <a:ext uri="{FF2B5EF4-FFF2-40B4-BE49-F238E27FC236}">
                    <a16:creationId xmlns:a16="http://schemas.microsoft.com/office/drawing/2014/main" id="{F14BCF43-7B1F-43D9-A768-0FF0046CD7FB}"/>
                  </a:ext>
                </a:extLst>
              </p:cNvPr>
              <p:cNvCxnSpPr/>
              <p:nvPr/>
            </p:nvCxnSpPr>
            <p:spPr>
              <a:xfrm flipV="1">
                <a:off x="5010436" y="5800026"/>
                <a:ext cx="263923" cy="907"/>
              </a:xfrm>
              <a:prstGeom prst="line">
                <a:avLst/>
              </a:prstGeom>
              <a:noFill/>
              <a:ln w="28575" cap="flat" cmpd="sng" algn="ctr">
                <a:solidFill>
                  <a:srgbClr val="94B6D2">
                    <a:lumMod val="75000"/>
                  </a:srgbClr>
                </a:solidFill>
                <a:prstDash val="solid"/>
              </a:ln>
              <a:effectLst/>
            </p:spPr>
          </p:cxnSp>
          <p:sp>
            <p:nvSpPr>
              <p:cNvPr id="119" name="Stored Data 71">
                <a:extLst>
                  <a:ext uri="{FF2B5EF4-FFF2-40B4-BE49-F238E27FC236}">
                    <a16:creationId xmlns:a16="http://schemas.microsoft.com/office/drawing/2014/main" id="{F7AE63F4-EF90-4E3F-9DED-C78894E60D40}"/>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solidFill>
                <a:srgbClr val="94B6D2">
                  <a:lumMod val="40000"/>
                  <a:lumOff val="60000"/>
                </a:srgbClr>
              </a:solidFill>
              <a:ln w="28575" cap="flat" cmpd="sng" algn="ctr">
                <a:solidFill>
                  <a:srgbClr val="94B6D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sp>
            <p:nvSpPr>
              <p:cNvPr id="120" name="Stored Data 71">
                <a:extLst>
                  <a:ext uri="{FF2B5EF4-FFF2-40B4-BE49-F238E27FC236}">
                    <a16:creationId xmlns:a16="http://schemas.microsoft.com/office/drawing/2014/main" id="{EA33D835-B576-4C73-8A25-4EF4D8AEFD5C}"/>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cap="flat" cmpd="sng" algn="ctr">
                <a:solidFill>
                  <a:srgbClr val="94B6D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sp>
            <p:nvSpPr>
              <p:cNvPr id="121" name="Stored Data 71">
                <a:extLst>
                  <a:ext uri="{FF2B5EF4-FFF2-40B4-BE49-F238E27FC236}">
                    <a16:creationId xmlns:a16="http://schemas.microsoft.com/office/drawing/2014/main" id="{37F80748-1DD1-4A56-BCB8-0EAD027E0B28}"/>
                  </a:ext>
                </a:extLst>
              </p:cNvPr>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cap="flat" cmpd="sng" algn="ctr">
                <a:solidFill>
                  <a:srgbClr val="94B6D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grpSp>
        <p:grpSp>
          <p:nvGrpSpPr>
            <p:cNvPr id="103" name="Group 102">
              <a:extLst>
                <a:ext uri="{FF2B5EF4-FFF2-40B4-BE49-F238E27FC236}">
                  <a16:creationId xmlns:a16="http://schemas.microsoft.com/office/drawing/2014/main" id="{EEF6965E-1C24-47EF-9B86-F6F4A9F1E824}"/>
                </a:ext>
              </a:extLst>
            </p:cNvPr>
            <p:cNvGrpSpPr/>
            <p:nvPr/>
          </p:nvGrpSpPr>
          <p:grpSpPr>
            <a:xfrm>
              <a:off x="8309556" y="2393069"/>
              <a:ext cx="1214493" cy="623131"/>
              <a:chOff x="7186131" y="5434727"/>
              <a:chExt cx="1579771" cy="723601"/>
            </a:xfrm>
          </p:grpSpPr>
          <p:grpSp>
            <p:nvGrpSpPr>
              <p:cNvPr id="104" name="Group 103">
                <a:extLst>
                  <a:ext uri="{FF2B5EF4-FFF2-40B4-BE49-F238E27FC236}">
                    <a16:creationId xmlns:a16="http://schemas.microsoft.com/office/drawing/2014/main" id="{3AD00970-85F6-4FE7-817E-59558193BA01}"/>
                  </a:ext>
                </a:extLst>
              </p:cNvPr>
              <p:cNvGrpSpPr/>
              <p:nvPr/>
            </p:nvGrpSpPr>
            <p:grpSpPr>
              <a:xfrm>
                <a:off x="7186131" y="5434727"/>
                <a:ext cx="1332140" cy="723601"/>
                <a:chOff x="3675121" y="5435921"/>
                <a:chExt cx="1332140" cy="723601"/>
              </a:xfrm>
            </p:grpSpPr>
            <p:cxnSp>
              <p:nvCxnSpPr>
                <p:cNvPr id="106" name="Straight Connector 105">
                  <a:extLst>
                    <a:ext uri="{FF2B5EF4-FFF2-40B4-BE49-F238E27FC236}">
                      <a16:creationId xmlns:a16="http://schemas.microsoft.com/office/drawing/2014/main" id="{16ADDC1F-46A2-4221-9B8D-309157DB4168}"/>
                    </a:ext>
                  </a:extLst>
                </p:cNvPr>
                <p:cNvCxnSpPr/>
                <p:nvPr/>
              </p:nvCxnSpPr>
              <p:spPr>
                <a:xfrm flipV="1">
                  <a:off x="3675121" y="5984024"/>
                  <a:ext cx="415107" cy="1"/>
                </a:xfrm>
                <a:prstGeom prst="line">
                  <a:avLst/>
                </a:prstGeom>
                <a:noFill/>
                <a:ln w="28575" cap="flat" cmpd="sng" algn="ctr">
                  <a:solidFill>
                    <a:sysClr val="windowText" lastClr="000000"/>
                  </a:solidFill>
                  <a:prstDash val="solid"/>
                </a:ln>
                <a:effectLst/>
              </p:spPr>
            </p:cxnSp>
            <p:cxnSp>
              <p:nvCxnSpPr>
                <p:cNvPr id="107" name="Straight Connector 106">
                  <a:extLst>
                    <a:ext uri="{FF2B5EF4-FFF2-40B4-BE49-F238E27FC236}">
                      <a16:creationId xmlns:a16="http://schemas.microsoft.com/office/drawing/2014/main" id="{34F6CC45-82E2-4BF2-A1C7-52EE0A78FB81}"/>
                    </a:ext>
                  </a:extLst>
                </p:cNvPr>
                <p:cNvCxnSpPr/>
                <p:nvPr/>
              </p:nvCxnSpPr>
              <p:spPr>
                <a:xfrm flipV="1">
                  <a:off x="3675121" y="5620676"/>
                  <a:ext cx="415107" cy="1"/>
                </a:xfrm>
                <a:prstGeom prst="line">
                  <a:avLst/>
                </a:prstGeom>
                <a:noFill/>
                <a:ln w="28575" cap="flat" cmpd="sng" algn="ctr">
                  <a:solidFill>
                    <a:sysClr val="windowText" lastClr="000000"/>
                  </a:solidFill>
                  <a:prstDash val="solid"/>
                </a:ln>
                <a:effectLst/>
              </p:spPr>
            </p:cxnSp>
            <p:sp>
              <p:nvSpPr>
                <p:cNvPr id="108" name="Stored Data 71">
                  <a:extLst>
                    <a:ext uri="{FF2B5EF4-FFF2-40B4-BE49-F238E27FC236}">
                      <a16:creationId xmlns:a16="http://schemas.microsoft.com/office/drawing/2014/main" id="{C64A7F7B-6BAC-40ED-AF80-C09FF6EB1E90}"/>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sp>
              <p:nvSpPr>
                <p:cNvPr id="110" name="Stored Data 71">
                  <a:extLst>
                    <a:ext uri="{FF2B5EF4-FFF2-40B4-BE49-F238E27FC236}">
                      <a16:creationId xmlns:a16="http://schemas.microsoft.com/office/drawing/2014/main" id="{321486B7-4623-4086-B218-CD059C55DDAF}"/>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grpSp>
          <p:cxnSp>
            <p:nvCxnSpPr>
              <p:cNvPr id="105" name="Straight Connector 104">
                <a:extLst>
                  <a:ext uri="{FF2B5EF4-FFF2-40B4-BE49-F238E27FC236}">
                    <a16:creationId xmlns:a16="http://schemas.microsoft.com/office/drawing/2014/main" id="{869E55D4-E89E-4707-8641-9D1FADBA3674}"/>
                  </a:ext>
                </a:extLst>
              </p:cNvPr>
              <p:cNvCxnSpPr/>
              <p:nvPr/>
            </p:nvCxnSpPr>
            <p:spPr>
              <a:xfrm>
                <a:off x="8536858" y="5793425"/>
                <a:ext cx="229044" cy="0"/>
              </a:xfrm>
              <a:prstGeom prst="line">
                <a:avLst/>
              </a:prstGeom>
              <a:noFill/>
              <a:ln w="28575" cap="flat" cmpd="sng" algn="ctr">
                <a:solidFill>
                  <a:sysClr val="windowText" lastClr="000000"/>
                </a:solidFill>
                <a:prstDash val="solid"/>
              </a:ln>
              <a:effectLst/>
            </p:spPr>
          </p:cxnSp>
        </p:grpSp>
      </p:grpSp>
      <p:sp>
        <p:nvSpPr>
          <p:cNvPr id="128" name="Oval 127">
            <a:extLst>
              <a:ext uri="{FF2B5EF4-FFF2-40B4-BE49-F238E27FC236}">
                <a16:creationId xmlns:a16="http://schemas.microsoft.com/office/drawing/2014/main" id="{29E05B02-DC34-4447-996B-97ABE8C52728}"/>
              </a:ext>
            </a:extLst>
          </p:cNvPr>
          <p:cNvSpPr/>
          <p:nvPr/>
        </p:nvSpPr>
        <p:spPr>
          <a:xfrm>
            <a:off x="1344829" y="3475654"/>
            <a:ext cx="461389" cy="438056"/>
          </a:xfrm>
          <a:prstGeom prst="ellipse">
            <a:avLst/>
          </a:prstGeom>
          <a:solidFill>
            <a:sysClr val="window" lastClr="FFFFFF">
              <a:lumMod val="95000"/>
            </a:sysClr>
          </a:solidFill>
          <a:ln w="19050" cap="flat" cmpd="sng" algn="ctr">
            <a:solidFill>
              <a:sysClr val="windowText" lastClr="000000">
                <a:lumMod val="85000"/>
                <a:lumOff val="15000"/>
              </a:sys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lumMod val="50000"/>
                    <a:lumOff val="50000"/>
                  </a:prstClr>
                </a:solidFill>
                <a:effectLst/>
                <a:uLnTx/>
                <a:uFillTx/>
                <a:latin typeface="Tw Cen MT"/>
                <a:ea typeface="+mn-ea"/>
                <a:cs typeface="+mn-cs"/>
              </a:rPr>
              <a:t>1</a:t>
            </a:r>
          </a:p>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black">
                    <a:lumMod val="50000"/>
                    <a:lumOff val="50000"/>
                  </a:prstClr>
                </a:solidFill>
                <a:latin typeface="Tw Cen MT"/>
              </a:rPr>
              <a:t>I</a:t>
            </a:r>
            <a:endParaRPr kumimoji="0" lang="en-US" sz="1800" b="0" i="0" u="none" strike="noStrike" kern="0" cap="none" spc="0" normalizeH="0" baseline="0" noProof="0" dirty="0">
              <a:ln>
                <a:noFill/>
              </a:ln>
              <a:solidFill>
                <a:prstClr val="black">
                  <a:lumMod val="50000"/>
                  <a:lumOff val="50000"/>
                </a:prstClr>
              </a:solidFill>
              <a:effectLst/>
              <a:uLnTx/>
              <a:uFillTx/>
              <a:latin typeface="Tw Cen MT"/>
              <a:ea typeface="+mn-ea"/>
              <a:cs typeface="+mn-cs"/>
            </a:endParaRPr>
          </a:p>
        </p:txBody>
      </p:sp>
      <p:sp>
        <p:nvSpPr>
          <p:cNvPr id="129" name="Oval 128">
            <a:extLst>
              <a:ext uri="{FF2B5EF4-FFF2-40B4-BE49-F238E27FC236}">
                <a16:creationId xmlns:a16="http://schemas.microsoft.com/office/drawing/2014/main" id="{DFE21285-EA75-46D7-A61A-5F75CC23B78E}"/>
              </a:ext>
            </a:extLst>
          </p:cNvPr>
          <p:cNvSpPr/>
          <p:nvPr/>
        </p:nvSpPr>
        <p:spPr>
          <a:xfrm>
            <a:off x="1806067" y="2959309"/>
            <a:ext cx="461389" cy="438056"/>
          </a:xfrm>
          <a:prstGeom prst="ellipse">
            <a:avLst/>
          </a:prstGeom>
          <a:solidFill>
            <a:srgbClr val="DD8047"/>
          </a:solidFill>
          <a:ln w="19050" cap="flat" cmpd="sng" algn="ctr">
            <a:solidFill>
              <a:srgbClr val="DD8047">
                <a:lumMod val="75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2</a:t>
            </a:r>
          </a:p>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Tw Cen MT"/>
              </a:rPr>
              <a:t>I</a:t>
            </a:r>
            <a:endParaRPr kumimoji="0" lang="en-US" sz="1800" b="0" i="0" u="none" strike="noStrike" kern="0" cap="none" spc="0" normalizeH="0" baseline="0" noProof="0" dirty="0">
              <a:ln>
                <a:noFill/>
              </a:ln>
              <a:solidFill>
                <a:prstClr val="white"/>
              </a:solidFill>
              <a:effectLst/>
              <a:uLnTx/>
              <a:uFillTx/>
              <a:latin typeface="Tw Cen MT"/>
              <a:ea typeface="+mn-ea"/>
              <a:cs typeface="+mn-cs"/>
            </a:endParaRPr>
          </a:p>
        </p:txBody>
      </p:sp>
      <p:sp>
        <p:nvSpPr>
          <p:cNvPr id="130" name="Oval 129">
            <a:extLst>
              <a:ext uri="{FF2B5EF4-FFF2-40B4-BE49-F238E27FC236}">
                <a16:creationId xmlns:a16="http://schemas.microsoft.com/office/drawing/2014/main" id="{4473D302-242D-40C1-9C64-B4ED115BFCDF}"/>
              </a:ext>
            </a:extLst>
          </p:cNvPr>
          <p:cNvSpPr/>
          <p:nvPr/>
        </p:nvSpPr>
        <p:spPr>
          <a:xfrm>
            <a:off x="2415629" y="3990510"/>
            <a:ext cx="461389" cy="438056"/>
          </a:xfrm>
          <a:prstGeom prst="ellipse">
            <a:avLst/>
          </a:prstGeom>
          <a:solidFill>
            <a:srgbClr val="94B6D2"/>
          </a:solidFill>
          <a:ln w="19050" cap="flat" cmpd="sng" algn="ctr">
            <a:solidFill>
              <a:srgbClr val="94B6D2">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3</a:t>
            </a:r>
          </a:p>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Tw Cen MT"/>
              </a:rPr>
              <a:t>I</a:t>
            </a:r>
            <a:endParaRPr kumimoji="0" lang="en-US" sz="1800" b="0" i="0" u="none" strike="noStrike" kern="0" cap="none" spc="0" normalizeH="0" baseline="0" noProof="0" dirty="0">
              <a:ln>
                <a:noFill/>
              </a:ln>
              <a:solidFill>
                <a:prstClr val="white"/>
              </a:solidFill>
              <a:effectLst/>
              <a:uLnTx/>
              <a:uFillTx/>
              <a:latin typeface="Tw Cen MT"/>
              <a:ea typeface="+mn-ea"/>
              <a:cs typeface="+mn-cs"/>
            </a:endParaRPr>
          </a:p>
        </p:txBody>
      </p:sp>
      <p:sp>
        <p:nvSpPr>
          <p:cNvPr id="131" name="Oval 130">
            <a:extLst>
              <a:ext uri="{FF2B5EF4-FFF2-40B4-BE49-F238E27FC236}">
                <a16:creationId xmlns:a16="http://schemas.microsoft.com/office/drawing/2014/main" id="{F4E5252D-1695-420D-B3F5-D972468987F5}"/>
              </a:ext>
            </a:extLst>
          </p:cNvPr>
          <p:cNvSpPr/>
          <p:nvPr/>
        </p:nvSpPr>
        <p:spPr>
          <a:xfrm>
            <a:off x="3336114" y="3964408"/>
            <a:ext cx="461389" cy="438056"/>
          </a:xfrm>
          <a:prstGeom prst="ellipse">
            <a:avLst/>
          </a:prstGeom>
          <a:solidFill>
            <a:srgbClr val="94B6D2"/>
          </a:solidFill>
          <a:ln w="19050" cap="flat" cmpd="sng" algn="ctr">
            <a:solidFill>
              <a:srgbClr val="94B6D2">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6</a:t>
            </a:r>
          </a:p>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Tw Cen MT"/>
              </a:rPr>
              <a:t>I</a:t>
            </a:r>
            <a:endParaRPr kumimoji="0" lang="en-US" sz="1800" b="0" i="0" u="none" strike="noStrike" kern="0" cap="none" spc="0" normalizeH="0" baseline="0" noProof="0" dirty="0">
              <a:ln>
                <a:noFill/>
              </a:ln>
              <a:solidFill>
                <a:prstClr val="white"/>
              </a:solidFill>
              <a:effectLst/>
              <a:uLnTx/>
              <a:uFillTx/>
              <a:latin typeface="Tw Cen MT"/>
              <a:ea typeface="+mn-ea"/>
              <a:cs typeface="+mn-cs"/>
            </a:endParaRPr>
          </a:p>
        </p:txBody>
      </p:sp>
      <p:sp>
        <p:nvSpPr>
          <p:cNvPr id="132" name="Freeform 140">
            <a:extLst>
              <a:ext uri="{FF2B5EF4-FFF2-40B4-BE49-F238E27FC236}">
                <a16:creationId xmlns:a16="http://schemas.microsoft.com/office/drawing/2014/main" id="{A8DA44E2-E04B-4DB4-AAF7-41A8264EB310}"/>
              </a:ext>
            </a:extLst>
          </p:cNvPr>
          <p:cNvSpPr/>
          <p:nvPr/>
        </p:nvSpPr>
        <p:spPr>
          <a:xfrm>
            <a:off x="1806067" y="3657914"/>
            <a:ext cx="1653369" cy="324738"/>
          </a:xfrm>
          <a:custGeom>
            <a:avLst/>
            <a:gdLst>
              <a:gd name="connsiteX0" fmla="*/ 0 w 1155700"/>
              <a:gd name="connsiteY0" fmla="*/ 24731 h 380331"/>
              <a:gd name="connsiteX1" fmla="*/ 774700 w 1155700"/>
              <a:gd name="connsiteY1" fmla="*/ 37431 h 380331"/>
              <a:gd name="connsiteX2" fmla="*/ 1155700 w 1155700"/>
              <a:gd name="connsiteY2" fmla="*/ 380331 h 380331"/>
            </a:gdLst>
            <a:ahLst/>
            <a:cxnLst>
              <a:cxn ang="0">
                <a:pos x="connsiteX0" y="connsiteY0"/>
              </a:cxn>
              <a:cxn ang="0">
                <a:pos x="connsiteX1" y="connsiteY1"/>
              </a:cxn>
              <a:cxn ang="0">
                <a:pos x="connsiteX2" y="connsiteY2"/>
              </a:cxn>
            </a:cxnLst>
            <a:rect l="l" t="t" r="r" b="b"/>
            <a:pathLst>
              <a:path w="1155700" h="380331">
                <a:moveTo>
                  <a:pt x="0" y="24731"/>
                </a:moveTo>
                <a:cubicBezTo>
                  <a:pt x="291041" y="1447"/>
                  <a:pt x="582083" y="-21836"/>
                  <a:pt x="774700" y="37431"/>
                </a:cubicBezTo>
                <a:cubicBezTo>
                  <a:pt x="967317" y="96698"/>
                  <a:pt x="1061508" y="238514"/>
                  <a:pt x="1155700" y="380331"/>
                </a:cubicBezTo>
              </a:path>
            </a:pathLst>
          </a:custGeom>
          <a:noFill/>
          <a:ln w="19050" cap="flat" cmpd="sng" algn="ctr">
            <a:solidFill>
              <a:sysClr val="windowText" lastClr="000000">
                <a:lumMod val="85000"/>
                <a:lumOff val="15000"/>
              </a:sys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a:ea typeface="+mn-ea"/>
              <a:cs typeface="+mn-cs"/>
            </a:endParaRPr>
          </a:p>
        </p:txBody>
      </p:sp>
      <p:sp>
        <p:nvSpPr>
          <p:cNvPr id="133" name="Freeform 145">
            <a:extLst>
              <a:ext uri="{FF2B5EF4-FFF2-40B4-BE49-F238E27FC236}">
                <a16:creationId xmlns:a16="http://schemas.microsoft.com/office/drawing/2014/main" id="{CA39A80F-5CA2-4698-B737-FFE267D32C3A}"/>
              </a:ext>
            </a:extLst>
          </p:cNvPr>
          <p:cNvSpPr/>
          <p:nvPr/>
        </p:nvSpPr>
        <p:spPr>
          <a:xfrm>
            <a:off x="2222333" y="3333071"/>
            <a:ext cx="240821" cy="710060"/>
          </a:xfrm>
          <a:custGeom>
            <a:avLst/>
            <a:gdLst>
              <a:gd name="connsiteX0" fmla="*/ 0 w 152400"/>
              <a:gd name="connsiteY0" fmla="*/ 0 h 749300"/>
              <a:gd name="connsiteX1" fmla="*/ 63500 w 152400"/>
              <a:gd name="connsiteY1" fmla="*/ 571500 h 749300"/>
              <a:gd name="connsiteX2" fmla="*/ 152400 w 152400"/>
              <a:gd name="connsiteY2" fmla="*/ 749300 h 749300"/>
            </a:gdLst>
            <a:ahLst/>
            <a:cxnLst>
              <a:cxn ang="0">
                <a:pos x="connsiteX0" y="connsiteY0"/>
              </a:cxn>
              <a:cxn ang="0">
                <a:pos x="connsiteX1" y="connsiteY1"/>
              </a:cxn>
              <a:cxn ang="0">
                <a:pos x="connsiteX2" y="connsiteY2"/>
              </a:cxn>
            </a:cxnLst>
            <a:rect l="l" t="t" r="r" b="b"/>
            <a:pathLst>
              <a:path w="152400" h="749300">
                <a:moveTo>
                  <a:pt x="0" y="0"/>
                </a:moveTo>
                <a:cubicBezTo>
                  <a:pt x="19050" y="223308"/>
                  <a:pt x="38100" y="446617"/>
                  <a:pt x="63500" y="571500"/>
                </a:cubicBezTo>
                <a:cubicBezTo>
                  <a:pt x="88900" y="696383"/>
                  <a:pt x="120650" y="722841"/>
                  <a:pt x="152400" y="749300"/>
                </a:cubicBezTo>
              </a:path>
            </a:pathLst>
          </a:custGeom>
          <a:noFill/>
          <a:ln w="19050" cap="flat" cmpd="sng" algn="ctr">
            <a:solidFill>
              <a:srgbClr val="DD8047">
                <a:lumMod val="75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a:ea typeface="+mn-ea"/>
              <a:cs typeface="+mn-cs"/>
            </a:endParaRPr>
          </a:p>
        </p:txBody>
      </p:sp>
      <p:cxnSp>
        <p:nvCxnSpPr>
          <p:cNvPr id="206" name="Straight Arrow Connector 205">
            <a:extLst>
              <a:ext uri="{FF2B5EF4-FFF2-40B4-BE49-F238E27FC236}">
                <a16:creationId xmlns:a16="http://schemas.microsoft.com/office/drawing/2014/main" id="{929640E7-A618-45FF-8499-800477F3F62D}"/>
              </a:ext>
            </a:extLst>
          </p:cNvPr>
          <p:cNvCxnSpPr>
            <a:cxnSpLocks/>
          </p:cNvCxnSpPr>
          <p:nvPr/>
        </p:nvCxnSpPr>
        <p:spPr>
          <a:xfrm flipV="1">
            <a:off x="2958461" y="4176887"/>
            <a:ext cx="346547"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0" name="Oval 209">
            <a:extLst>
              <a:ext uri="{FF2B5EF4-FFF2-40B4-BE49-F238E27FC236}">
                <a16:creationId xmlns:a16="http://schemas.microsoft.com/office/drawing/2014/main" id="{F8913C62-970D-4406-821C-1B4AF3403759}"/>
              </a:ext>
            </a:extLst>
          </p:cNvPr>
          <p:cNvSpPr/>
          <p:nvPr/>
        </p:nvSpPr>
        <p:spPr>
          <a:xfrm>
            <a:off x="7891036" y="1920913"/>
            <a:ext cx="461389" cy="438056"/>
          </a:xfrm>
          <a:prstGeom prst="ellipse">
            <a:avLst/>
          </a:prstGeom>
          <a:solidFill>
            <a:sysClr val="window" lastClr="FFFFFF">
              <a:lumMod val="95000"/>
            </a:sysClr>
          </a:solidFill>
          <a:ln w="19050" cap="flat" cmpd="sng" algn="ctr">
            <a:solidFill>
              <a:sysClr val="windowText" lastClr="000000">
                <a:lumMod val="85000"/>
                <a:lumOff val="15000"/>
              </a:sys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lumMod val="50000"/>
                    <a:lumOff val="50000"/>
                  </a:prstClr>
                </a:solidFill>
                <a:effectLst/>
                <a:uLnTx/>
                <a:uFillTx/>
                <a:latin typeface="Tw Cen MT"/>
                <a:ea typeface="+mn-ea"/>
                <a:cs typeface="+mn-cs"/>
              </a:rPr>
              <a:t>1</a:t>
            </a:r>
          </a:p>
        </p:txBody>
      </p:sp>
      <p:sp>
        <p:nvSpPr>
          <p:cNvPr id="211" name="Oval 210">
            <a:extLst>
              <a:ext uri="{FF2B5EF4-FFF2-40B4-BE49-F238E27FC236}">
                <a16:creationId xmlns:a16="http://schemas.microsoft.com/office/drawing/2014/main" id="{D107DBDF-ECC5-4646-886A-872C3A1DD2CF}"/>
              </a:ext>
            </a:extLst>
          </p:cNvPr>
          <p:cNvSpPr/>
          <p:nvPr/>
        </p:nvSpPr>
        <p:spPr>
          <a:xfrm>
            <a:off x="6249309" y="2483647"/>
            <a:ext cx="461389" cy="438056"/>
          </a:xfrm>
          <a:prstGeom prst="ellipse">
            <a:avLst/>
          </a:prstGeom>
          <a:solidFill>
            <a:srgbClr val="DD8047"/>
          </a:solidFill>
          <a:ln w="19050" cap="flat" cmpd="sng" algn="ctr">
            <a:solidFill>
              <a:srgbClr val="DD8047">
                <a:lumMod val="75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2</a:t>
            </a:r>
          </a:p>
        </p:txBody>
      </p:sp>
      <p:sp>
        <p:nvSpPr>
          <p:cNvPr id="212" name="Oval 211">
            <a:extLst>
              <a:ext uri="{FF2B5EF4-FFF2-40B4-BE49-F238E27FC236}">
                <a16:creationId xmlns:a16="http://schemas.microsoft.com/office/drawing/2014/main" id="{27664D23-6B66-42DF-85C4-8175A361746B}"/>
              </a:ext>
            </a:extLst>
          </p:cNvPr>
          <p:cNvSpPr/>
          <p:nvPr/>
        </p:nvSpPr>
        <p:spPr>
          <a:xfrm>
            <a:off x="9613407" y="2179096"/>
            <a:ext cx="461389" cy="438056"/>
          </a:xfrm>
          <a:prstGeom prst="ellipse">
            <a:avLst/>
          </a:prstGeom>
          <a:solidFill>
            <a:sysClr val="window" lastClr="FFFFFF">
              <a:lumMod val="95000"/>
            </a:sysClr>
          </a:solidFill>
          <a:ln w="19050" cap="flat" cmpd="sng" algn="ctr">
            <a:solidFill>
              <a:sysClr val="windowText" lastClr="000000">
                <a:lumMod val="85000"/>
                <a:lumOff val="15000"/>
              </a:sys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black">
                    <a:lumMod val="50000"/>
                    <a:lumOff val="50000"/>
                  </a:prstClr>
                </a:solidFill>
                <a:latin typeface="Tw Cen MT"/>
              </a:rPr>
              <a:t>1</a:t>
            </a:r>
            <a:endParaRPr kumimoji="0" lang="en-US" sz="1800" b="0" i="0" u="none" strike="noStrike" kern="0" cap="none" spc="0" normalizeH="0" baseline="0" noProof="0" dirty="0">
              <a:ln>
                <a:noFill/>
              </a:ln>
              <a:solidFill>
                <a:prstClr val="black">
                  <a:lumMod val="50000"/>
                  <a:lumOff val="50000"/>
                </a:prstClr>
              </a:solidFill>
              <a:effectLst/>
              <a:uLnTx/>
              <a:uFillTx/>
              <a:latin typeface="Tw Cen MT"/>
              <a:ea typeface="+mn-ea"/>
              <a:cs typeface="+mn-cs"/>
            </a:endParaRPr>
          </a:p>
        </p:txBody>
      </p:sp>
      <p:sp>
        <p:nvSpPr>
          <p:cNvPr id="213" name="TextBox 212">
            <a:extLst>
              <a:ext uri="{FF2B5EF4-FFF2-40B4-BE49-F238E27FC236}">
                <a16:creationId xmlns:a16="http://schemas.microsoft.com/office/drawing/2014/main" id="{BDF2583B-2932-446B-839B-2DD6DE1CE4A5}"/>
              </a:ext>
            </a:extLst>
          </p:cNvPr>
          <p:cNvSpPr txBox="1"/>
          <p:nvPr/>
        </p:nvSpPr>
        <p:spPr>
          <a:xfrm>
            <a:off x="922565" y="5000362"/>
            <a:ext cx="2926699" cy="369332"/>
          </a:xfrm>
          <a:prstGeom prst="rect">
            <a:avLst/>
          </a:prstGeom>
          <a:noFill/>
        </p:spPr>
        <p:txBody>
          <a:bodyPr wrap="square" rtlCol="0">
            <a:spAutoFit/>
          </a:bodyPr>
          <a:lstStyle/>
          <a:p>
            <a:r>
              <a:rPr lang="en-US" dirty="0">
                <a:solidFill>
                  <a:prstClr val="black"/>
                </a:solidFill>
                <a:latin typeface="Tw Cen MT"/>
              </a:rPr>
              <a:t>Task creation/ dispatch </a:t>
            </a:r>
          </a:p>
        </p:txBody>
      </p:sp>
      <p:cxnSp>
        <p:nvCxnSpPr>
          <p:cNvPr id="214" name="Straight Arrow Connector 213">
            <a:extLst>
              <a:ext uri="{FF2B5EF4-FFF2-40B4-BE49-F238E27FC236}">
                <a16:creationId xmlns:a16="http://schemas.microsoft.com/office/drawing/2014/main" id="{03A69764-6E73-4468-99D7-06D778667C74}"/>
              </a:ext>
            </a:extLst>
          </p:cNvPr>
          <p:cNvCxnSpPr>
            <a:cxnSpLocks/>
          </p:cNvCxnSpPr>
          <p:nvPr/>
        </p:nvCxnSpPr>
        <p:spPr>
          <a:xfrm>
            <a:off x="396669" y="5222934"/>
            <a:ext cx="504147" cy="7382"/>
          </a:xfrm>
          <a:prstGeom prst="straightConnector1">
            <a:avLst/>
          </a:prstGeom>
          <a:noFill/>
          <a:ln w="50800" cap="flat" cmpd="sng" algn="ctr">
            <a:solidFill>
              <a:srgbClr val="0070C0"/>
            </a:solidFill>
            <a:prstDash val="solid"/>
            <a:tailEnd type="triangle"/>
          </a:ln>
          <a:effectLst/>
        </p:spPr>
      </p:cxnSp>
      <p:sp>
        <p:nvSpPr>
          <p:cNvPr id="215" name="Oval 214">
            <a:extLst>
              <a:ext uri="{FF2B5EF4-FFF2-40B4-BE49-F238E27FC236}">
                <a16:creationId xmlns:a16="http://schemas.microsoft.com/office/drawing/2014/main" id="{29DA4F5F-A6A9-4DED-A746-F642D10FA9F2}"/>
              </a:ext>
            </a:extLst>
          </p:cNvPr>
          <p:cNvSpPr/>
          <p:nvPr/>
        </p:nvSpPr>
        <p:spPr>
          <a:xfrm>
            <a:off x="1350340" y="3479630"/>
            <a:ext cx="461389" cy="438056"/>
          </a:xfrm>
          <a:prstGeom prst="ellipse">
            <a:avLst/>
          </a:prstGeom>
          <a:solidFill>
            <a:sysClr val="window" lastClr="FFFFFF">
              <a:lumMod val="95000"/>
            </a:sysClr>
          </a:solidFill>
          <a:ln w="19050" cap="flat" cmpd="sng" algn="ctr">
            <a:solidFill>
              <a:sysClr val="windowText" lastClr="000000">
                <a:lumMod val="85000"/>
                <a:lumOff val="15000"/>
              </a:sys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lumMod val="50000"/>
                    <a:lumOff val="50000"/>
                  </a:prstClr>
                </a:solidFill>
                <a:effectLst/>
                <a:uLnTx/>
                <a:uFillTx/>
                <a:latin typeface="Tw Cen MT"/>
                <a:ea typeface="+mn-ea"/>
                <a:cs typeface="+mn-cs"/>
              </a:rPr>
              <a:t>1</a:t>
            </a:r>
          </a:p>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black">
                    <a:lumMod val="50000"/>
                    <a:lumOff val="50000"/>
                  </a:prstClr>
                </a:solidFill>
                <a:latin typeface="Tw Cen MT"/>
              </a:rPr>
              <a:t>R</a:t>
            </a:r>
            <a:endParaRPr kumimoji="0" lang="en-US" sz="1800" b="0" i="0" u="none" strike="noStrike" kern="0" cap="none" spc="0" normalizeH="0" baseline="0" noProof="0" dirty="0">
              <a:ln>
                <a:noFill/>
              </a:ln>
              <a:solidFill>
                <a:prstClr val="black">
                  <a:lumMod val="50000"/>
                  <a:lumOff val="50000"/>
                </a:prstClr>
              </a:solidFill>
              <a:effectLst/>
              <a:uLnTx/>
              <a:uFillTx/>
              <a:latin typeface="Tw Cen MT"/>
              <a:ea typeface="+mn-ea"/>
              <a:cs typeface="+mn-cs"/>
            </a:endParaRPr>
          </a:p>
        </p:txBody>
      </p:sp>
      <p:sp>
        <p:nvSpPr>
          <p:cNvPr id="216" name="Oval 215">
            <a:extLst>
              <a:ext uri="{FF2B5EF4-FFF2-40B4-BE49-F238E27FC236}">
                <a16:creationId xmlns:a16="http://schemas.microsoft.com/office/drawing/2014/main" id="{5751172F-70BF-47A7-A664-2D5FB013CB50}"/>
              </a:ext>
            </a:extLst>
          </p:cNvPr>
          <p:cNvSpPr/>
          <p:nvPr/>
        </p:nvSpPr>
        <p:spPr>
          <a:xfrm>
            <a:off x="10118879" y="2179380"/>
            <a:ext cx="461389" cy="438056"/>
          </a:xfrm>
          <a:prstGeom prst="ellipse">
            <a:avLst/>
          </a:prstGeom>
          <a:solidFill>
            <a:srgbClr val="94B6D2"/>
          </a:solidFill>
          <a:ln w="19050" cap="flat" cmpd="sng" algn="ctr">
            <a:solidFill>
              <a:srgbClr val="94B6D2">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6</a:t>
            </a:r>
          </a:p>
        </p:txBody>
      </p:sp>
      <p:sp>
        <p:nvSpPr>
          <p:cNvPr id="217" name="Oval 216">
            <a:extLst>
              <a:ext uri="{FF2B5EF4-FFF2-40B4-BE49-F238E27FC236}">
                <a16:creationId xmlns:a16="http://schemas.microsoft.com/office/drawing/2014/main" id="{979B1386-3B4E-4842-A7CE-A3E627522FFA}"/>
              </a:ext>
            </a:extLst>
          </p:cNvPr>
          <p:cNvSpPr/>
          <p:nvPr/>
        </p:nvSpPr>
        <p:spPr>
          <a:xfrm>
            <a:off x="6161422" y="4219585"/>
            <a:ext cx="461389" cy="438056"/>
          </a:xfrm>
          <a:prstGeom prst="ellipse">
            <a:avLst/>
          </a:prstGeom>
          <a:solidFill>
            <a:srgbClr val="94B6D2"/>
          </a:solidFill>
          <a:ln w="19050" cap="flat" cmpd="sng" algn="ctr">
            <a:solidFill>
              <a:srgbClr val="94B6D2">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6</a:t>
            </a:r>
          </a:p>
        </p:txBody>
      </p:sp>
      <p:sp>
        <p:nvSpPr>
          <p:cNvPr id="219" name="TextBox 218">
            <a:extLst>
              <a:ext uri="{FF2B5EF4-FFF2-40B4-BE49-F238E27FC236}">
                <a16:creationId xmlns:a16="http://schemas.microsoft.com/office/drawing/2014/main" id="{AEC184C8-15BB-47BF-91FA-30B405E116DA}"/>
              </a:ext>
            </a:extLst>
          </p:cNvPr>
          <p:cNvSpPr txBox="1"/>
          <p:nvPr/>
        </p:nvSpPr>
        <p:spPr>
          <a:xfrm>
            <a:off x="9682390" y="2846989"/>
            <a:ext cx="1795756" cy="369332"/>
          </a:xfrm>
          <a:prstGeom prst="rect">
            <a:avLst/>
          </a:prstGeom>
          <a:noFill/>
        </p:spPr>
        <p:txBody>
          <a:bodyPr wrap="square" rtlCol="0">
            <a:spAutoFit/>
          </a:bodyPr>
          <a:lstStyle/>
          <a:p>
            <a:r>
              <a:rPr lang="en-US" dirty="0">
                <a:solidFill>
                  <a:prstClr val="black"/>
                </a:solidFill>
                <a:latin typeface="Tw Cen MT"/>
              </a:rPr>
              <a:t>PE</a:t>
            </a:r>
          </a:p>
        </p:txBody>
      </p:sp>
      <p:cxnSp>
        <p:nvCxnSpPr>
          <p:cNvPr id="220" name="Straight Arrow Connector 219">
            <a:extLst>
              <a:ext uri="{FF2B5EF4-FFF2-40B4-BE49-F238E27FC236}">
                <a16:creationId xmlns:a16="http://schemas.microsoft.com/office/drawing/2014/main" id="{F6D5595E-B00E-435B-B498-00324D0F228B}"/>
              </a:ext>
            </a:extLst>
          </p:cNvPr>
          <p:cNvCxnSpPr>
            <a:cxnSpLocks/>
          </p:cNvCxnSpPr>
          <p:nvPr/>
        </p:nvCxnSpPr>
        <p:spPr>
          <a:xfrm>
            <a:off x="396669" y="5524762"/>
            <a:ext cx="504147" cy="0"/>
          </a:xfrm>
          <a:prstGeom prst="straightConnector1">
            <a:avLst/>
          </a:prstGeom>
          <a:noFill/>
          <a:ln w="50800" cap="flat" cmpd="sng" algn="ctr">
            <a:solidFill>
              <a:srgbClr val="7030A0"/>
            </a:solidFill>
            <a:prstDash val="solid"/>
            <a:tailEnd type="triangle"/>
          </a:ln>
          <a:effectLst/>
        </p:spPr>
      </p:cxnSp>
      <p:sp>
        <p:nvSpPr>
          <p:cNvPr id="221" name="TextBox 220">
            <a:extLst>
              <a:ext uri="{FF2B5EF4-FFF2-40B4-BE49-F238E27FC236}">
                <a16:creationId xmlns:a16="http://schemas.microsoft.com/office/drawing/2014/main" id="{02597904-2BA5-4DCD-9E0A-F6E4B3642E65}"/>
              </a:ext>
            </a:extLst>
          </p:cNvPr>
          <p:cNvSpPr txBox="1"/>
          <p:nvPr/>
        </p:nvSpPr>
        <p:spPr>
          <a:xfrm>
            <a:off x="922565" y="5342807"/>
            <a:ext cx="3260444" cy="369332"/>
          </a:xfrm>
          <a:prstGeom prst="rect">
            <a:avLst/>
          </a:prstGeom>
          <a:noFill/>
        </p:spPr>
        <p:txBody>
          <a:bodyPr wrap="square" rtlCol="0">
            <a:spAutoFit/>
          </a:bodyPr>
          <a:lstStyle/>
          <a:p>
            <a:r>
              <a:rPr lang="en-US" dirty="0">
                <a:solidFill>
                  <a:prstClr val="black"/>
                </a:solidFill>
                <a:latin typeface="Tw Cen MT"/>
              </a:rPr>
              <a:t>Speculative state of finished tasks</a:t>
            </a:r>
          </a:p>
        </p:txBody>
      </p:sp>
      <p:grpSp>
        <p:nvGrpSpPr>
          <p:cNvPr id="222" name="Group 221">
            <a:extLst>
              <a:ext uri="{FF2B5EF4-FFF2-40B4-BE49-F238E27FC236}">
                <a16:creationId xmlns:a16="http://schemas.microsoft.com/office/drawing/2014/main" id="{A260FAA2-7EE4-4183-BB1E-9519AAE08086}"/>
              </a:ext>
            </a:extLst>
          </p:cNvPr>
          <p:cNvGrpSpPr/>
          <p:nvPr/>
        </p:nvGrpSpPr>
        <p:grpSpPr>
          <a:xfrm>
            <a:off x="631929" y="1403516"/>
            <a:ext cx="2745799" cy="1274528"/>
            <a:chOff x="7215781" y="1092943"/>
            <a:chExt cx="5217047" cy="2121143"/>
          </a:xfrm>
        </p:grpSpPr>
        <p:sp>
          <p:nvSpPr>
            <p:cNvPr id="223" name="TextBox 222">
              <a:extLst>
                <a:ext uri="{FF2B5EF4-FFF2-40B4-BE49-F238E27FC236}">
                  <a16:creationId xmlns:a16="http://schemas.microsoft.com/office/drawing/2014/main" id="{7A8400D8-573E-46B6-9860-37A30ED3139C}"/>
                </a:ext>
              </a:extLst>
            </p:cNvPr>
            <p:cNvSpPr txBox="1"/>
            <p:nvPr/>
          </p:nvSpPr>
          <p:spPr>
            <a:xfrm>
              <a:off x="8668050" y="2637440"/>
              <a:ext cx="461988" cy="460998"/>
            </a:xfrm>
            <a:prstGeom prst="rect">
              <a:avLst/>
            </a:prstGeom>
            <a:noFill/>
          </p:spPr>
          <p:txBody>
            <a:bodyPr wrap="square" rtlCol="0">
              <a:spAutoFit/>
            </a:bodyPr>
            <a:lstStyle/>
            <a:p>
              <a:endParaRPr lang="en-US" sz="1200" dirty="0"/>
            </a:p>
          </p:txBody>
        </p:sp>
        <p:grpSp>
          <p:nvGrpSpPr>
            <p:cNvPr id="224" name="Group 223">
              <a:extLst>
                <a:ext uri="{FF2B5EF4-FFF2-40B4-BE49-F238E27FC236}">
                  <a16:creationId xmlns:a16="http://schemas.microsoft.com/office/drawing/2014/main" id="{2B46527B-08C2-4753-AA1F-15E17221FD97}"/>
                </a:ext>
              </a:extLst>
            </p:cNvPr>
            <p:cNvGrpSpPr/>
            <p:nvPr/>
          </p:nvGrpSpPr>
          <p:grpSpPr>
            <a:xfrm>
              <a:off x="8341138" y="1524952"/>
              <a:ext cx="1315723" cy="710372"/>
              <a:chOff x="3279279" y="4177246"/>
              <a:chExt cx="1681757" cy="741118"/>
            </a:xfrm>
          </p:grpSpPr>
          <p:cxnSp>
            <p:nvCxnSpPr>
              <p:cNvPr id="253" name="Straight Connector 252">
                <a:extLst>
                  <a:ext uri="{FF2B5EF4-FFF2-40B4-BE49-F238E27FC236}">
                    <a16:creationId xmlns:a16="http://schemas.microsoft.com/office/drawing/2014/main" id="{28E25043-3005-44F3-B111-71F07DB29137}"/>
                  </a:ext>
                </a:extLst>
              </p:cNvPr>
              <p:cNvCxnSpPr/>
              <p:nvPr/>
            </p:nvCxnSpPr>
            <p:spPr>
              <a:xfrm flipV="1">
                <a:off x="3279279" y="4734370"/>
                <a:ext cx="415107" cy="1"/>
              </a:xfrm>
              <a:prstGeom prst="line">
                <a:avLst/>
              </a:prstGeom>
              <a:noFill/>
              <a:ln w="28575" cap="flat" cmpd="sng" algn="ctr">
                <a:solidFill>
                  <a:srgbClr val="DD8047">
                    <a:lumMod val="75000"/>
                  </a:srgbClr>
                </a:solidFill>
                <a:prstDash val="solid"/>
              </a:ln>
              <a:effectLst/>
            </p:spPr>
          </p:cxnSp>
          <p:cxnSp>
            <p:nvCxnSpPr>
              <p:cNvPr id="254" name="Straight Connector 253">
                <a:extLst>
                  <a:ext uri="{FF2B5EF4-FFF2-40B4-BE49-F238E27FC236}">
                    <a16:creationId xmlns:a16="http://schemas.microsoft.com/office/drawing/2014/main" id="{09EA5065-E1C0-425D-9225-E677C4D4DBCC}"/>
                  </a:ext>
                </a:extLst>
              </p:cNvPr>
              <p:cNvCxnSpPr/>
              <p:nvPr/>
            </p:nvCxnSpPr>
            <p:spPr>
              <a:xfrm flipV="1">
                <a:off x="3279279" y="4371022"/>
                <a:ext cx="415107" cy="1"/>
              </a:xfrm>
              <a:prstGeom prst="line">
                <a:avLst/>
              </a:prstGeom>
              <a:noFill/>
              <a:ln w="28575" cap="flat" cmpd="sng" algn="ctr">
                <a:solidFill>
                  <a:srgbClr val="DD8047">
                    <a:lumMod val="75000"/>
                  </a:srgbClr>
                </a:solidFill>
                <a:prstDash val="solid"/>
              </a:ln>
              <a:effectLst/>
            </p:spPr>
          </p:cxnSp>
          <p:grpSp>
            <p:nvGrpSpPr>
              <p:cNvPr id="255" name="Group 254">
                <a:extLst>
                  <a:ext uri="{FF2B5EF4-FFF2-40B4-BE49-F238E27FC236}">
                    <a16:creationId xmlns:a16="http://schemas.microsoft.com/office/drawing/2014/main" id="{C643B6A6-0F1A-4D55-976F-427949B1F9AD}"/>
                  </a:ext>
                </a:extLst>
              </p:cNvPr>
              <p:cNvGrpSpPr/>
              <p:nvPr/>
            </p:nvGrpSpPr>
            <p:grpSpPr>
              <a:xfrm>
                <a:off x="4584720" y="4496209"/>
                <a:ext cx="376316" cy="117436"/>
                <a:chOff x="1490775" y="1289057"/>
                <a:chExt cx="376316" cy="117436"/>
              </a:xfrm>
            </p:grpSpPr>
            <p:cxnSp>
              <p:nvCxnSpPr>
                <p:cNvPr id="257" name="Straight Connector 256">
                  <a:extLst>
                    <a:ext uri="{FF2B5EF4-FFF2-40B4-BE49-F238E27FC236}">
                      <a16:creationId xmlns:a16="http://schemas.microsoft.com/office/drawing/2014/main" id="{AE9E1038-9C6E-4804-91F3-E8D6E9FE7FF1}"/>
                    </a:ext>
                  </a:extLst>
                </p:cNvPr>
                <p:cNvCxnSpPr/>
                <p:nvPr/>
              </p:nvCxnSpPr>
              <p:spPr>
                <a:xfrm flipV="1">
                  <a:off x="1603168" y="1347775"/>
                  <a:ext cx="263923" cy="907"/>
                </a:xfrm>
                <a:prstGeom prst="line">
                  <a:avLst/>
                </a:prstGeom>
                <a:noFill/>
                <a:ln w="28575" cap="flat" cmpd="sng" algn="ctr">
                  <a:solidFill>
                    <a:srgbClr val="DD8047">
                      <a:lumMod val="75000"/>
                    </a:srgbClr>
                  </a:solidFill>
                  <a:prstDash val="solid"/>
                </a:ln>
                <a:effectLst/>
              </p:spPr>
            </p:cxnSp>
            <p:sp>
              <p:nvSpPr>
                <p:cNvPr id="258" name="Oval 257">
                  <a:extLst>
                    <a:ext uri="{FF2B5EF4-FFF2-40B4-BE49-F238E27FC236}">
                      <a16:creationId xmlns:a16="http://schemas.microsoft.com/office/drawing/2014/main" id="{98D45423-9148-4114-8956-8F70D7E0D082}"/>
                    </a:ext>
                  </a:extLst>
                </p:cNvPr>
                <p:cNvSpPr/>
                <p:nvPr/>
              </p:nvSpPr>
              <p:spPr>
                <a:xfrm>
                  <a:off x="1490775" y="1289057"/>
                  <a:ext cx="120028" cy="117436"/>
                </a:xfrm>
                <a:prstGeom prst="ellipse">
                  <a:avLst/>
                </a:prstGeom>
                <a:noFill/>
                <a:ln w="28575" cap="flat" cmpd="sng" algn="ctr">
                  <a:solidFill>
                    <a:srgbClr val="DD8047">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rgbClr val="FF0000"/>
                    </a:solidFill>
                    <a:effectLst/>
                    <a:uLnTx/>
                    <a:uFillTx/>
                    <a:latin typeface="Tw Cen MT"/>
                    <a:ea typeface="+mn-ea"/>
                    <a:cs typeface="+mn-cs"/>
                  </a:endParaRPr>
                </a:p>
              </p:txBody>
            </p:sp>
          </p:grpSp>
          <p:sp>
            <p:nvSpPr>
              <p:cNvPr id="256" name="Delay 67">
                <a:extLst>
                  <a:ext uri="{FF2B5EF4-FFF2-40B4-BE49-F238E27FC236}">
                    <a16:creationId xmlns:a16="http://schemas.microsoft.com/office/drawing/2014/main" id="{3453FE0B-41E9-4EA7-99C7-529697AEAD54}"/>
                  </a:ext>
                </a:extLst>
              </p:cNvPr>
              <p:cNvSpPr/>
              <p:nvPr/>
            </p:nvSpPr>
            <p:spPr>
              <a:xfrm>
                <a:off x="3694386" y="4177246"/>
                <a:ext cx="882699" cy="741118"/>
              </a:xfrm>
              <a:prstGeom prst="flowChartDelay">
                <a:avLst/>
              </a:prstGeom>
              <a:solidFill>
                <a:srgbClr val="DD8047">
                  <a:lumMod val="40000"/>
                  <a:lumOff val="60000"/>
                </a:srgbClr>
              </a:solidFill>
              <a:ln w="28575" cap="flat" cmpd="sng" algn="ctr">
                <a:solidFill>
                  <a:srgbClr val="DD8047">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srgbClr val="FF0000"/>
                  </a:solidFill>
                  <a:effectLst/>
                  <a:uLnTx/>
                  <a:uFillTx/>
                  <a:latin typeface="Tw Cen MT"/>
                  <a:ea typeface="+mn-ea"/>
                  <a:cs typeface="+mn-cs"/>
                </a:endParaRPr>
              </a:p>
            </p:txBody>
          </p:sp>
        </p:grpSp>
        <p:grpSp>
          <p:nvGrpSpPr>
            <p:cNvPr id="225" name="Group 224">
              <a:extLst>
                <a:ext uri="{FF2B5EF4-FFF2-40B4-BE49-F238E27FC236}">
                  <a16:creationId xmlns:a16="http://schemas.microsoft.com/office/drawing/2014/main" id="{C20494A6-60A3-4A4C-B723-4664D08D91A6}"/>
                </a:ext>
              </a:extLst>
            </p:cNvPr>
            <p:cNvGrpSpPr/>
            <p:nvPr/>
          </p:nvGrpSpPr>
          <p:grpSpPr>
            <a:xfrm>
              <a:off x="8345705" y="2460915"/>
              <a:ext cx="1217413" cy="703207"/>
              <a:chOff x="7186131" y="4983862"/>
              <a:chExt cx="1650805" cy="735773"/>
            </a:xfrm>
          </p:grpSpPr>
          <p:grpSp>
            <p:nvGrpSpPr>
              <p:cNvPr id="247" name="Group 246">
                <a:extLst>
                  <a:ext uri="{FF2B5EF4-FFF2-40B4-BE49-F238E27FC236}">
                    <a16:creationId xmlns:a16="http://schemas.microsoft.com/office/drawing/2014/main" id="{B26787C5-DA72-4B06-B01B-AC1BB9188B4E}"/>
                  </a:ext>
                </a:extLst>
              </p:cNvPr>
              <p:cNvGrpSpPr/>
              <p:nvPr/>
            </p:nvGrpSpPr>
            <p:grpSpPr>
              <a:xfrm>
                <a:off x="7186131" y="4983862"/>
                <a:ext cx="1332140" cy="735773"/>
                <a:chOff x="3675121" y="4985056"/>
                <a:chExt cx="1332140" cy="735773"/>
              </a:xfrm>
            </p:grpSpPr>
            <p:cxnSp>
              <p:nvCxnSpPr>
                <p:cNvPr id="249" name="Straight Connector 248">
                  <a:extLst>
                    <a:ext uri="{FF2B5EF4-FFF2-40B4-BE49-F238E27FC236}">
                      <a16:creationId xmlns:a16="http://schemas.microsoft.com/office/drawing/2014/main" id="{1B458958-745E-4849-86A9-4D6D204F1690}"/>
                    </a:ext>
                  </a:extLst>
                </p:cNvPr>
                <p:cNvCxnSpPr/>
                <p:nvPr/>
              </p:nvCxnSpPr>
              <p:spPr>
                <a:xfrm flipV="1">
                  <a:off x="3675121" y="5545366"/>
                  <a:ext cx="415106" cy="2"/>
                </a:xfrm>
                <a:prstGeom prst="line">
                  <a:avLst/>
                </a:prstGeom>
                <a:noFill/>
                <a:ln w="28575" cap="flat" cmpd="sng" algn="ctr">
                  <a:solidFill>
                    <a:sysClr val="windowText" lastClr="000000"/>
                  </a:solidFill>
                  <a:prstDash val="solid"/>
                </a:ln>
                <a:effectLst/>
              </p:spPr>
            </p:cxnSp>
            <p:cxnSp>
              <p:nvCxnSpPr>
                <p:cNvPr id="250" name="Straight Connector 249">
                  <a:extLst>
                    <a:ext uri="{FF2B5EF4-FFF2-40B4-BE49-F238E27FC236}">
                      <a16:creationId xmlns:a16="http://schemas.microsoft.com/office/drawing/2014/main" id="{DCC18EC5-5AA6-4717-A145-6F91238A4D38}"/>
                    </a:ext>
                  </a:extLst>
                </p:cNvPr>
                <p:cNvCxnSpPr/>
                <p:nvPr/>
              </p:nvCxnSpPr>
              <p:spPr>
                <a:xfrm flipV="1">
                  <a:off x="3675121" y="5169792"/>
                  <a:ext cx="415106" cy="2"/>
                </a:xfrm>
                <a:prstGeom prst="line">
                  <a:avLst/>
                </a:prstGeom>
                <a:noFill/>
                <a:ln w="28575" cap="flat" cmpd="sng" algn="ctr">
                  <a:solidFill>
                    <a:sysClr val="windowText" lastClr="000000"/>
                  </a:solidFill>
                  <a:prstDash val="solid"/>
                </a:ln>
                <a:effectLst/>
              </p:spPr>
            </p:cxnSp>
            <p:sp>
              <p:nvSpPr>
                <p:cNvPr id="251" name="Stored Data 71">
                  <a:extLst>
                    <a:ext uri="{FF2B5EF4-FFF2-40B4-BE49-F238E27FC236}">
                      <a16:creationId xmlns:a16="http://schemas.microsoft.com/office/drawing/2014/main" id="{1BCF116C-D9CE-466C-ACEE-E7B67317669E}"/>
                    </a:ext>
                  </a:extLst>
                </p:cNvPr>
                <p:cNvSpPr/>
                <p:nvPr/>
              </p:nvSpPr>
              <p:spPr>
                <a:xfrm rot="10800000">
                  <a:off x="3997593" y="4985056"/>
                  <a:ext cx="1009668" cy="723582"/>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prstClr val="white"/>
                    </a:solidFill>
                    <a:effectLst/>
                    <a:uLnTx/>
                    <a:uFillTx/>
                    <a:latin typeface="Tw Cen MT"/>
                    <a:ea typeface="+mn-ea"/>
                    <a:cs typeface="+mn-cs"/>
                  </a:endParaRPr>
                </a:p>
              </p:txBody>
            </p:sp>
            <p:sp>
              <p:nvSpPr>
                <p:cNvPr id="252" name="Stored Data 71">
                  <a:extLst>
                    <a:ext uri="{FF2B5EF4-FFF2-40B4-BE49-F238E27FC236}">
                      <a16:creationId xmlns:a16="http://schemas.microsoft.com/office/drawing/2014/main" id="{310221C6-232A-45E4-8E30-1B7DB9929B0F}"/>
                    </a:ext>
                  </a:extLst>
                </p:cNvPr>
                <p:cNvSpPr/>
                <p:nvPr/>
              </p:nvSpPr>
              <p:spPr>
                <a:xfrm rot="10800000">
                  <a:off x="3990332" y="4997223"/>
                  <a:ext cx="107529" cy="723606"/>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prstClr val="white"/>
                    </a:solidFill>
                    <a:effectLst/>
                    <a:uLnTx/>
                    <a:uFillTx/>
                    <a:latin typeface="Tw Cen MT"/>
                    <a:ea typeface="+mn-ea"/>
                    <a:cs typeface="+mn-cs"/>
                  </a:endParaRPr>
                </a:p>
              </p:txBody>
            </p:sp>
          </p:grpSp>
          <p:cxnSp>
            <p:nvCxnSpPr>
              <p:cNvPr id="248" name="Straight Connector 247">
                <a:extLst>
                  <a:ext uri="{FF2B5EF4-FFF2-40B4-BE49-F238E27FC236}">
                    <a16:creationId xmlns:a16="http://schemas.microsoft.com/office/drawing/2014/main" id="{65CA0807-3E4F-431C-8650-21699012A2B6}"/>
                  </a:ext>
                </a:extLst>
              </p:cNvPr>
              <p:cNvCxnSpPr>
                <a:cxnSpLocks/>
              </p:cNvCxnSpPr>
              <p:nvPr/>
            </p:nvCxnSpPr>
            <p:spPr>
              <a:xfrm flipV="1">
                <a:off x="8531403" y="5347669"/>
                <a:ext cx="305533" cy="1600"/>
              </a:xfrm>
              <a:prstGeom prst="line">
                <a:avLst/>
              </a:prstGeom>
              <a:noFill/>
              <a:ln w="28575" cap="flat" cmpd="sng" algn="ctr">
                <a:solidFill>
                  <a:sysClr val="windowText" lastClr="000000"/>
                </a:solidFill>
                <a:prstDash val="solid"/>
              </a:ln>
              <a:effectLst/>
            </p:spPr>
          </p:cxnSp>
        </p:grpSp>
        <p:grpSp>
          <p:nvGrpSpPr>
            <p:cNvPr id="226" name="Group 225">
              <a:extLst>
                <a:ext uri="{FF2B5EF4-FFF2-40B4-BE49-F238E27FC236}">
                  <a16:creationId xmlns:a16="http://schemas.microsoft.com/office/drawing/2014/main" id="{E8C3619C-2C38-4BFF-9C95-64BC5B9E3639}"/>
                </a:ext>
              </a:extLst>
            </p:cNvPr>
            <p:cNvGrpSpPr/>
            <p:nvPr/>
          </p:nvGrpSpPr>
          <p:grpSpPr>
            <a:xfrm>
              <a:off x="10709441" y="1710689"/>
              <a:ext cx="1723387" cy="692254"/>
              <a:chOff x="3675121" y="5435203"/>
              <a:chExt cx="2484036" cy="724319"/>
            </a:xfrm>
          </p:grpSpPr>
          <p:cxnSp>
            <p:nvCxnSpPr>
              <p:cNvPr id="241" name="Straight Connector 240">
                <a:extLst>
                  <a:ext uri="{FF2B5EF4-FFF2-40B4-BE49-F238E27FC236}">
                    <a16:creationId xmlns:a16="http://schemas.microsoft.com/office/drawing/2014/main" id="{6A6ED135-04BD-4B58-A940-D5A3526E07CE}"/>
                  </a:ext>
                </a:extLst>
              </p:cNvPr>
              <p:cNvCxnSpPr/>
              <p:nvPr/>
            </p:nvCxnSpPr>
            <p:spPr>
              <a:xfrm flipV="1">
                <a:off x="3675121" y="5984024"/>
                <a:ext cx="415107" cy="1"/>
              </a:xfrm>
              <a:prstGeom prst="line">
                <a:avLst/>
              </a:prstGeom>
              <a:noFill/>
              <a:ln w="28575" cap="flat" cmpd="sng" algn="ctr">
                <a:solidFill>
                  <a:srgbClr val="94B6D2">
                    <a:lumMod val="75000"/>
                  </a:srgbClr>
                </a:solidFill>
                <a:prstDash val="solid"/>
              </a:ln>
              <a:effectLst/>
            </p:spPr>
          </p:cxnSp>
          <p:cxnSp>
            <p:nvCxnSpPr>
              <p:cNvPr id="242" name="Straight Connector 241">
                <a:extLst>
                  <a:ext uri="{FF2B5EF4-FFF2-40B4-BE49-F238E27FC236}">
                    <a16:creationId xmlns:a16="http://schemas.microsoft.com/office/drawing/2014/main" id="{0EC661F3-B76E-4F1B-A909-5AFFD7B309E1}"/>
                  </a:ext>
                </a:extLst>
              </p:cNvPr>
              <p:cNvCxnSpPr/>
              <p:nvPr/>
            </p:nvCxnSpPr>
            <p:spPr>
              <a:xfrm flipV="1">
                <a:off x="3675121" y="5620676"/>
                <a:ext cx="415107" cy="1"/>
              </a:xfrm>
              <a:prstGeom prst="line">
                <a:avLst/>
              </a:prstGeom>
              <a:noFill/>
              <a:ln w="28575" cap="flat" cmpd="sng" algn="ctr">
                <a:solidFill>
                  <a:srgbClr val="94B6D2">
                    <a:lumMod val="75000"/>
                  </a:srgbClr>
                </a:solidFill>
                <a:prstDash val="solid"/>
              </a:ln>
              <a:effectLst/>
            </p:spPr>
          </p:cxnSp>
          <p:cxnSp>
            <p:nvCxnSpPr>
              <p:cNvPr id="243" name="Straight Connector 242">
                <a:extLst>
                  <a:ext uri="{FF2B5EF4-FFF2-40B4-BE49-F238E27FC236}">
                    <a16:creationId xmlns:a16="http://schemas.microsoft.com/office/drawing/2014/main" id="{2D38A92C-6836-4E46-A7A6-B35204E064C6}"/>
                  </a:ext>
                </a:extLst>
              </p:cNvPr>
              <p:cNvCxnSpPr>
                <a:cxnSpLocks/>
              </p:cNvCxnSpPr>
              <p:nvPr/>
            </p:nvCxnSpPr>
            <p:spPr>
              <a:xfrm flipV="1">
                <a:off x="5010437" y="5800244"/>
                <a:ext cx="1148720" cy="693"/>
              </a:xfrm>
              <a:prstGeom prst="line">
                <a:avLst/>
              </a:prstGeom>
              <a:noFill/>
              <a:ln w="28575" cap="flat" cmpd="sng" algn="ctr">
                <a:solidFill>
                  <a:srgbClr val="94B6D2">
                    <a:lumMod val="75000"/>
                  </a:srgbClr>
                </a:solidFill>
                <a:prstDash val="solid"/>
              </a:ln>
              <a:effectLst/>
            </p:spPr>
          </p:cxnSp>
          <p:sp>
            <p:nvSpPr>
              <p:cNvPr id="244" name="Stored Data 71">
                <a:extLst>
                  <a:ext uri="{FF2B5EF4-FFF2-40B4-BE49-F238E27FC236}">
                    <a16:creationId xmlns:a16="http://schemas.microsoft.com/office/drawing/2014/main" id="{C66F64EC-4CD5-41C9-A49C-0E2EB7A8C16B}"/>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solidFill>
                <a:srgbClr val="94B6D2">
                  <a:lumMod val="40000"/>
                  <a:lumOff val="60000"/>
                </a:srgbClr>
              </a:solidFill>
              <a:ln w="28575" cap="flat" cmpd="sng" algn="ctr">
                <a:solidFill>
                  <a:srgbClr val="94B6D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prstClr val="white"/>
                  </a:solidFill>
                  <a:effectLst/>
                  <a:uLnTx/>
                  <a:uFillTx/>
                  <a:latin typeface="Tw Cen MT"/>
                  <a:ea typeface="+mn-ea"/>
                  <a:cs typeface="+mn-cs"/>
                </a:endParaRPr>
              </a:p>
            </p:txBody>
          </p:sp>
          <p:sp>
            <p:nvSpPr>
              <p:cNvPr id="245" name="Stored Data 71">
                <a:extLst>
                  <a:ext uri="{FF2B5EF4-FFF2-40B4-BE49-F238E27FC236}">
                    <a16:creationId xmlns:a16="http://schemas.microsoft.com/office/drawing/2014/main" id="{435F203D-204D-4358-9249-DAC936D0C895}"/>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cap="flat" cmpd="sng" algn="ctr">
                <a:solidFill>
                  <a:srgbClr val="94B6D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prstClr val="white"/>
                  </a:solidFill>
                  <a:effectLst/>
                  <a:uLnTx/>
                  <a:uFillTx/>
                  <a:latin typeface="Tw Cen MT"/>
                  <a:ea typeface="+mn-ea"/>
                  <a:cs typeface="+mn-cs"/>
                </a:endParaRPr>
              </a:p>
            </p:txBody>
          </p:sp>
          <p:sp>
            <p:nvSpPr>
              <p:cNvPr id="246" name="Stored Data 71">
                <a:extLst>
                  <a:ext uri="{FF2B5EF4-FFF2-40B4-BE49-F238E27FC236}">
                    <a16:creationId xmlns:a16="http://schemas.microsoft.com/office/drawing/2014/main" id="{557D6111-25DA-4CE8-84C8-B70A8C055C79}"/>
                  </a:ext>
                </a:extLst>
              </p:cNvPr>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cap="flat" cmpd="sng" algn="ctr">
                <a:solidFill>
                  <a:srgbClr val="94B6D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a:ln>
                    <a:noFill/>
                  </a:ln>
                  <a:solidFill>
                    <a:prstClr val="white"/>
                  </a:solidFill>
                  <a:effectLst/>
                  <a:uLnTx/>
                  <a:uFillTx/>
                  <a:latin typeface="Tw Cen MT"/>
                  <a:ea typeface="+mn-ea"/>
                  <a:cs typeface="+mn-cs"/>
                </a:endParaRPr>
              </a:p>
            </p:txBody>
          </p:sp>
        </p:grpSp>
        <p:sp>
          <p:nvSpPr>
            <p:cNvPr id="227" name="TextBox 226">
              <a:extLst>
                <a:ext uri="{FF2B5EF4-FFF2-40B4-BE49-F238E27FC236}">
                  <a16:creationId xmlns:a16="http://schemas.microsoft.com/office/drawing/2014/main" id="{D3EFC5DB-20F4-4C2C-9FB8-24B461C68B3F}"/>
                </a:ext>
              </a:extLst>
            </p:cNvPr>
            <p:cNvSpPr txBox="1"/>
            <p:nvPr/>
          </p:nvSpPr>
          <p:spPr>
            <a:xfrm>
              <a:off x="10060528" y="1482233"/>
              <a:ext cx="816864" cy="4609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rPr>
                <a:t>1 ns</a:t>
              </a:r>
            </a:p>
          </p:txBody>
        </p:sp>
        <p:cxnSp>
          <p:nvCxnSpPr>
            <p:cNvPr id="228" name="Elbow Connector 50">
              <a:extLst>
                <a:ext uri="{FF2B5EF4-FFF2-40B4-BE49-F238E27FC236}">
                  <a16:creationId xmlns:a16="http://schemas.microsoft.com/office/drawing/2014/main" id="{04707A6D-593E-4BD6-BBC7-3C76A60ABDB8}"/>
                </a:ext>
              </a:extLst>
            </p:cNvPr>
            <p:cNvCxnSpPr>
              <a:cxnSpLocks/>
            </p:cNvCxnSpPr>
            <p:nvPr/>
          </p:nvCxnSpPr>
          <p:spPr>
            <a:xfrm flipV="1">
              <a:off x="9563119" y="2235214"/>
              <a:ext cx="1163920" cy="576937"/>
            </a:xfrm>
            <a:prstGeom prst="bentConnector3">
              <a:avLst>
                <a:gd name="adj1" fmla="val 50000"/>
              </a:avLst>
            </a:prstGeom>
            <a:noFill/>
            <a:ln w="28575" cap="flat" cmpd="sng" algn="ctr">
              <a:solidFill>
                <a:sysClr val="windowText" lastClr="000000">
                  <a:lumMod val="85000"/>
                  <a:lumOff val="15000"/>
                </a:sysClr>
              </a:solidFill>
              <a:prstDash val="solid"/>
            </a:ln>
            <a:effectLst/>
          </p:spPr>
        </p:cxnSp>
        <p:cxnSp>
          <p:nvCxnSpPr>
            <p:cNvPr id="229" name="Straight Connector 228">
              <a:extLst>
                <a:ext uri="{FF2B5EF4-FFF2-40B4-BE49-F238E27FC236}">
                  <a16:creationId xmlns:a16="http://schemas.microsoft.com/office/drawing/2014/main" id="{66FF6676-A6E6-4348-A43A-99997E3054B5}"/>
                </a:ext>
              </a:extLst>
            </p:cNvPr>
            <p:cNvCxnSpPr/>
            <p:nvPr/>
          </p:nvCxnSpPr>
          <p:spPr>
            <a:xfrm>
              <a:off x="9658241" y="1890710"/>
              <a:ext cx="1068797" cy="0"/>
            </a:xfrm>
            <a:prstGeom prst="line">
              <a:avLst/>
            </a:prstGeom>
            <a:noFill/>
            <a:ln w="28575" cap="flat" cmpd="sng" algn="ctr">
              <a:solidFill>
                <a:sysClr val="windowText" lastClr="000000">
                  <a:lumMod val="85000"/>
                  <a:lumOff val="15000"/>
                </a:sysClr>
              </a:solidFill>
              <a:prstDash val="solid"/>
            </a:ln>
            <a:effectLst/>
          </p:spPr>
        </p:cxnSp>
        <p:cxnSp>
          <p:nvCxnSpPr>
            <p:cNvPr id="230" name="Elbow Connector 65">
              <a:extLst>
                <a:ext uri="{FF2B5EF4-FFF2-40B4-BE49-F238E27FC236}">
                  <a16:creationId xmlns:a16="http://schemas.microsoft.com/office/drawing/2014/main" id="{549FEFE1-0060-42FC-875C-638ACCBA09F3}"/>
                </a:ext>
              </a:extLst>
            </p:cNvPr>
            <p:cNvCxnSpPr>
              <a:cxnSpLocks/>
            </p:cNvCxnSpPr>
            <p:nvPr/>
          </p:nvCxnSpPr>
          <p:spPr>
            <a:xfrm>
              <a:off x="7215781" y="1509016"/>
              <a:ext cx="793709" cy="254996"/>
            </a:xfrm>
            <a:prstGeom prst="bentConnector3">
              <a:avLst>
                <a:gd name="adj1" fmla="val 67591"/>
              </a:avLst>
            </a:prstGeom>
            <a:noFill/>
            <a:ln w="28575" cap="flat" cmpd="sng" algn="ctr">
              <a:solidFill>
                <a:srgbClr val="FF9E4A"/>
              </a:solidFill>
              <a:prstDash val="solid"/>
            </a:ln>
            <a:effectLst/>
          </p:spPr>
        </p:cxnSp>
        <p:cxnSp>
          <p:nvCxnSpPr>
            <p:cNvPr id="231" name="Elbow Connector 67">
              <a:extLst>
                <a:ext uri="{FF2B5EF4-FFF2-40B4-BE49-F238E27FC236}">
                  <a16:creationId xmlns:a16="http://schemas.microsoft.com/office/drawing/2014/main" id="{8D44EDE3-782F-4BFE-B487-7C0EF4DC921A}"/>
                </a:ext>
              </a:extLst>
            </p:cNvPr>
            <p:cNvCxnSpPr>
              <a:cxnSpLocks/>
            </p:cNvCxnSpPr>
            <p:nvPr/>
          </p:nvCxnSpPr>
          <p:spPr>
            <a:xfrm flipV="1">
              <a:off x="7269462" y="2585664"/>
              <a:ext cx="801259" cy="242948"/>
            </a:xfrm>
            <a:prstGeom prst="bentConnector3">
              <a:avLst>
                <a:gd name="adj1" fmla="val 28206"/>
              </a:avLst>
            </a:prstGeom>
            <a:noFill/>
            <a:ln w="28575" cap="flat" cmpd="sng" algn="ctr">
              <a:solidFill>
                <a:sysClr val="windowText" lastClr="000000">
                  <a:lumMod val="65000"/>
                  <a:lumOff val="35000"/>
                </a:sysClr>
              </a:solidFill>
              <a:prstDash val="solid"/>
            </a:ln>
            <a:effectLst/>
          </p:spPr>
        </p:cxnSp>
        <p:sp>
          <p:nvSpPr>
            <p:cNvPr id="232" name="TextBox 231">
              <a:extLst>
                <a:ext uri="{FF2B5EF4-FFF2-40B4-BE49-F238E27FC236}">
                  <a16:creationId xmlns:a16="http://schemas.microsoft.com/office/drawing/2014/main" id="{35CC1D59-0FBF-4DB1-B143-3B51969EA772}"/>
                </a:ext>
              </a:extLst>
            </p:cNvPr>
            <p:cNvSpPr txBox="1"/>
            <p:nvPr/>
          </p:nvSpPr>
          <p:spPr>
            <a:xfrm>
              <a:off x="8011220" y="2753088"/>
              <a:ext cx="225811" cy="4609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rPr>
                <a:t>0</a:t>
              </a:r>
            </a:p>
          </p:txBody>
        </p:sp>
        <p:sp>
          <p:nvSpPr>
            <p:cNvPr id="233" name="TextBox 232">
              <a:extLst>
                <a:ext uri="{FF2B5EF4-FFF2-40B4-BE49-F238E27FC236}">
                  <a16:creationId xmlns:a16="http://schemas.microsoft.com/office/drawing/2014/main" id="{1F2D98F3-D115-4C54-A4A0-C7A49D1D5687}"/>
                </a:ext>
              </a:extLst>
            </p:cNvPr>
            <p:cNvSpPr txBox="1"/>
            <p:nvPr/>
          </p:nvSpPr>
          <p:spPr>
            <a:xfrm>
              <a:off x="9461871" y="2321352"/>
              <a:ext cx="816864" cy="4609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rPr>
                <a:t>5 </a:t>
              </a:r>
              <a:r>
                <a:rPr lang="en-US" sz="1200" kern="0" dirty="0">
                  <a:solidFill>
                    <a:prstClr val="black"/>
                  </a:solidFill>
                  <a:latin typeface="Tw Cen MT"/>
                </a:rPr>
                <a:t>n</a:t>
              </a:r>
              <a:r>
                <a:rPr kumimoji="0" lang="en-US" sz="1200" b="0" i="0" u="none" strike="noStrike" kern="0" cap="none" spc="0" normalizeH="0" baseline="0" noProof="0" dirty="0">
                  <a:ln>
                    <a:noFill/>
                  </a:ln>
                  <a:solidFill>
                    <a:prstClr val="black"/>
                  </a:solidFill>
                  <a:effectLst/>
                  <a:uLnTx/>
                  <a:uFillTx/>
                  <a:latin typeface="Tw Cen MT"/>
                </a:rPr>
                <a:t>s</a:t>
              </a:r>
            </a:p>
          </p:txBody>
        </p:sp>
        <p:sp>
          <p:nvSpPr>
            <p:cNvPr id="234" name="TextBox 233">
              <a:extLst>
                <a:ext uri="{FF2B5EF4-FFF2-40B4-BE49-F238E27FC236}">
                  <a16:creationId xmlns:a16="http://schemas.microsoft.com/office/drawing/2014/main" id="{0B4D5E2E-7B41-4726-9CA2-A47016A4BA61}"/>
                </a:ext>
              </a:extLst>
            </p:cNvPr>
            <p:cNvSpPr txBox="1"/>
            <p:nvPr/>
          </p:nvSpPr>
          <p:spPr>
            <a:xfrm>
              <a:off x="7230801" y="2083100"/>
              <a:ext cx="1411753" cy="512220"/>
            </a:xfrm>
            <a:prstGeom prst="rect">
              <a:avLst/>
            </a:prstGeom>
            <a:noFill/>
          </p:spPr>
          <p:txBody>
            <a:bodyPr wrap="square" rtlCol="0">
              <a:spAutoFit/>
            </a:bodyPr>
            <a:lstStyle/>
            <a:p>
              <a:r>
                <a:rPr lang="en-US" sz="1400" b="1" dirty="0"/>
                <a:t>1 ns</a:t>
              </a:r>
            </a:p>
          </p:txBody>
        </p:sp>
        <p:sp>
          <p:nvSpPr>
            <p:cNvPr id="235" name="TextBox 234">
              <a:extLst>
                <a:ext uri="{FF2B5EF4-FFF2-40B4-BE49-F238E27FC236}">
                  <a16:creationId xmlns:a16="http://schemas.microsoft.com/office/drawing/2014/main" id="{D1A248E1-50A5-48B0-8FD8-9D8D843FD806}"/>
                </a:ext>
              </a:extLst>
            </p:cNvPr>
            <p:cNvSpPr txBox="1"/>
            <p:nvPr/>
          </p:nvSpPr>
          <p:spPr>
            <a:xfrm>
              <a:off x="7316983" y="1092943"/>
              <a:ext cx="976786" cy="512220"/>
            </a:xfrm>
            <a:prstGeom prst="rect">
              <a:avLst/>
            </a:prstGeom>
            <a:noFill/>
          </p:spPr>
          <p:txBody>
            <a:bodyPr wrap="square" rtlCol="0">
              <a:spAutoFit/>
            </a:bodyPr>
            <a:lstStyle/>
            <a:p>
              <a:r>
                <a:rPr lang="en-US" sz="1400" b="1" dirty="0">
                  <a:solidFill>
                    <a:schemeClr val="accent1">
                      <a:lumMod val="75000"/>
                    </a:schemeClr>
                  </a:solidFill>
                </a:rPr>
                <a:t>2 ns</a:t>
              </a:r>
            </a:p>
          </p:txBody>
        </p:sp>
        <p:sp>
          <p:nvSpPr>
            <p:cNvPr id="236" name="TextBox 235">
              <a:extLst>
                <a:ext uri="{FF2B5EF4-FFF2-40B4-BE49-F238E27FC236}">
                  <a16:creationId xmlns:a16="http://schemas.microsoft.com/office/drawing/2014/main" id="{58D96943-6356-455E-9FB7-1848233094EF}"/>
                </a:ext>
              </a:extLst>
            </p:cNvPr>
            <p:cNvSpPr txBox="1"/>
            <p:nvPr/>
          </p:nvSpPr>
          <p:spPr>
            <a:xfrm>
              <a:off x="8022712" y="1857546"/>
              <a:ext cx="225811" cy="4609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rPr>
                <a:t>1</a:t>
              </a:r>
            </a:p>
          </p:txBody>
        </p:sp>
        <p:sp>
          <p:nvSpPr>
            <p:cNvPr id="237" name="TextBox 236">
              <a:extLst>
                <a:ext uri="{FF2B5EF4-FFF2-40B4-BE49-F238E27FC236}">
                  <a16:creationId xmlns:a16="http://schemas.microsoft.com/office/drawing/2014/main" id="{85B991A9-B503-47D1-913E-4E7C0E178F09}"/>
                </a:ext>
              </a:extLst>
            </p:cNvPr>
            <p:cNvSpPr txBox="1"/>
            <p:nvPr/>
          </p:nvSpPr>
          <p:spPr>
            <a:xfrm>
              <a:off x="8629567" y="1687827"/>
              <a:ext cx="758543" cy="460998"/>
            </a:xfrm>
            <a:prstGeom prst="rect">
              <a:avLst/>
            </a:prstGeom>
            <a:noFill/>
          </p:spPr>
          <p:txBody>
            <a:bodyPr wrap="square" rtlCol="0">
              <a:spAutoFit/>
            </a:bodyPr>
            <a:lstStyle/>
            <a:p>
              <a:endParaRPr lang="en-US" sz="1200" dirty="0"/>
            </a:p>
          </p:txBody>
        </p:sp>
        <p:sp>
          <p:nvSpPr>
            <p:cNvPr id="238" name="TextBox 237">
              <a:extLst>
                <a:ext uri="{FF2B5EF4-FFF2-40B4-BE49-F238E27FC236}">
                  <a16:creationId xmlns:a16="http://schemas.microsoft.com/office/drawing/2014/main" id="{B857052E-3AAF-484D-9D08-1A988CB7BF00}"/>
                </a:ext>
              </a:extLst>
            </p:cNvPr>
            <p:cNvSpPr txBox="1"/>
            <p:nvPr/>
          </p:nvSpPr>
          <p:spPr>
            <a:xfrm>
              <a:off x="11013558" y="1880137"/>
              <a:ext cx="575800" cy="460998"/>
            </a:xfrm>
            <a:prstGeom prst="rect">
              <a:avLst/>
            </a:prstGeom>
            <a:noFill/>
          </p:spPr>
          <p:txBody>
            <a:bodyPr wrap="square" rtlCol="0">
              <a:spAutoFit/>
            </a:bodyPr>
            <a:lstStyle/>
            <a:p>
              <a:endParaRPr lang="en-US" sz="1200" dirty="0"/>
            </a:p>
          </p:txBody>
        </p:sp>
      </p:grpSp>
      <p:sp>
        <p:nvSpPr>
          <p:cNvPr id="261" name="Oval 260">
            <a:extLst>
              <a:ext uri="{FF2B5EF4-FFF2-40B4-BE49-F238E27FC236}">
                <a16:creationId xmlns:a16="http://schemas.microsoft.com/office/drawing/2014/main" id="{70A24E13-E7E3-4B07-A243-7A1F56FC91DC}"/>
              </a:ext>
            </a:extLst>
          </p:cNvPr>
          <p:cNvSpPr/>
          <p:nvPr/>
        </p:nvSpPr>
        <p:spPr>
          <a:xfrm>
            <a:off x="6228303" y="1914168"/>
            <a:ext cx="461389" cy="438056"/>
          </a:xfrm>
          <a:prstGeom prst="ellipse">
            <a:avLst/>
          </a:prstGeom>
          <a:solidFill>
            <a:sysClr val="window" lastClr="FFFFFF">
              <a:lumMod val="95000"/>
            </a:sysClr>
          </a:solidFill>
          <a:ln w="19050" cap="flat" cmpd="sng" algn="ctr">
            <a:solidFill>
              <a:sysClr val="windowText" lastClr="000000">
                <a:lumMod val="85000"/>
                <a:lumOff val="15000"/>
              </a:sys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lumMod val="50000"/>
                    <a:lumOff val="50000"/>
                  </a:prstClr>
                </a:solidFill>
                <a:effectLst/>
                <a:uLnTx/>
                <a:uFillTx/>
                <a:latin typeface="Tw Cen MT"/>
                <a:ea typeface="+mn-ea"/>
                <a:cs typeface="+mn-cs"/>
              </a:rPr>
              <a:t>1</a:t>
            </a:r>
          </a:p>
        </p:txBody>
      </p:sp>
      <p:sp>
        <p:nvSpPr>
          <p:cNvPr id="262" name="Oval 261">
            <a:extLst>
              <a:ext uri="{FF2B5EF4-FFF2-40B4-BE49-F238E27FC236}">
                <a16:creationId xmlns:a16="http://schemas.microsoft.com/office/drawing/2014/main" id="{FDF623B6-5670-40CA-8F3B-2572B72D5185}"/>
              </a:ext>
            </a:extLst>
          </p:cNvPr>
          <p:cNvSpPr/>
          <p:nvPr/>
        </p:nvSpPr>
        <p:spPr>
          <a:xfrm>
            <a:off x="6231355" y="1909066"/>
            <a:ext cx="461389" cy="438056"/>
          </a:xfrm>
          <a:prstGeom prst="ellipse">
            <a:avLst/>
          </a:prstGeom>
          <a:solidFill>
            <a:sysClr val="window" lastClr="FFFFFF">
              <a:lumMod val="95000"/>
            </a:sysClr>
          </a:solidFill>
          <a:ln w="19050" cap="flat" cmpd="sng" algn="ctr">
            <a:solidFill>
              <a:sysClr val="windowText" lastClr="000000">
                <a:lumMod val="85000"/>
                <a:lumOff val="15000"/>
              </a:sys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lumMod val="50000"/>
                    <a:lumOff val="50000"/>
                  </a:prstClr>
                </a:solidFill>
                <a:effectLst/>
                <a:uLnTx/>
                <a:uFillTx/>
                <a:latin typeface="Tw Cen MT"/>
                <a:ea typeface="+mn-ea"/>
                <a:cs typeface="+mn-cs"/>
              </a:rPr>
              <a:t>1</a:t>
            </a:r>
          </a:p>
        </p:txBody>
      </p:sp>
      <p:sp>
        <p:nvSpPr>
          <p:cNvPr id="263" name="Oval 262">
            <a:extLst>
              <a:ext uri="{FF2B5EF4-FFF2-40B4-BE49-F238E27FC236}">
                <a16:creationId xmlns:a16="http://schemas.microsoft.com/office/drawing/2014/main" id="{680413A5-16EE-49DF-9B55-B0A8809C2603}"/>
              </a:ext>
            </a:extLst>
          </p:cNvPr>
          <p:cNvSpPr/>
          <p:nvPr/>
        </p:nvSpPr>
        <p:spPr>
          <a:xfrm>
            <a:off x="6168883" y="4210306"/>
            <a:ext cx="461389" cy="438056"/>
          </a:xfrm>
          <a:prstGeom prst="ellipse">
            <a:avLst/>
          </a:prstGeom>
          <a:solidFill>
            <a:srgbClr val="94B6D2"/>
          </a:solidFill>
          <a:ln w="19050" cap="flat" cmpd="sng" algn="ctr">
            <a:solidFill>
              <a:srgbClr val="94B6D2">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6</a:t>
            </a:r>
          </a:p>
        </p:txBody>
      </p:sp>
      <p:sp>
        <p:nvSpPr>
          <p:cNvPr id="264" name="Oval 263">
            <a:extLst>
              <a:ext uri="{FF2B5EF4-FFF2-40B4-BE49-F238E27FC236}">
                <a16:creationId xmlns:a16="http://schemas.microsoft.com/office/drawing/2014/main" id="{6D6E3F34-5E0C-4F57-B032-96173A8265A9}"/>
              </a:ext>
            </a:extLst>
          </p:cNvPr>
          <p:cNvSpPr/>
          <p:nvPr/>
        </p:nvSpPr>
        <p:spPr>
          <a:xfrm>
            <a:off x="7869212" y="4233322"/>
            <a:ext cx="461389" cy="438056"/>
          </a:xfrm>
          <a:prstGeom prst="ellipse">
            <a:avLst/>
          </a:prstGeom>
          <a:solidFill>
            <a:srgbClr val="94B6D2"/>
          </a:solidFill>
          <a:ln w="19050" cap="flat" cmpd="sng" algn="ctr">
            <a:solidFill>
              <a:srgbClr val="94B6D2">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6</a:t>
            </a:r>
          </a:p>
        </p:txBody>
      </p:sp>
      <p:sp>
        <p:nvSpPr>
          <p:cNvPr id="265" name="Oval 264">
            <a:extLst>
              <a:ext uri="{FF2B5EF4-FFF2-40B4-BE49-F238E27FC236}">
                <a16:creationId xmlns:a16="http://schemas.microsoft.com/office/drawing/2014/main" id="{CF9C33D3-550A-41F1-82C6-92178038E7C0}"/>
              </a:ext>
            </a:extLst>
          </p:cNvPr>
          <p:cNvSpPr/>
          <p:nvPr/>
        </p:nvSpPr>
        <p:spPr>
          <a:xfrm>
            <a:off x="1350339" y="3482004"/>
            <a:ext cx="461389" cy="438056"/>
          </a:xfrm>
          <a:prstGeom prst="ellipse">
            <a:avLst/>
          </a:prstGeom>
          <a:solidFill>
            <a:sysClr val="window" lastClr="FFFFFF">
              <a:lumMod val="95000"/>
            </a:sysClr>
          </a:solidFill>
          <a:ln w="19050" cap="flat" cmpd="sng" algn="ctr">
            <a:solidFill>
              <a:sysClr val="windowText" lastClr="000000">
                <a:lumMod val="85000"/>
                <a:lumOff val="15000"/>
              </a:sys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lumMod val="50000"/>
                    <a:lumOff val="50000"/>
                  </a:prstClr>
                </a:solidFill>
                <a:effectLst/>
                <a:uLnTx/>
                <a:uFillTx/>
                <a:latin typeface="Tw Cen MT"/>
                <a:ea typeface="+mn-ea"/>
                <a:cs typeface="+mn-cs"/>
              </a:rPr>
              <a:t>1</a:t>
            </a:r>
          </a:p>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black">
                    <a:lumMod val="50000"/>
                    <a:lumOff val="50000"/>
                  </a:prstClr>
                </a:solidFill>
                <a:latin typeface="Tw Cen MT"/>
              </a:rPr>
              <a:t>F</a:t>
            </a:r>
            <a:endParaRPr kumimoji="0" lang="en-US" sz="1800" b="0" i="0" u="none" strike="noStrike" kern="0" cap="none" spc="0" normalizeH="0" baseline="0" noProof="0" dirty="0">
              <a:ln>
                <a:noFill/>
              </a:ln>
              <a:solidFill>
                <a:prstClr val="black">
                  <a:lumMod val="50000"/>
                  <a:lumOff val="50000"/>
                </a:prstClr>
              </a:solidFill>
              <a:effectLst/>
              <a:uLnTx/>
              <a:uFillTx/>
              <a:latin typeface="Tw Cen MT"/>
              <a:ea typeface="+mn-ea"/>
              <a:cs typeface="+mn-cs"/>
            </a:endParaRPr>
          </a:p>
        </p:txBody>
      </p:sp>
      <p:sp>
        <p:nvSpPr>
          <p:cNvPr id="266" name="Oval 265">
            <a:extLst>
              <a:ext uri="{FF2B5EF4-FFF2-40B4-BE49-F238E27FC236}">
                <a16:creationId xmlns:a16="http://schemas.microsoft.com/office/drawing/2014/main" id="{A1791859-1C19-4128-A574-1F09CB42BDD7}"/>
              </a:ext>
            </a:extLst>
          </p:cNvPr>
          <p:cNvSpPr/>
          <p:nvPr/>
        </p:nvSpPr>
        <p:spPr>
          <a:xfrm>
            <a:off x="7906793" y="2501093"/>
            <a:ext cx="461389" cy="438056"/>
          </a:xfrm>
          <a:prstGeom prst="ellipse">
            <a:avLst/>
          </a:prstGeom>
          <a:solidFill>
            <a:srgbClr val="DD8047"/>
          </a:solidFill>
          <a:ln w="19050" cap="flat" cmpd="sng" algn="ctr">
            <a:solidFill>
              <a:srgbClr val="DD8047">
                <a:lumMod val="75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2</a:t>
            </a:r>
          </a:p>
        </p:txBody>
      </p:sp>
      <p:sp>
        <p:nvSpPr>
          <p:cNvPr id="267" name="Oval 266">
            <a:extLst>
              <a:ext uri="{FF2B5EF4-FFF2-40B4-BE49-F238E27FC236}">
                <a16:creationId xmlns:a16="http://schemas.microsoft.com/office/drawing/2014/main" id="{D595652C-9A14-47CF-9B7F-DE8737AD6F07}"/>
              </a:ext>
            </a:extLst>
          </p:cNvPr>
          <p:cNvSpPr/>
          <p:nvPr/>
        </p:nvSpPr>
        <p:spPr>
          <a:xfrm>
            <a:off x="6252257" y="2487315"/>
            <a:ext cx="461389" cy="438056"/>
          </a:xfrm>
          <a:prstGeom prst="ellipse">
            <a:avLst/>
          </a:prstGeom>
          <a:solidFill>
            <a:srgbClr val="DD8047"/>
          </a:solidFill>
          <a:ln w="19050" cap="flat" cmpd="sng" algn="ctr">
            <a:solidFill>
              <a:srgbClr val="DD8047">
                <a:lumMod val="75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2</a:t>
            </a:r>
          </a:p>
        </p:txBody>
      </p:sp>
      <p:sp>
        <p:nvSpPr>
          <p:cNvPr id="268" name="Oval 267">
            <a:extLst>
              <a:ext uri="{FF2B5EF4-FFF2-40B4-BE49-F238E27FC236}">
                <a16:creationId xmlns:a16="http://schemas.microsoft.com/office/drawing/2014/main" id="{1FF393B2-D8DD-4129-9BDA-D370FA772B6F}"/>
              </a:ext>
            </a:extLst>
          </p:cNvPr>
          <p:cNvSpPr/>
          <p:nvPr/>
        </p:nvSpPr>
        <p:spPr>
          <a:xfrm>
            <a:off x="1806067" y="2959309"/>
            <a:ext cx="461389" cy="438056"/>
          </a:xfrm>
          <a:prstGeom prst="ellipse">
            <a:avLst/>
          </a:prstGeom>
          <a:solidFill>
            <a:srgbClr val="DD8047"/>
          </a:solidFill>
          <a:ln w="19050" cap="flat" cmpd="sng" algn="ctr">
            <a:solidFill>
              <a:srgbClr val="DD8047">
                <a:lumMod val="75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2</a:t>
            </a:r>
          </a:p>
          <a:p>
            <a:pPr marL="0" marR="0" lvl="0" indent="0" algn="ctr" defTabSz="914400" eaLnBrk="1" fontAlgn="auto" latinLnBrk="0" hangingPunct="1">
              <a:lnSpc>
                <a:spcPct val="100000"/>
              </a:lnSpc>
              <a:spcBef>
                <a:spcPts val="0"/>
              </a:spcBef>
              <a:spcAft>
                <a:spcPts val="0"/>
              </a:spcAft>
              <a:buClrTx/>
              <a:buSzTx/>
              <a:buFontTx/>
              <a:buNone/>
              <a:tabLst/>
              <a:defRPr/>
            </a:pPr>
            <a:r>
              <a:rPr lang="en-US" kern="0" noProof="0" dirty="0">
                <a:solidFill>
                  <a:prstClr val="white"/>
                </a:solidFill>
                <a:latin typeface="Tw Cen MT"/>
              </a:rPr>
              <a:t>R</a:t>
            </a:r>
            <a:endParaRPr kumimoji="0" lang="en-US" sz="1800" b="0" i="0" u="none" strike="noStrike" kern="0" cap="none" spc="0" normalizeH="0" baseline="0" noProof="0" dirty="0">
              <a:ln>
                <a:noFill/>
              </a:ln>
              <a:solidFill>
                <a:prstClr val="white"/>
              </a:solidFill>
              <a:effectLst/>
              <a:uLnTx/>
              <a:uFillTx/>
              <a:latin typeface="Tw Cen MT"/>
              <a:ea typeface="+mn-ea"/>
              <a:cs typeface="+mn-cs"/>
            </a:endParaRPr>
          </a:p>
        </p:txBody>
      </p:sp>
      <p:sp>
        <p:nvSpPr>
          <p:cNvPr id="269" name="Oval 268">
            <a:extLst>
              <a:ext uri="{FF2B5EF4-FFF2-40B4-BE49-F238E27FC236}">
                <a16:creationId xmlns:a16="http://schemas.microsoft.com/office/drawing/2014/main" id="{D664D33C-021A-4B7F-A0E1-282444277515}"/>
              </a:ext>
            </a:extLst>
          </p:cNvPr>
          <p:cNvSpPr/>
          <p:nvPr/>
        </p:nvSpPr>
        <p:spPr>
          <a:xfrm>
            <a:off x="10118879" y="2186443"/>
            <a:ext cx="461389" cy="438056"/>
          </a:xfrm>
          <a:prstGeom prst="ellipse">
            <a:avLst/>
          </a:prstGeom>
          <a:solidFill>
            <a:srgbClr val="94B6D2"/>
          </a:solidFill>
          <a:ln w="19050" cap="flat" cmpd="sng" algn="ctr">
            <a:solidFill>
              <a:srgbClr val="94B6D2">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3</a:t>
            </a:r>
          </a:p>
        </p:txBody>
      </p:sp>
      <p:sp>
        <p:nvSpPr>
          <p:cNvPr id="270" name="Oval 269">
            <a:extLst>
              <a:ext uri="{FF2B5EF4-FFF2-40B4-BE49-F238E27FC236}">
                <a16:creationId xmlns:a16="http://schemas.microsoft.com/office/drawing/2014/main" id="{CA233D2A-A9F9-400B-88DA-1505460E5CBE}"/>
              </a:ext>
            </a:extLst>
          </p:cNvPr>
          <p:cNvSpPr/>
          <p:nvPr/>
        </p:nvSpPr>
        <p:spPr>
          <a:xfrm>
            <a:off x="6189978" y="4725074"/>
            <a:ext cx="461389" cy="438056"/>
          </a:xfrm>
          <a:prstGeom prst="ellipse">
            <a:avLst/>
          </a:prstGeom>
          <a:solidFill>
            <a:srgbClr val="94B6D2"/>
          </a:solidFill>
          <a:ln w="19050" cap="flat" cmpd="sng" algn="ctr">
            <a:solidFill>
              <a:srgbClr val="94B6D2">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3</a:t>
            </a:r>
          </a:p>
        </p:txBody>
      </p:sp>
      <p:sp>
        <p:nvSpPr>
          <p:cNvPr id="271" name="Oval 270">
            <a:extLst>
              <a:ext uri="{FF2B5EF4-FFF2-40B4-BE49-F238E27FC236}">
                <a16:creationId xmlns:a16="http://schemas.microsoft.com/office/drawing/2014/main" id="{A5FDCF8F-8A91-4655-BAEF-B339DB9437D9}"/>
              </a:ext>
            </a:extLst>
          </p:cNvPr>
          <p:cNvSpPr/>
          <p:nvPr/>
        </p:nvSpPr>
        <p:spPr>
          <a:xfrm>
            <a:off x="3331796" y="3961507"/>
            <a:ext cx="461389" cy="438056"/>
          </a:xfrm>
          <a:prstGeom prst="ellipse">
            <a:avLst/>
          </a:prstGeom>
          <a:solidFill>
            <a:srgbClr val="94B6D2"/>
          </a:solidFill>
          <a:ln w="19050" cap="flat" cmpd="sng" algn="ctr">
            <a:solidFill>
              <a:srgbClr val="94B6D2">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6</a:t>
            </a:r>
          </a:p>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Tw Cen MT"/>
              </a:rPr>
              <a:t>R</a:t>
            </a:r>
            <a:endParaRPr kumimoji="0" lang="en-US" sz="1800" b="0" i="0" u="none" strike="noStrike" kern="0" cap="none" spc="0" normalizeH="0" baseline="0" noProof="0" dirty="0">
              <a:ln>
                <a:noFill/>
              </a:ln>
              <a:solidFill>
                <a:prstClr val="white"/>
              </a:solidFill>
              <a:effectLst/>
              <a:uLnTx/>
              <a:uFillTx/>
              <a:latin typeface="Tw Cen MT"/>
              <a:ea typeface="+mn-ea"/>
              <a:cs typeface="+mn-cs"/>
            </a:endParaRPr>
          </a:p>
        </p:txBody>
      </p:sp>
      <p:sp>
        <p:nvSpPr>
          <p:cNvPr id="272" name="Oval 271">
            <a:extLst>
              <a:ext uri="{FF2B5EF4-FFF2-40B4-BE49-F238E27FC236}">
                <a16:creationId xmlns:a16="http://schemas.microsoft.com/office/drawing/2014/main" id="{6FFD62E3-DF99-4967-AC38-B40B5CE270A5}"/>
              </a:ext>
            </a:extLst>
          </p:cNvPr>
          <p:cNvSpPr/>
          <p:nvPr/>
        </p:nvSpPr>
        <p:spPr>
          <a:xfrm>
            <a:off x="3759821" y="4497168"/>
            <a:ext cx="461389" cy="438056"/>
          </a:xfrm>
          <a:prstGeom prst="ellipse">
            <a:avLst/>
          </a:prstGeom>
          <a:solidFill>
            <a:schemeClr val="tx1">
              <a:lumMod val="65000"/>
              <a:lumOff val="35000"/>
            </a:schemeClr>
          </a:solidFill>
          <a:ln w="19050" cap="flat" cmpd="sng" algn="ctr">
            <a:solidFill>
              <a:srgbClr val="94B6D2">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8</a:t>
            </a:r>
          </a:p>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Tw Cen MT"/>
              </a:rPr>
              <a:t>I</a:t>
            </a:r>
            <a:endParaRPr kumimoji="0" lang="en-US" sz="1800" b="0" i="0" u="none" strike="noStrike" kern="0" cap="none" spc="0" normalizeH="0" baseline="0" noProof="0" dirty="0">
              <a:ln>
                <a:noFill/>
              </a:ln>
              <a:solidFill>
                <a:prstClr val="white"/>
              </a:solidFill>
              <a:effectLst/>
              <a:uLnTx/>
              <a:uFillTx/>
              <a:latin typeface="Tw Cen MT"/>
              <a:ea typeface="+mn-ea"/>
              <a:cs typeface="+mn-cs"/>
            </a:endParaRPr>
          </a:p>
        </p:txBody>
      </p:sp>
      <p:sp>
        <p:nvSpPr>
          <p:cNvPr id="273" name="Freeform 145">
            <a:extLst>
              <a:ext uri="{FF2B5EF4-FFF2-40B4-BE49-F238E27FC236}">
                <a16:creationId xmlns:a16="http://schemas.microsoft.com/office/drawing/2014/main" id="{83FB9D9C-243D-4DEE-AAB2-9DEB3393863D}"/>
              </a:ext>
            </a:extLst>
          </p:cNvPr>
          <p:cNvSpPr/>
          <p:nvPr/>
        </p:nvSpPr>
        <p:spPr>
          <a:xfrm rot="11235582" flipH="1" flipV="1">
            <a:off x="3708821" y="4405662"/>
            <a:ext cx="145735" cy="129708"/>
          </a:xfrm>
          <a:custGeom>
            <a:avLst/>
            <a:gdLst>
              <a:gd name="connsiteX0" fmla="*/ 0 w 152400"/>
              <a:gd name="connsiteY0" fmla="*/ 0 h 749300"/>
              <a:gd name="connsiteX1" fmla="*/ 63500 w 152400"/>
              <a:gd name="connsiteY1" fmla="*/ 571500 h 749300"/>
              <a:gd name="connsiteX2" fmla="*/ 152400 w 152400"/>
              <a:gd name="connsiteY2" fmla="*/ 749300 h 749300"/>
            </a:gdLst>
            <a:ahLst/>
            <a:cxnLst>
              <a:cxn ang="0">
                <a:pos x="connsiteX0" y="connsiteY0"/>
              </a:cxn>
              <a:cxn ang="0">
                <a:pos x="connsiteX1" y="connsiteY1"/>
              </a:cxn>
              <a:cxn ang="0">
                <a:pos x="connsiteX2" y="connsiteY2"/>
              </a:cxn>
            </a:cxnLst>
            <a:rect l="l" t="t" r="r" b="b"/>
            <a:pathLst>
              <a:path w="152400" h="749300">
                <a:moveTo>
                  <a:pt x="0" y="0"/>
                </a:moveTo>
                <a:cubicBezTo>
                  <a:pt x="19050" y="223308"/>
                  <a:pt x="38100" y="446617"/>
                  <a:pt x="63500" y="571500"/>
                </a:cubicBezTo>
                <a:cubicBezTo>
                  <a:pt x="88900" y="696383"/>
                  <a:pt x="120650" y="722841"/>
                  <a:pt x="152400" y="749300"/>
                </a:cubicBezTo>
              </a:path>
            </a:pathLst>
          </a:custGeom>
          <a:noFill/>
          <a:ln w="19050" cap="flat" cmpd="sng" algn="ctr">
            <a:solidFill>
              <a:schemeClr val="bg2">
                <a:lumMod val="75000"/>
              </a:scheme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a:ea typeface="+mn-ea"/>
              <a:cs typeface="+mn-cs"/>
            </a:endParaRPr>
          </a:p>
        </p:txBody>
      </p:sp>
      <p:cxnSp>
        <p:nvCxnSpPr>
          <p:cNvPr id="274" name="Straight Arrow Connector 273">
            <a:extLst>
              <a:ext uri="{FF2B5EF4-FFF2-40B4-BE49-F238E27FC236}">
                <a16:creationId xmlns:a16="http://schemas.microsoft.com/office/drawing/2014/main" id="{EE9B52DA-16CA-43DF-B989-90C2D2720488}"/>
              </a:ext>
            </a:extLst>
          </p:cNvPr>
          <p:cNvCxnSpPr>
            <a:cxnSpLocks/>
          </p:cNvCxnSpPr>
          <p:nvPr/>
        </p:nvCxnSpPr>
        <p:spPr>
          <a:xfrm flipV="1">
            <a:off x="8060457" y="4691014"/>
            <a:ext cx="0" cy="3385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7" name="Multiply 109">
            <a:extLst>
              <a:ext uri="{FF2B5EF4-FFF2-40B4-BE49-F238E27FC236}">
                <a16:creationId xmlns:a16="http://schemas.microsoft.com/office/drawing/2014/main" id="{D5D39A1B-A267-4B24-9FA2-D6FD32341D72}"/>
              </a:ext>
            </a:extLst>
          </p:cNvPr>
          <p:cNvSpPr/>
          <p:nvPr/>
        </p:nvSpPr>
        <p:spPr>
          <a:xfrm>
            <a:off x="7917183" y="4519906"/>
            <a:ext cx="286549" cy="246041"/>
          </a:xfrm>
          <a:prstGeom prst="mathMultiply">
            <a:avLst/>
          </a:prstGeom>
          <a:solidFill>
            <a:srgbClr val="FF0000"/>
          </a:solidFill>
          <a:ln w="19050" cap="flat" cmpd="sng" algn="ctr">
            <a:solidFill>
              <a:srgbClr val="C00000"/>
            </a:solid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Tw Cen MT"/>
              <a:ea typeface="+mn-ea"/>
              <a:cs typeface="+mn-cs"/>
            </a:endParaRPr>
          </a:p>
        </p:txBody>
      </p:sp>
      <p:sp>
        <p:nvSpPr>
          <p:cNvPr id="275" name="Oval 274">
            <a:extLst>
              <a:ext uri="{FF2B5EF4-FFF2-40B4-BE49-F238E27FC236}">
                <a16:creationId xmlns:a16="http://schemas.microsoft.com/office/drawing/2014/main" id="{FF7F9416-E9D1-421C-B8E0-77726B48A585}"/>
              </a:ext>
            </a:extLst>
          </p:cNvPr>
          <p:cNvSpPr/>
          <p:nvPr/>
        </p:nvSpPr>
        <p:spPr>
          <a:xfrm>
            <a:off x="10196618" y="4375502"/>
            <a:ext cx="461389" cy="438056"/>
          </a:xfrm>
          <a:prstGeom prst="ellipse">
            <a:avLst/>
          </a:prstGeom>
          <a:solidFill>
            <a:schemeClr val="tx1">
              <a:lumMod val="65000"/>
              <a:lumOff val="35000"/>
            </a:schemeClr>
          </a:solidFill>
          <a:ln w="19050" cap="flat" cmpd="sng" algn="ctr">
            <a:solidFill>
              <a:srgbClr val="94B6D2">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8</a:t>
            </a:r>
          </a:p>
        </p:txBody>
      </p:sp>
      <p:sp>
        <p:nvSpPr>
          <p:cNvPr id="277" name="Multiply 109">
            <a:extLst>
              <a:ext uri="{FF2B5EF4-FFF2-40B4-BE49-F238E27FC236}">
                <a16:creationId xmlns:a16="http://schemas.microsoft.com/office/drawing/2014/main" id="{CC5A08B2-1D4E-469F-8238-E24F90D51F39}"/>
              </a:ext>
            </a:extLst>
          </p:cNvPr>
          <p:cNvSpPr/>
          <p:nvPr/>
        </p:nvSpPr>
        <p:spPr>
          <a:xfrm>
            <a:off x="8898998" y="4462669"/>
            <a:ext cx="286549" cy="246041"/>
          </a:xfrm>
          <a:prstGeom prst="mathMultiply">
            <a:avLst/>
          </a:prstGeom>
          <a:solidFill>
            <a:srgbClr val="FF0000"/>
          </a:solidFill>
          <a:ln w="19050" cap="flat" cmpd="sng" algn="ctr">
            <a:solidFill>
              <a:srgbClr val="C00000"/>
            </a:solid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Tw Cen MT"/>
              <a:ea typeface="+mn-ea"/>
              <a:cs typeface="+mn-cs"/>
            </a:endParaRPr>
          </a:p>
        </p:txBody>
      </p:sp>
      <p:cxnSp>
        <p:nvCxnSpPr>
          <p:cNvPr id="278" name="Straight Arrow Connector 277">
            <a:extLst>
              <a:ext uri="{FF2B5EF4-FFF2-40B4-BE49-F238E27FC236}">
                <a16:creationId xmlns:a16="http://schemas.microsoft.com/office/drawing/2014/main" id="{C9FB3BA5-3785-4547-8BD0-B6C944A1549D}"/>
              </a:ext>
            </a:extLst>
          </p:cNvPr>
          <p:cNvCxnSpPr>
            <a:cxnSpLocks/>
          </p:cNvCxnSpPr>
          <p:nvPr/>
        </p:nvCxnSpPr>
        <p:spPr>
          <a:xfrm flipV="1">
            <a:off x="8302371" y="4467728"/>
            <a:ext cx="1541730"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9" name="Oval 278">
            <a:extLst>
              <a:ext uri="{FF2B5EF4-FFF2-40B4-BE49-F238E27FC236}">
                <a16:creationId xmlns:a16="http://schemas.microsoft.com/office/drawing/2014/main" id="{76A2F66A-2124-4D3C-8E40-56B15EE97115}"/>
              </a:ext>
            </a:extLst>
          </p:cNvPr>
          <p:cNvSpPr/>
          <p:nvPr/>
        </p:nvSpPr>
        <p:spPr>
          <a:xfrm>
            <a:off x="7847562" y="3953357"/>
            <a:ext cx="461389" cy="438056"/>
          </a:xfrm>
          <a:prstGeom prst="ellipse">
            <a:avLst/>
          </a:prstGeom>
          <a:solidFill>
            <a:srgbClr val="FF0000"/>
          </a:solidFill>
          <a:ln w="19050" cap="flat" cmpd="sng" algn="ctr">
            <a:solidFill>
              <a:srgbClr val="94B6D2">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Tw Cen MT"/>
                <a:ea typeface="+mn-ea"/>
                <a:cs typeface="+mn-cs"/>
              </a:rPr>
              <a:t>Abort</a:t>
            </a:r>
          </a:p>
        </p:txBody>
      </p:sp>
      <p:cxnSp>
        <p:nvCxnSpPr>
          <p:cNvPr id="280" name="Straight Arrow Connector 279">
            <a:extLst>
              <a:ext uri="{FF2B5EF4-FFF2-40B4-BE49-F238E27FC236}">
                <a16:creationId xmlns:a16="http://schemas.microsoft.com/office/drawing/2014/main" id="{5D27984A-F63C-40A9-A88D-461F5A1258AE}"/>
              </a:ext>
            </a:extLst>
          </p:cNvPr>
          <p:cNvCxnSpPr>
            <a:cxnSpLocks/>
          </p:cNvCxnSpPr>
          <p:nvPr/>
        </p:nvCxnSpPr>
        <p:spPr>
          <a:xfrm>
            <a:off x="396669" y="5862056"/>
            <a:ext cx="504147" cy="0"/>
          </a:xfrm>
          <a:prstGeom prst="straightConnector1">
            <a:avLst/>
          </a:prstGeom>
          <a:noFill/>
          <a:ln w="50800" cap="flat" cmpd="sng" algn="ctr">
            <a:solidFill>
              <a:srgbClr val="FF0000"/>
            </a:solidFill>
            <a:prstDash val="solid"/>
            <a:tailEnd type="triangle"/>
          </a:ln>
          <a:effectLst/>
        </p:spPr>
      </p:cxnSp>
      <p:sp>
        <p:nvSpPr>
          <p:cNvPr id="281" name="TextBox 280">
            <a:extLst>
              <a:ext uri="{FF2B5EF4-FFF2-40B4-BE49-F238E27FC236}">
                <a16:creationId xmlns:a16="http://schemas.microsoft.com/office/drawing/2014/main" id="{1DAE4F01-55C0-40B3-8846-22F2A5EC541D}"/>
              </a:ext>
            </a:extLst>
          </p:cNvPr>
          <p:cNvSpPr txBox="1"/>
          <p:nvPr/>
        </p:nvSpPr>
        <p:spPr>
          <a:xfrm>
            <a:off x="922565" y="5670197"/>
            <a:ext cx="2302812" cy="383717"/>
          </a:xfrm>
          <a:prstGeom prst="rect">
            <a:avLst/>
          </a:prstGeom>
          <a:noFill/>
        </p:spPr>
        <p:txBody>
          <a:bodyPr wrap="square" rtlCol="0">
            <a:spAutoFit/>
          </a:bodyPr>
          <a:lstStyle/>
          <a:p>
            <a:r>
              <a:rPr lang="en-US" dirty="0">
                <a:solidFill>
                  <a:prstClr val="black"/>
                </a:solidFill>
                <a:latin typeface="Tw Cen MT"/>
              </a:rPr>
              <a:t>Abort messages</a:t>
            </a:r>
          </a:p>
        </p:txBody>
      </p:sp>
      <p:sp>
        <p:nvSpPr>
          <p:cNvPr id="282" name="Multiply 109">
            <a:extLst>
              <a:ext uri="{FF2B5EF4-FFF2-40B4-BE49-F238E27FC236}">
                <a16:creationId xmlns:a16="http://schemas.microsoft.com/office/drawing/2014/main" id="{99A988F4-F1E6-41F1-853E-9371D733A5DB}"/>
              </a:ext>
            </a:extLst>
          </p:cNvPr>
          <p:cNvSpPr/>
          <p:nvPr/>
        </p:nvSpPr>
        <p:spPr>
          <a:xfrm>
            <a:off x="2976298" y="3937395"/>
            <a:ext cx="286549" cy="246041"/>
          </a:xfrm>
          <a:prstGeom prst="mathMultiply">
            <a:avLst/>
          </a:prstGeom>
          <a:solidFill>
            <a:srgbClr val="FF0000"/>
          </a:solidFill>
          <a:ln w="19050" cap="flat" cmpd="sng" algn="ctr">
            <a:solidFill>
              <a:srgbClr val="C00000"/>
            </a:solid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Tw Cen MT"/>
              <a:ea typeface="+mn-ea"/>
              <a:cs typeface="+mn-cs"/>
            </a:endParaRPr>
          </a:p>
        </p:txBody>
      </p:sp>
      <p:cxnSp>
        <p:nvCxnSpPr>
          <p:cNvPr id="283" name="Straight Arrow Connector 282">
            <a:extLst>
              <a:ext uri="{FF2B5EF4-FFF2-40B4-BE49-F238E27FC236}">
                <a16:creationId xmlns:a16="http://schemas.microsoft.com/office/drawing/2014/main" id="{376B266C-9383-402D-B555-A13409E7D73B}"/>
              </a:ext>
            </a:extLst>
          </p:cNvPr>
          <p:cNvCxnSpPr>
            <a:cxnSpLocks/>
          </p:cNvCxnSpPr>
          <p:nvPr/>
        </p:nvCxnSpPr>
        <p:spPr>
          <a:xfrm>
            <a:off x="396669" y="6192849"/>
            <a:ext cx="504147" cy="0"/>
          </a:xfrm>
          <a:prstGeom prst="straightConnector1">
            <a:avLst/>
          </a:prstGeom>
          <a:noFill/>
          <a:ln w="50800" cap="flat" cmpd="sng" algn="ctr">
            <a:solidFill>
              <a:srgbClr val="AD8B14"/>
            </a:solidFill>
            <a:prstDash val="solid"/>
            <a:tailEnd type="triangle"/>
          </a:ln>
          <a:effectLst/>
        </p:spPr>
      </p:cxnSp>
      <p:sp>
        <p:nvSpPr>
          <p:cNvPr id="284" name="TextBox 283">
            <a:extLst>
              <a:ext uri="{FF2B5EF4-FFF2-40B4-BE49-F238E27FC236}">
                <a16:creationId xmlns:a16="http://schemas.microsoft.com/office/drawing/2014/main" id="{940E60A6-8707-42CF-B96B-201BB92E202C}"/>
              </a:ext>
            </a:extLst>
          </p:cNvPr>
          <p:cNvSpPr txBox="1"/>
          <p:nvPr/>
        </p:nvSpPr>
        <p:spPr>
          <a:xfrm>
            <a:off x="922565" y="6000990"/>
            <a:ext cx="2302812" cy="383717"/>
          </a:xfrm>
          <a:prstGeom prst="rect">
            <a:avLst/>
          </a:prstGeom>
          <a:noFill/>
        </p:spPr>
        <p:txBody>
          <a:bodyPr wrap="square" rtlCol="0">
            <a:spAutoFit/>
          </a:bodyPr>
          <a:lstStyle/>
          <a:p>
            <a:r>
              <a:rPr lang="en-US" dirty="0">
                <a:solidFill>
                  <a:prstClr val="black"/>
                </a:solidFill>
                <a:latin typeface="Tw Cen MT"/>
              </a:rPr>
              <a:t>Requeue task</a:t>
            </a:r>
          </a:p>
        </p:txBody>
      </p:sp>
      <p:sp>
        <p:nvSpPr>
          <p:cNvPr id="286" name="TextBox 285">
            <a:extLst>
              <a:ext uri="{FF2B5EF4-FFF2-40B4-BE49-F238E27FC236}">
                <a16:creationId xmlns:a16="http://schemas.microsoft.com/office/drawing/2014/main" id="{FDBD0253-A99B-41F1-ADE5-50B6BF9BA21B}"/>
              </a:ext>
            </a:extLst>
          </p:cNvPr>
          <p:cNvSpPr txBox="1"/>
          <p:nvPr/>
        </p:nvSpPr>
        <p:spPr>
          <a:xfrm>
            <a:off x="2951543" y="1714370"/>
            <a:ext cx="42992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Tw Cen MT"/>
              </a:rPr>
              <a:t>2 ns</a:t>
            </a:r>
          </a:p>
        </p:txBody>
      </p:sp>
    </p:spTree>
    <p:custDataLst>
      <p:tags r:id="rId1"/>
    </p:custDataLst>
    <p:extLst>
      <p:ext uri="{BB962C8B-B14F-4D97-AF65-F5344CB8AC3E}">
        <p14:creationId xmlns:p14="http://schemas.microsoft.com/office/powerpoint/2010/main" val="222304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1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1"/>
                                        </p:tgtEl>
                                        <p:attrNameLst>
                                          <p:attrName>style.visibility</p:attrName>
                                        </p:attrNameLst>
                                      </p:cBhvr>
                                      <p:to>
                                        <p:strVal val="visible"/>
                                      </p:to>
                                    </p:set>
                                  </p:childTnLst>
                                </p:cTn>
                              </p:par>
                              <p:par>
                                <p:cTn id="79" presetID="42" presetClass="path" presetSubtype="0" accel="50000" decel="50000" fill="hold" grpId="1" nodeType="withEffect">
                                  <p:stCondLst>
                                    <p:cond delay="0"/>
                                  </p:stCondLst>
                                  <p:childTnLst>
                                    <p:animMotion origin="layout" path="M 2.5E-6 -1.11111E-6 L 0.13346 0.00324 " pathEditMode="relative" rAng="0" ptsTypes="AA">
                                      <p:cBhvr>
                                        <p:cTn id="80" dur="2000" fill="hold"/>
                                        <p:tgtEl>
                                          <p:spTgt spid="261"/>
                                        </p:tgtEl>
                                        <p:attrNameLst>
                                          <p:attrName>ppt_x</p:attrName>
                                          <p:attrName>ppt_y</p:attrName>
                                        </p:attrNameLst>
                                      </p:cBhvr>
                                      <p:rCtr x="6667" y="162"/>
                                    </p:animMotion>
                                  </p:childTnLst>
                                </p:cTn>
                              </p:par>
                            </p:childTnLst>
                          </p:cTn>
                        </p:par>
                        <p:par>
                          <p:cTn id="81" fill="hold">
                            <p:stCondLst>
                              <p:cond delay="2000"/>
                            </p:stCondLst>
                            <p:childTnLst>
                              <p:par>
                                <p:cTn id="82" presetID="1" presetClass="entr" presetSubtype="0" fill="hold" grpId="0" nodeType="afterEffect">
                                  <p:stCondLst>
                                    <p:cond delay="0"/>
                                  </p:stCondLst>
                                  <p:childTnLst>
                                    <p:set>
                                      <p:cBhvr>
                                        <p:cTn id="83" dur="1" fill="hold">
                                          <p:stCondLst>
                                            <p:cond delay="0"/>
                                          </p:stCondLst>
                                        </p:cTn>
                                        <p:tgtEl>
                                          <p:spTgt spid="210"/>
                                        </p:tgtEl>
                                        <p:attrNameLst>
                                          <p:attrName>style.visibility</p:attrName>
                                        </p:attrNameLst>
                                      </p:cBhvr>
                                      <p:to>
                                        <p:strVal val="visible"/>
                                      </p:to>
                                    </p:set>
                                  </p:childTnLst>
                                </p:cTn>
                              </p:par>
                              <p:par>
                                <p:cTn id="84" presetID="42" presetClass="path" presetSubtype="0" accel="50000" decel="50000" fill="hold" grpId="1" nodeType="withEffect">
                                  <p:stCondLst>
                                    <p:cond delay="0"/>
                                  </p:stCondLst>
                                  <p:childTnLst>
                                    <p:animMotion origin="layout" path="M 4.16667E-6 2.96296E-6 L 0.14127 0.03773 " pathEditMode="relative" rAng="0" ptsTypes="AA">
                                      <p:cBhvr>
                                        <p:cTn id="85" dur="2000" fill="hold"/>
                                        <p:tgtEl>
                                          <p:spTgt spid="210"/>
                                        </p:tgtEl>
                                        <p:attrNameLst>
                                          <p:attrName>ppt_x</p:attrName>
                                          <p:attrName>ppt_y</p:attrName>
                                        </p:attrNameLst>
                                      </p:cBhvr>
                                      <p:rCtr x="7109" y="1898"/>
                                    </p:animMotion>
                                  </p:childTnLst>
                                </p:cTn>
                              </p:par>
                            </p:childTnLst>
                          </p:cTn>
                        </p:par>
                        <p:par>
                          <p:cTn id="86" fill="hold">
                            <p:stCondLst>
                              <p:cond delay="4000"/>
                            </p:stCondLst>
                            <p:childTnLst>
                              <p:par>
                                <p:cTn id="87" presetID="1" presetClass="entr" presetSubtype="0" fill="hold" nodeType="afterEffect">
                                  <p:stCondLst>
                                    <p:cond delay="0"/>
                                  </p:stCondLst>
                                  <p:childTnLst>
                                    <p:set>
                                      <p:cBhvr>
                                        <p:cTn id="88" dur="1" fill="hold">
                                          <p:stCondLst>
                                            <p:cond delay="0"/>
                                          </p:stCondLst>
                                        </p:cTn>
                                        <p:tgtEl>
                                          <p:spTgt spid="5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1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15"/>
                                        </p:tgtEl>
                                        <p:attrNameLst>
                                          <p:attrName>style.visibility</p:attrName>
                                        </p:attrNameLst>
                                      </p:cBhvr>
                                      <p:to>
                                        <p:strVal val="visible"/>
                                      </p:to>
                                    </p:set>
                                  </p:childTnLst>
                                </p:cTn>
                              </p:par>
                              <p:par>
                                <p:cTn id="97" presetID="1" presetClass="exit" presetSubtype="0" fill="hold" grpId="2" nodeType="withEffect">
                                  <p:stCondLst>
                                    <p:cond delay="0"/>
                                  </p:stCondLst>
                                  <p:childTnLst>
                                    <p:set>
                                      <p:cBhvr>
                                        <p:cTn id="98" dur="1" fill="hold">
                                          <p:stCondLst>
                                            <p:cond delay="0"/>
                                          </p:stCondLst>
                                        </p:cTn>
                                        <p:tgtEl>
                                          <p:spTgt spid="210"/>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21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3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3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1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0" presetClass="path" presetSubtype="0" accel="50000" decel="50000" fill="hold" grpId="1" nodeType="clickEffect">
                                  <p:stCondLst>
                                    <p:cond delay="0"/>
                                  </p:stCondLst>
                                  <p:childTnLst>
                                    <p:animMotion origin="layout" path="M 2.08333E-6 -2.59259E-6 L 2.08333E-6 0.00023 L 0.1082 -2.59259E-6 C 0.10846 0.05764 0.10872 0.11551 0.10911 0.17338 L -0.40013 0.175 L -0.39844 0.3007 L -0.33737 0.3007 " pathEditMode="relative" rAng="0" ptsTypes="AAAAAAA">
                                      <p:cBhvr>
                                        <p:cTn id="112" dur="3200" fill="hold"/>
                                        <p:tgtEl>
                                          <p:spTgt spid="216"/>
                                        </p:tgtEl>
                                        <p:attrNameLst>
                                          <p:attrName>ppt_x</p:attrName>
                                          <p:attrName>ppt_y</p:attrName>
                                        </p:attrNameLst>
                                      </p:cBhvr>
                                      <p:rCtr x="-14557" y="15023"/>
                                    </p:animMotion>
                                  </p:childTnLst>
                                </p:cTn>
                              </p:par>
                            </p:childTnLst>
                          </p:cTn>
                        </p:par>
                        <p:par>
                          <p:cTn id="113" fill="hold">
                            <p:stCondLst>
                              <p:cond delay="3200"/>
                            </p:stCondLst>
                            <p:childTnLst>
                              <p:par>
                                <p:cTn id="114" presetID="1" presetClass="entr" presetSubtype="0" fill="hold" grpId="0" nodeType="afterEffect">
                                  <p:stCondLst>
                                    <p:cond delay="0"/>
                                  </p:stCondLst>
                                  <p:childTnLst>
                                    <p:set>
                                      <p:cBhvr>
                                        <p:cTn id="115" dur="1" fill="hold">
                                          <p:stCondLst>
                                            <p:cond delay="0"/>
                                          </p:stCondLst>
                                        </p:cTn>
                                        <p:tgtEl>
                                          <p:spTgt spid="263"/>
                                        </p:tgtEl>
                                        <p:attrNameLst>
                                          <p:attrName>style.visibility</p:attrName>
                                        </p:attrNameLst>
                                      </p:cBhvr>
                                      <p:to>
                                        <p:strVal val="visible"/>
                                      </p:to>
                                    </p:set>
                                  </p:childTnLst>
                                </p:cTn>
                              </p:par>
                            </p:childTnLst>
                          </p:cTn>
                        </p:par>
                        <p:par>
                          <p:cTn id="116" fill="hold">
                            <p:stCondLst>
                              <p:cond delay="3200"/>
                            </p:stCondLst>
                            <p:childTnLst>
                              <p:par>
                                <p:cTn id="117" presetID="1" presetClass="entr" presetSubtype="0" fill="hold" grpId="0" nodeType="afterEffect">
                                  <p:stCondLst>
                                    <p:cond delay="0"/>
                                  </p:stCondLst>
                                  <p:childTnLst>
                                    <p:set>
                                      <p:cBhvr>
                                        <p:cTn id="118" dur="1" fill="hold">
                                          <p:stCondLst>
                                            <p:cond delay="0"/>
                                          </p:stCondLst>
                                        </p:cTn>
                                        <p:tgtEl>
                                          <p:spTgt spid="217"/>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64"/>
                                        </p:tgtEl>
                                        <p:attrNameLst>
                                          <p:attrName>style.visibility</p:attrName>
                                        </p:attrNameLst>
                                      </p:cBhvr>
                                      <p:to>
                                        <p:strVal val="visible"/>
                                      </p:to>
                                    </p:set>
                                  </p:childTnLst>
                                </p:cTn>
                              </p:par>
                              <p:par>
                                <p:cTn id="123" presetID="1" presetClass="exit" presetSubtype="0" fill="hold" grpId="2" nodeType="withEffect">
                                  <p:stCondLst>
                                    <p:cond delay="0"/>
                                  </p:stCondLst>
                                  <p:childTnLst>
                                    <p:set>
                                      <p:cBhvr>
                                        <p:cTn id="124" dur="1" fill="hold">
                                          <p:stCondLst>
                                            <p:cond delay="0"/>
                                          </p:stCondLst>
                                        </p:cTn>
                                        <p:tgtEl>
                                          <p:spTgt spid="216"/>
                                        </p:tgtEl>
                                        <p:attrNameLst>
                                          <p:attrName>style.visibility</p:attrName>
                                        </p:attrNameLst>
                                      </p:cBhvr>
                                      <p:to>
                                        <p:strVal val="hidden"/>
                                      </p:to>
                                    </p:set>
                                  </p:childTnLst>
                                </p:cTn>
                              </p:par>
                              <p:par>
                                <p:cTn id="125" presetID="1" presetClass="entr" presetSubtype="0" fill="hold" nodeType="withEffect">
                                  <p:stCondLst>
                                    <p:cond delay="0"/>
                                  </p:stCondLst>
                                  <p:childTnLst>
                                    <p:set>
                                      <p:cBhvr>
                                        <p:cTn id="126" dur="1" fill="hold">
                                          <p:stCondLst>
                                            <p:cond delay="0"/>
                                          </p:stCondLst>
                                        </p:cTn>
                                        <p:tgtEl>
                                          <p:spTgt spid="17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decel="50000" fill="hold" grpId="1" nodeType="clickEffect">
                                  <p:stCondLst>
                                    <p:cond delay="0"/>
                                  </p:stCondLst>
                                  <p:childTnLst>
                                    <p:animMotion origin="layout" path="M 1.25E-6 -2.22222E-6 L 0.1418 0.00047 " pathEditMode="relative" rAng="0" ptsTypes="AA">
                                      <p:cBhvr>
                                        <p:cTn id="130" dur="2000" fill="hold"/>
                                        <p:tgtEl>
                                          <p:spTgt spid="217"/>
                                        </p:tgtEl>
                                        <p:attrNameLst>
                                          <p:attrName>ppt_x</p:attrName>
                                          <p:attrName>ppt_y</p:attrName>
                                        </p:attrNameLst>
                                      </p:cBhvr>
                                      <p:rCtr x="7083" y="23"/>
                                    </p:animMotion>
                                  </p:childTnLst>
                                </p:cTn>
                              </p:par>
                            </p:childTnLst>
                          </p:cTn>
                        </p:par>
                        <p:par>
                          <p:cTn id="131" fill="hold">
                            <p:stCondLst>
                              <p:cond delay="2000"/>
                            </p:stCondLst>
                            <p:childTnLst>
                              <p:par>
                                <p:cTn id="132" presetID="1" presetClass="entr" presetSubtype="0" fill="hold" grpId="0" nodeType="afterEffect">
                                  <p:stCondLst>
                                    <p:cond delay="0"/>
                                  </p:stCondLst>
                                  <p:childTnLst>
                                    <p:set>
                                      <p:cBhvr>
                                        <p:cTn id="133" dur="1" fill="hold">
                                          <p:stCondLst>
                                            <p:cond delay="0"/>
                                          </p:stCondLst>
                                        </p:cTn>
                                        <p:tgtEl>
                                          <p:spTgt spid="264"/>
                                        </p:tgtEl>
                                        <p:attrNameLst>
                                          <p:attrName>style.visibility</p:attrName>
                                        </p:attrNameLst>
                                      </p:cBhvr>
                                      <p:to>
                                        <p:strVal val="visible"/>
                                      </p:to>
                                    </p:set>
                                  </p:childTnLst>
                                </p:cTn>
                              </p:par>
                            </p:childTnLst>
                          </p:cTn>
                        </p:par>
                        <p:par>
                          <p:cTn id="134" fill="hold">
                            <p:stCondLst>
                              <p:cond delay="2000"/>
                            </p:stCondLst>
                            <p:childTnLst>
                              <p:par>
                                <p:cTn id="135" presetID="42" presetClass="path" presetSubtype="0" accel="50000" decel="50000" fill="hold" grpId="1" nodeType="afterEffect">
                                  <p:stCondLst>
                                    <p:cond delay="0"/>
                                  </p:stCondLst>
                                  <p:childTnLst>
                                    <p:animMotion origin="layout" path="M -2.91667E-6 4.44444E-6 L 0.14779 0.00694 " pathEditMode="relative" rAng="0" ptsTypes="AA">
                                      <p:cBhvr>
                                        <p:cTn id="136" dur="2000" fill="hold"/>
                                        <p:tgtEl>
                                          <p:spTgt spid="264"/>
                                        </p:tgtEl>
                                        <p:attrNameLst>
                                          <p:attrName>ppt_x</p:attrName>
                                          <p:attrName>ppt_y</p:attrName>
                                        </p:attrNameLst>
                                      </p:cBhvr>
                                      <p:rCtr x="7383" y="347"/>
                                    </p:animMotion>
                                  </p:childTnLst>
                                </p:cTn>
                              </p:par>
                            </p:childTnLst>
                          </p:cTn>
                        </p:par>
                        <p:par>
                          <p:cTn id="137" fill="hold">
                            <p:stCondLst>
                              <p:cond delay="4000"/>
                            </p:stCondLst>
                            <p:childTnLst>
                              <p:par>
                                <p:cTn id="138" presetID="1" presetClass="entr" presetSubtype="0" fill="hold" nodeType="afterEffect">
                                  <p:stCondLst>
                                    <p:cond delay="0"/>
                                  </p:stCondLst>
                                  <p:childTnLst>
                                    <p:set>
                                      <p:cBhvr>
                                        <p:cTn id="139" dur="1" fill="hold">
                                          <p:stCondLst>
                                            <p:cond delay="0"/>
                                          </p:stCondLst>
                                        </p:cTn>
                                        <p:tgtEl>
                                          <p:spTgt spid="164"/>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166"/>
                                        </p:tgtEl>
                                        <p:attrNameLst>
                                          <p:attrName>style.visibility</p:attrName>
                                        </p:attrNameLst>
                                      </p:cBhvr>
                                      <p:to>
                                        <p:strVal val="visible"/>
                                      </p:to>
                                    </p:set>
                                  </p:childTnLst>
                                </p:cTn>
                              </p:par>
                            </p:childTnLst>
                          </p:cTn>
                        </p:par>
                        <p:par>
                          <p:cTn id="142" fill="hold">
                            <p:stCondLst>
                              <p:cond delay="4000"/>
                            </p:stCondLst>
                            <p:childTnLst>
                              <p:par>
                                <p:cTn id="143" presetID="1" presetClass="entr" presetSubtype="0" fill="hold" grpId="0" nodeType="afterEffect">
                                  <p:stCondLst>
                                    <p:cond delay="0"/>
                                  </p:stCondLst>
                                  <p:childTnLst>
                                    <p:set>
                                      <p:cBhvr>
                                        <p:cTn id="144" dur="1" fill="hold">
                                          <p:stCondLst>
                                            <p:cond delay="0"/>
                                          </p:stCondLst>
                                        </p:cTn>
                                        <p:tgtEl>
                                          <p:spTgt spid="271"/>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275"/>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7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27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0" presetClass="path" presetSubtype="0" accel="50000" decel="50000" fill="hold" grpId="2" nodeType="clickEffect">
                                  <p:stCondLst>
                                    <p:cond delay="0"/>
                                  </p:stCondLst>
                                  <p:childTnLst>
                                    <p:animMotion origin="layout" path="M -0.00078 0.00324 L -0.00078 0.00324 L 0.1026 0.00324 L 0.10364 -0.14838 L -0.40899 -0.14514 L -0.40899 0.12662 L -0.32461 0.12662 L -0.32552 0.12662 " pathEditMode="relative" ptsTypes="AAAAAAAA">
                                      <p:cBhvr>
                                        <p:cTn id="156" dur="3000" fill="hold"/>
                                        <p:tgtEl>
                                          <p:spTgt spid="275"/>
                                        </p:tgtEl>
                                        <p:attrNameLst>
                                          <p:attrName>ppt_x</p:attrName>
                                          <p:attrName>ppt_y</p:attrName>
                                        </p:attrNameLst>
                                      </p:cBhvr>
                                    </p:animMotion>
                                  </p:childTnLst>
                                </p:cTn>
                              </p:par>
                            </p:childTnLst>
                          </p:cTn>
                        </p:par>
                        <p:par>
                          <p:cTn id="157" fill="hold">
                            <p:stCondLst>
                              <p:cond delay="3000"/>
                            </p:stCondLst>
                            <p:childTnLst>
                              <p:par>
                                <p:cTn id="158" presetID="1" presetClass="entr" presetSubtype="0" fill="hold" nodeType="afterEffect">
                                  <p:stCondLst>
                                    <p:cond delay="0"/>
                                  </p:stCondLst>
                                  <p:childTnLst>
                                    <p:set>
                                      <p:cBhvr>
                                        <p:cTn id="159" dur="1" fill="hold">
                                          <p:stCondLst>
                                            <p:cond delay="0"/>
                                          </p:stCondLst>
                                        </p:cTn>
                                        <p:tgtEl>
                                          <p:spTgt spid="173"/>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42" presetClass="path" presetSubtype="0" accel="50000" decel="50000" fill="hold" grpId="1" nodeType="clickEffect">
                                  <p:stCondLst>
                                    <p:cond delay="0"/>
                                  </p:stCondLst>
                                  <p:childTnLst>
                                    <p:animMotion origin="layout" path="M -1.875E-6 1.48148E-6 L -0.1414 -0.00463 " pathEditMode="relative" rAng="0" ptsTypes="AA">
                                      <p:cBhvr>
                                        <p:cTn id="163" dur="2000" fill="hold"/>
                                        <p:tgtEl>
                                          <p:spTgt spid="212"/>
                                        </p:tgtEl>
                                        <p:attrNameLst>
                                          <p:attrName>ppt_x</p:attrName>
                                          <p:attrName>ppt_y</p:attrName>
                                        </p:attrNameLst>
                                      </p:cBhvr>
                                      <p:rCtr x="-7070" y="-231"/>
                                    </p:animMotion>
                                  </p:childTnLst>
                                </p:cTn>
                              </p:par>
                            </p:childTnLst>
                          </p:cTn>
                        </p:par>
                        <p:par>
                          <p:cTn id="164" fill="hold">
                            <p:stCondLst>
                              <p:cond delay="2000"/>
                            </p:stCondLst>
                            <p:childTnLst>
                              <p:par>
                                <p:cTn id="165" presetID="1" presetClass="entr" presetSubtype="0" fill="hold" nodeType="afterEffect">
                                  <p:stCondLst>
                                    <p:cond delay="0"/>
                                  </p:stCondLst>
                                  <p:childTnLst>
                                    <p:set>
                                      <p:cBhvr>
                                        <p:cTn id="166" dur="1" fill="hold">
                                          <p:stCondLst>
                                            <p:cond delay="0"/>
                                          </p:stCondLst>
                                        </p:cTn>
                                        <p:tgtEl>
                                          <p:spTgt spid="69"/>
                                        </p:tgtEl>
                                        <p:attrNameLst>
                                          <p:attrName>style.visibility</p:attrName>
                                        </p:attrNameLst>
                                      </p:cBhvr>
                                      <p:to>
                                        <p:strVal val="visible"/>
                                      </p:to>
                                    </p:set>
                                  </p:childTnLst>
                                </p:cTn>
                              </p:par>
                            </p:childTnLst>
                          </p:cTn>
                        </p:par>
                        <p:par>
                          <p:cTn id="167" fill="hold">
                            <p:stCondLst>
                              <p:cond delay="2000"/>
                            </p:stCondLst>
                            <p:childTnLst>
                              <p:par>
                                <p:cTn id="168" presetID="1" presetClass="entr" presetSubtype="0" fill="hold" grpId="0" nodeType="afterEffect">
                                  <p:stCondLst>
                                    <p:cond delay="0"/>
                                  </p:stCondLst>
                                  <p:childTnLst>
                                    <p:set>
                                      <p:cBhvr>
                                        <p:cTn id="169" dur="1" fill="hold">
                                          <p:stCondLst>
                                            <p:cond delay="0"/>
                                          </p:stCondLst>
                                        </p:cTn>
                                        <p:tgtEl>
                                          <p:spTgt spid="221"/>
                                        </p:tgtEl>
                                        <p:attrNameLst>
                                          <p:attrName>style.visibility</p:attrName>
                                        </p:attrNameLst>
                                      </p:cBhvr>
                                      <p:to>
                                        <p:strVal val="visible"/>
                                      </p:to>
                                    </p:set>
                                  </p:childTnLst>
                                </p:cTn>
                              </p:par>
                            </p:childTnLst>
                          </p:cTn>
                        </p:par>
                        <p:par>
                          <p:cTn id="170" fill="hold">
                            <p:stCondLst>
                              <p:cond delay="2000"/>
                            </p:stCondLst>
                            <p:childTnLst>
                              <p:par>
                                <p:cTn id="171" presetID="1" presetClass="entr" presetSubtype="0" fill="hold" nodeType="afterEffect">
                                  <p:stCondLst>
                                    <p:cond delay="0"/>
                                  </p:stCondLst>
                                  <p:childTnLst>
                                    <p:set>
                                      <p:cBhvr>
                                        <p:cTn id="172" dur="1" fill="hold">
                                          <p:stCondLst>
                                            <p:cond delay="0"/>
                                          </p:stCondLst>
                                        </p:cTn>
                                        <p:tgtEl>
                                          <p:spTgt spid="220"/>
                                        </p:tgtEl>
                                        <p:attrNameLst>
                                          <p:attrName>style.visibility</p:attrName>
                                        </p:attrNameLst>
                                      </p:cBhvr>
                                      <p:to>
                                        <p:strVal val="visible"/>
                                      </p:to>
                                    </p:set>
                                  </p:childTnLst>
                                </p:cTn>
                              </p:par>
                            </p:childTnLst>
                          </p:cTn>
                        </p:par>
                        <p:par>
                          <p:cTn id="173" fill="hold">
                            <p:stCondLst>
                              <p:cond delay="2000"/>
                            </p:stCondLst>
                            <p:childTnLst>
                              <p:par>
                                <p:cTn id="174" presetID="1" presetClass="exit" presetSubtype="0" fill="hold" grpId="2" nodeType="afterEffect">
                                  <p:stCondLst>
                                    <p:cond delay="0"/>
                                  </p:stCondLst>
                                  <p:childTnLst>
                                    <p:set>
                                      <p:cBhvr>
                                        <p:cTn id="175" dur="1" fill="hold">
                                          <p:stCondLst>
                                            <p:cond delay="0"/>
                                          </p:stCondLst>
                                        </p:cTn>
                                        <p:tgtEl>
                                          <p:spTgt spid="212"/>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265"/>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267"/>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268"/>
                                        </p:tgtEl>
                                        <p:attrNameLst>
                                          <p:attrName>style.visibility</p:attrName>
                                        </p:attrNameLst>
                                      </p:cBhvr>
                                      <p:to>
                                        <p:strVal val="visible"/>
                                      </p:to>
                                    </p:set>
                                  </p:childTnLst>
                                </p:cTn>
                              </p:par>
                            </p:childTnLst>
                          </p:cTn>
                        </p:par>
                        <p:par>
                          <p:cTn id="184" fill="hold">
                            <p:stCondLst>
                              <p:cond delay="0"/>
                            </p:stCondLst>
                            <p:childTnLst>
                              <p:par>
                                <p:cTn id="185" presetID="42" presetClass="path" presetSubtype="0" accel="50000" decel="50000" fill="hold" grpId="1" nodeType="afterEffect">
                                  <p:stCondLst>
                                    <p:cond delay="0"/>
                                  </p:stCondLst>
                                  <p:childTnLst>
                                    <p:animMotion origin="layout" path="M -6.25E-7 4.07407E-6 L 0.13581 0.00231 " pathEditMode="relative" rAng="0" ptsTypes="AA">
                                      <p:cBhvr>
                                        <p:cTn id="186" dur="2000" fill="hold"/>
                                        <p:tgtEl>
                                          <p:spTgt spid="267"/>
                                        </p:tgtEl>
                                        <p:attrNameLst>
                                          <p:attrName>ppt_x</p:attrName>
                                          <p:attrName>ppt_y</p:attrName>
                                        </p:attrNameLst>
                                      </p:cBhvr>
                                      <p:rCtr x="6784" y="116"/>
                                    </p:animMotion>
                                  </p:childTnLst>
                                </p:cTn>
                              </p:par>
                            </p:childTnLst>
                          </p:cTn>
                        </p:par>
                        <p:par>
                          <p:cTn id="187" fill="hold">
                            <p:stCondLst>
                              <p:cond delay="2000"/>
                            </p:stCondLst>
                            <p:childTnLst>
                              <p:par>
                                <p:cTn id="188" presetID="1" presetClass="entr" presetSubtype="0" fill="hold" grpId="0" nodeType="afterEffect">
                                  <p:stCondLst>
                                    <p:cond delay="0"/>
                                  </p:stCondLst>
                                  <p:childTnLst>
                                    <p:set>
                                      <p:cBhvr>
                                        <p:cTn id="189" dur="1" fill="hold">
                                          <p:stCondLst>
                                            <p:cond delay="0"/>
                                          </p:stCondLst>
                                        </p:cTn>
                                        <p:tgtEl>
                                          <p:spTgt spid="266"/>
                                        </p:tgtEl>
                                        <p:attrNameLst>
                                          <p:attrName>style.visibility</p:attrName>
                                        </p:attrNameLst>
                                      </p:cBhvr>
                                      <p:to>
                                        <p:strVal val="visible"/>
                                      </p:to>
                                    </p:set>
                                  </p:childTnLst>
                                </p:cTn>
                              </p:par>
                            </p:childTnLst>
                          </p:cTn>
                        </p:par>
                        <p:par>
                          <p:cTn id="190" fill="hold">
                            <p:stCondLst>
                              <p:cond delay="2000"/>
                            </p:stCondLst>
                            <p:childTnLst>
                              <p:par>
                                <p:cTn id="191" presetID="42" presetClass="path" presetSubtype="0" accel="50000" decel="50000" fill="hold" grpId="1" nodeType="afterEffect">
                                  <p:stCondLst>
                                    <p:cond delay="0"/>
                                  </p:stCondLst>
                                  <p:childTnLst>
                                    <p:animMotion origin="layout" path="M 2.08333E-6 2.22222E-6 L 0.13997 -0.04676 " pathEditMode="relative" rAng="0" ptsTypes="AA">
                                      <p:cBhvr>
                                        <p:cTn id="192" dur="2000" fill="hold"/>
                                        <p:tgtEl>
                                          <p:spTgt spid="266"/>
                                        </p:tgtEl>
                                        <p:attrNameLst>
                                          <p:attrName>ppt_x</p:attrName>
                                          <p:attrName>ppt_y</p:attrName>
                                        </p:attrNameLst>
                                      </p:cBhvr>
                                      <p:rCtr x="7018" y="-2384"/>
                                    </p:animMotion>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133"/>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30"/>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269"/>
                                        </p:tgtEl>
                                        <p:attrNameLst>
                                          <p:attrName>style.visibility</p:attrName>
                                        </p:attrNameLst>
                                      </p:cBhvr>
                                      <p:to>
                                        <p:strVal val="visible"/>
                                      </p:to>
                                    </p:set>
                                  </p:childTnLst>
                                </p:cTn>
                              </p:par>
                            </p:childTnLst>
                          </p:cTn>
                        </p:par>
                        <p:par>
                          <p:cTn id="201" fill="hold">
                            <p:stCondLst>
                              <p:cond delay="0"/>
                            </p:stCondLst>
                            <p:childTnLst>
                              <p:par>
                                <p:cTn id="202" presetID="0" presetClass="path" presetSubtype="0" accel="50000" decel="50000" fill="hold" grpId="1" nodeType="afterEffect">
                                  <p:stCondLst>
                                    <p:cond delay="0"/>
                                  </p:stCondLst>
                                  <p:childTnLst>
                                    <p:animMotion origin="layout" path="M 0.00039 -0.0257 L 0.00039 -0.02547 L 0.06289 -0.02709 C 0.07955 -0.02709 0.09609 -0.0257 0.11289 -0.0257 L 0.1121 0.1493 L -0.39727 0.14791 L -0.39883 0.37291 L -0.32071 0.37291 L -0.32227 0.37014 " pathEditMode="relative" rAng="0" ptsTypes="AAAAAAAAA">
                                      <p:cBhvr>
                                        <p:cTn id="203" dur="3000" fill="hold"/>
                                        <p:tgtEl>
                                          <p:spTgt spid="269"/>
                                        </p:tgtEl>
                                        <p:attrNameLst>
                                          <p:attrName>ppt_x</p:attrName>
                                          <p:attrName>ppt_y</p:attrName>
                                        </p:attrNameLst>
                                      </p:cBhvr>
                                      <p:rCtr x="-14336" y="19861"/>
                                    </p:animMotion>
                                  </p:childTnLst>
                                </p:cTn>
                              </p:par>
                            </p:childTnLst>
                          </p:cTn>
                        </p:par>
                      </p:childTnLst>
                    </p:cTn>
                  </p:par>
                  <p:par>
                    <p:cTn id="204" fill="hold">
                      <p:stCondLst>
                        <p:cond delay="indefinite"/>
                      </p:stCondLst>
                      <p:childTnLst>
                        <p:par>
                          <p:cTn id="205" fill="hold">
                            <p:stCondLst>
                              <p:cond delay="0"/>
                            </p:stCondLst>
                            <p:childTnLst>
                              <p:par>
                                <p:cTn id="206" presetID="1" presetClass="entr" presetSubtype="0" fill="hold" grpId="0" nodeType="clickEffect">
                                  <p:stCondLst>
                                    <p:cond delay="0"/>
                                  </p:stCondLst>
                                  <p:childTnLst>
                                    <p:set>
                                      <p:cBhvr>
                                        <p:cTn id="207" dur="1" fill="hold">
                                          <p:stCondLst>
                                            <p:cond delay="0"/>
                                          </p:stCondLst>
                                        </p:cTn>
                                        <p:tgtEl>
                                          <p:spTgt spid="270"/>
                                        </p:tgtEl>
                                        <p:attrNameLst>
                                          <p:attrName>style.visibility</p:attrName>
                                        </p:attrNameLst>
                                      </p:cBhvr>
                                      <p:to>
                                        <p:strVal val="visible"/>
                                      </p:to>
                                    </p:set>
                                  </p:childTnLst>
                                </p:cTn>
                              </p:par>
                            </p:childTnLst>
                          </p:cTn>
                        </p:par>
                        <p:par>
                          <p:cTn id="208" fill="hold">
                            <p:stCondLst>
                              <p:cond delay="0"/>
                            </p:stCondLst>
                            <p:childTnLst>
                              <p:par>
                                <p:cTn id="209" presetID="42" presetClass="path" presetSubtype="0" accel="50000" decel="50000" fill="hold" grpId="1" nodeType="afterEffect">
                                  <p:stCondLst>
                                    <p:cond delay="0"/>
                                  </p:stCondLst>
                                  <p:childTnLst>
                                    <p:animMotion origin="layout" path="M -2.5E-6 -3.33333E-6 L 0.13946 0.04352 " pathEditMode="relative" rAng="0" ptsTypes="AA">
                                      <p:cBhvr>
                                        <p:cTn id="210" dur="2000" fill="hold"/>
                                        <p:tgtEl>
                                          <p:spTgt spid="270"/>
                                        </p:tgtEl>
                                        <p:attrNameLst>
                                          <p:attrName>ppt_x</p:attrName>
                                          <p:attrName>ppt_y</p:attrName>
                                        </p:attrNameLst>
                                      </p:cBhvr>
                                      <p:rCtr x="6966" y="2176"/>
                                    </p:animMotion>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274"/>
                                        </p:tgtEl>
                                        <p:attrNameLst>
                                          <p:attrName>style.visibility</p:attrName>
                                        </p:attrNameLst>
                                      </p:cBhvr>
                                      <p:to>
                                        <p:strVal val="visible"/>
                                      </p:to>
                                    </p:set>
                                  </p:childTnLst>
                                </p:cTn>
                              </p:par>
                            </p:childTnLst>
                          </p:cTn>
                        </p:par>
                        <p:par>
                          <p:cTn id="215" fill="hold">
                            <p:stCondLst>
                              <p:cond delay="0"/>
                            </p:stCondLst>
                            <p:childTnLst>
                              <p:par>
                                <p:cTn id="216" presetID="1" presetClass="entr" presetSubtype="0" fill="hold" grpId="0" nodeType="afterEffect">
                                  <p:stCondLst>
                                    <p:cond delay="0"/>
                                  </p:stCondLst>
                                  <p:childTnLst>
                                    <p:set>
                                      <p:cBhvr>
                                        <p:cTn id="217" dur="1" fill="hold">
                                          <p:stCondLst>
                                            <p:cond delay="0"/>
                                          </p:stCondLst>
                                        </p:cTn>
                                        <p:tgtEl>
                                          <p:spTgt spid="207"/>
                                        </p:tgtEl>
                                        <p:attrNameLst>
                                          <p:attrName>style.visibility</p:attrName>
                                        </p:attrNameLst>
                                      </p:cBhvr>
                                      <p:to>
                                        <p:strVal val="visible"/>
                                      </p:to>
                                    </p:set>
                                  </p:childTnLst>
                                </p:cTn>
                              </p:par>
                            </p:childTnLst>
                          </p:cTn>
                        </p:par>
                        <p:par>
                          <p:cTn id="218" fill="hold">
                            <p:stCondLst>
                              <p:cond delay="0"/>
                            </p:stCondLst>
                            <p:childTnLst>
                              <p:par>
                                <p:cTn id="219" presetID="1" presetClass="entr" presetSubtype="0" fill="hold" grpId="0" nodeType="afterEffect">
                                  <p:stCondLst>
                                    <p:cond delay="0"/>
                                  </p:stCondLst>
                                  <p:childTnLst>
                                    <p:set>
                                      <p:cBhvr>
                                        <p:cTn id="220" dur="1" fill="hold">
                                          <p:stCondLst>
                                            <p:cond delay="0"/>
                                          </p:stCondLst>
                                        </p:cTn>
                                        <p:tgtEl>
                                          <p:spTgt spid="28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06"/>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277"/>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70"/>
                                        </p:tgtEl>
                                        <p:attrNameLst>
                                          <p:attrName>style.visibility</p:attrName>
                                        </p:attrNameLst>
                                      </p:cBhvr>
                                      <p:to>
                                        <p:strVal val="visible"/>
                                      </p:to>
                                    </p:set>
                                  </p:childTnLst>
                                </p:cTn>
                              </p:par>
                            </p:childTnLst>
                          </p:cTn>
                        </p:par>
                        <p:par>
                          <p:cTn id="229" fill="hold">
                            <p:stCondLst>
                              <p:cond delay="0"/>
                            </p:stCondLst>
                            <p:childTnLst>
                              <p:par>
                                <p:cTn id="230" presetID="1" presetClass="entr" presetSubtype="0" fill="hold" nodeType="afterEffect">
                                  <p:stCondLst>
                                    <p:cond delay="0"/>
                                  </p:stCondLst>
                                  <p:childTnLst>
                                    <p:set>
                                      <p:cBhvr>
                                        <p:cTn id="231" dur="1" fill="hold">
                                          <p:stCondLst>
                                            <p:cond delay="0"/>
                                          </p:stCondLst>
                                        </p:cTn>
                                        <p:tgtEl>
                                          <p:spTgt spid="278"/>
                                        </p:tgtEl>
                                        <p:attrNameLst>
                                          <p:attrName>style.visibility</p:attrName>
                                        </p:attrNameLst>
                                      </p:cBhvr>
                                      <p:to>
                                        <p:strVal val="visible"/>
                                      </p:to>
                                    </p:set>
                                  </p:childTnLst>
                                </p:cTn>
                              </p:par>
                              <p:par>
                                <p:cTn id="232" presetID="1" presetClass="entr" presetSubtype="0" fill="hold" grpId="0" nodeType="withEffect">
                                  <p:stCondLst>
                                    <p:cond delay="0"/>
                                  </p:stCondLst>
                                  <p:childTnLst>
                                    <p:set>
                                      <p:cBhvr>
                                        <p:cTn id="233" dur="1" fill="hold">
                                          <p:stCondLst>
                                            <p:cond delay="0"/>
                                          </p:stCondLst>
                                        </p:cTn>
                                        <p:tgtEl>
                                          <p:spTgt spid="281"/>
                                        </p:tgtEl>
                                        <p:attrNameLst>
                                          <p:attrName>style.visibility</p:attrName>
                                        </p:attrNameLst>
                                      </p:cBhvr>
                                      <p:to>
                                        <p:strVal val="visible"/>
                                      </p:to>
                                    </p:set>
                                  </p:childTnLst>
                                </p:cTn>
                              </p:par>
                              <p:par>
                                <p:cTn id="234" presetID="1" presetClass="entr" presetSubtype="0" fill="hold" nodeType="withEffect">
                                  <p:stCondLst>
                                    <p:cond delay="0"/>
                                  </p:stCondLst>
                                  <p:childTnLst>
                                    <p:set>
                                      <p:cBhvr>
                                        <p:cTn id="235" dur="1" fill="hold">
                                          <p:stCondLst>
                                            <p:cond delay="0"/>
                                          </p:stCondLst>
                                        </p:cTn>
                                        <p:tgtEl>
                                          <p:spTgt spid="280"/>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279"/>
                                        </p:tgtEl>
                                        <p:attrNameLst>
                                          <p:attrName>style.visibility</p:attrName>
                                        </p:attrNameLst>
                                      </p:cBhvr>
                                      <p:to>
                                        <p:strVal val="visible"/>
                                      </p:to>
                                    </p:set>
                                  </p:childTnLst>
                                </p:cTn>
                              </p:par>
                            </p:childTnLst>
                          </p:cTn>
                        </p:par>
                        <p:par>
                          <p:cTn id="240" fill="hold">
                            <p:stCondLst>
                              <p:cond delay="0"/>
                            </p:stCondLst>
                            <p:childTnLst>
                              <p:par>
                                <p:cTn id="241" presetID="0" presetClass="path" presetSubtype="0" accel="50000" decel="50000" fill="hold" grpId="1" nodeType="afterEffect">
                                  <p:stCondLst>
                                    <p:cond delay="0"/>
                                  </p:stCondLst>
                                  <p:childTnLst>
                                    <p:animMotion origin="layout" path="M -0.00234 -0.03611 L -0.00234 -0.03611 C -0.00208 -0.04861 -0.00117 -0.06134 -0.00156 -0.07361 C -0.00169 -0.07777 -0.00391 -0.08472 -0.00391 -0.08472 L -0.21641 -0.08333 L -0.21562 0.18473 L -0.13437 0.18473 L -0.13594 0.18473 " pathEditMode="relative" ptsTypes="AAAAAAAA">
                                      <p:cBhvr>
                                        <p:cTn id="242" dur="3000" fill="hold"/>
                                        <p:tgtEl>
                                          <p:spTgt spid="279"/>
                                        </p:tgtEl>
                                        <p:attrNameLst>
                                          <p:attrName>ppt_x</p:attrName>
                                          <p:attrName>ppt_y</p:attrName>
                                        </p:attrNameLst>
                                      </p:cBhvr>
                                    </p:animMotion>
                                  </p:childTnLst>
                                </p:cTn>
                              </p:par>
                            </p:childTnLst>
                          </p:cTn>
                        </p:par>
                        <p:par>
                          <p:cTn id="243" fill="hold">
                            <p:stCondLst>
                              <p:cond delay="3000"/>
                            </p:stCondLst>
                            <p:childTnLst>
                              <p:par>
                                <p:cTn id="244" presetID="1" presetClass="entr" presetSubtype="0" fill="hold" nodeType="afterEffect">
                                  <p:stCondLst>
                                    <p:cond delay="0"/>
                                  </p:stCondLst>
                                  <p:childTnLst>
                                    <p:set>
                                      <p:cBhvr>
                                        <p:cTn id="245" dur="1" fill="hold">
                                          <p:stCondLst>
                                            <p:cond delay="0"/>
                                          </p:stCondLst>
                                        </p:cTn>
                                        <p:tgtEl>
                                          <p:spTgt spid="175"/>
                                        </p:tgtEl>
                                        <p:attrNameLst>
                                          <p:attrName>style.visibility</p:attrName>
                                        </p:attrNameLst>
                                      </p:cBhvr>
                                      <p:to>
                                        <p:strVal val="visible"/>
                                      </p:to>
                                    </p:set>
                                  </p:childTnLst>
                                </p:cTn>
                              </p:par>
                              <p:par>
                                <p:cTn id="246" presetID="1" presetClass="entr" presetSubtype="0" fill="hold" nodeType="withEffect">
                                  <p:stCondLst>
                                    <p:cond delay="0"/>
                                  </p:stCondLst>
                                  <p:childTnLst>
                                    <p:set>
                                      <p:cBhvr>
                                        <p:cTn id="247" dur="1" fill="hold">
                                          <p:stCondLst>
                                            <p:cond delay="0"/>
                                          </p:stCondLst>
                                        </p:cTn>
                                        <p:tgtEl>
                                          <p:spTgt spid="160"/>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xit" presetSubtype="0" fill="hold" grpId="2" nodeType="clickEffect">
                                  <p:stCondLst>
                                    <p:cond delay="0"/>
                                  </p:stCondLst>
                                  <p:childTnLst>
                                    <p:set>
                                      <p:cBhvr>
                                        <p:cTn id="251" dur="1" fill="hold">
                                          <p:stCondLst>
                                            <p:cond delay="0"/>
                                          </p:stCondLst>
                                        </p:cTn>
                                        <p:tgtEl>
                                          <p:spTgt spid="279"/>
                                        </p:tgtEl>
                                        <p:attrNameLst>
                                          <p:attrName>style.visibility</p:attrName>
                                        </p:attrNameLst>
                                      </p:cBhvr>
                                      <p:to>
                                        <p:strVal val="hidden"/>
                                      </p:to>
                                    </p:set>
                                  </p:childTnLst>
                                </p:cTn>
                              </p:par>
                              <p:par>
                                <p:cTn id="252" presetID="1" presetClass="exit" presetSubtype="0" fill="hold" grpId="1" nodeType="withEffect">
                                  <p:stCondLst>
                                    <p:cond delay="0"/>
                                  </p:stCondLst>
                                  <p:childTnLst>
                                    <p:set>
                                      <p:cBhvr>
                                        <p:cTn id="253" dur="1" fill="hold">
                                          <p:stCondLst>
                                            <p:cond delay="0"/>
                                          </p:stCondLst>
                                        </p:cTn>
                                        <p:tgtEl>
                                          <p:spTgt spid="273"/>
                                        </p:tgtEl>
                                        <p:attrNameLst>
                                          <p:attrName>style.visibility</p:attrName>
                                        </p:attrNameLst>
                                      </p:cBhvr>
                                      <p:to>
                                        <p:strVal val="hidden"/>
                                      </p:to>
                                    </p:set>
                                  </p:childTnLst>
                                </p:cTn>
                              </p:par>
                              <p:par>
                                <p:cTn id="254" presetID="1" presetClass="exit" presetSubtype="0" fill="hold" grpId="1" nodeType="withEffect">
                                  <p:stCondLst>
                                    <p:cond delay="0"/>
                                  </p:stCondLst>
                                  <p:childTnLst>
                                    <p:set>
                                      <p:cBhvr>
                                        <p:cTn id="255" dur="1" fill="hold">
                                          <p:stCondLst>
                                            <p:cond delay="0"/>
                                          </p:stCondLst>
                                        </p:cTn>
                                        <p:tgtEl>
                                          <p:spTgt spid="272"/>
                                        </p:tgtEl>
                                        <p:attrNameLst>
                                          <p:attrName>style.visibility</p:attrName>
                                        </p:attrNameLst>
                                      </p:cBhvr>
                                      <p:to>
                                        <p:strVal val="hidden"/>
                                      </p:to>
                                    </p:set>
                                  </p:childTnLst>
                                </p:cTn>
                              </p:par>
                              <p:par>
                                <p:cTn id="256" presetID="1" presetClass="exit" presetSubtype="0" fill="hold" grpId="2" nodeType="withEffect">
                                  <p:stCondLst>
                                    <p:cond delay="0"/>
                                  </p:stCondLst>
                                  <p:childTnLst>
                                    <p:set>
                                      <p:cBhvr>
                                        <p:cTn id="257" dur="1" fill="hold">
                                          <p:stCondLst>
                                            <p:cond delay="0"/>
                                          </p:stCondLst>
                                        </p:cTn>
                                        <p:tgtEl>
                                          <p:spTgt spid="264"/>
                                        </p:tgtEl>
                                        <p:attrNameLst>
                                          <p:attrName>style.visibility</p:attrName>
                                        </p:attrNameLst>
                                      </p:cBhvr>
                                      <p:to>
                                        <p:strVal val="hidden"/>
                                      </p:to>
                                    </p:set>
                                  </p:childTnLst>
                                </p:cTn>
                              </p:par>
                              <p:par>
                                <p:cTn id="258" presetID="1" presetClass="exit" presetSubtype="0" fill="hold" grpId="1" nodeType="withEffect">
                                  <p:stCondLst>
                                    <p:cond delay="0"/>
                                  </p:stCondLst>
                                  <p:childTnLst>
                                    <p:set>
                                      <p:cBhvr>
                                        <p:cTn id="259" dur="1" fill="hold">
                                          <p:stCondLst>
                                            <p:cond delay="0"/>
                                          </p:stCondLst>
                                        </p:cTn>
                                        <p:tgtEl>
                                          <p:spTgt spid="275"/>
                                        </p:tgtEl>
                                        <p:attrNameLst>
                                          <p:attrName>style.visibility</p:attrName>
                                        </p:attrNameLst>
                                      </p:cBhvr>
                                      <p:to>
                                        <p:strVal val="hidden"/>
                                      </p:to>
                                    </p:set>
                                  </p:childTnLst>
                                </p:cTn>
                              </p:par>
                              <p:par>
                                <p:cTn id="260" presetID="1" presetClass="exit" presetSubtype="0" fill="hold" nodeType="withEffect">
                                  <p:stCondLst>
                                    <p:cond delay="0"/>
                                  </p:stCondLst>
                                  <p:childTnLst>
                                    <p:set>
                                      <p:cBhvr>
                                        <p:cTn id="261" dur="1" fill="hold">
                                          <p:stCondLst>
                                            <p:cond delay="0"/>
                                          </p:stCondLst>
                                        </p:cTn>
                                        <p:tgtEl>
                                          <p:spTgt spid="278"/>
                                        </p:tgtEl>
                                        <p:attrNameLst>
                                          <p:attrName>style.visibility</p:attrName>
                                        </p:attrNameLst>
                                      </p:cBhvr>
                                      <p:to>
                                        <p:strVal val="hidden"/>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283"/>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284"/>
                                        </p:tgtEl>
                                        <p:attrNameLst>
                                          <p:attrName>style.visibility</p:attrName>
                                        </p:attrNameLst>
                                      </p:cBhvr>
                                      <p:to>
                                        <p:strVal val="visible"/>
                                      </p:to>
                                    </p:set>
                                  </p:childTnLst>
                                </p:cTn>
                              </p:par>
                              <p:par>
                                <p:cTn id="268" presetID="1" presetClass="entr" presetSubtype="0" fill="hold" nodeType="withEffect">
                                  <p:stCondLst>
                                    <p:cond delay="0"/>
                                  </p:stCondLst>
                                  <p:childTnLst>
                                    <p:set>
                                      <p:cBhvr>
                                        <p:cTn id="269" dur="1" fill="hold">
                                          <p:stCondLst>
                                            <p:cond delay="0"/>
                                          </p:stCondLst>
                                        </p:cTn>
                                        <p:tgtEl>
                                          <p:spTgt spid="171"/>
                                        </p:tgtEl>
                                        <p:attrNameLst>
                                          <p:attrName>style.visibility</p:attrName>
                                        </p:attrNameLst>
                                      </p:cBhvr>
                                      <p:to>
                                        <p:strVal val="visible"/>
                                      </p:to>
                                    </p:set>
                                  </p:childTnLst>
                                </p:cTn>
                              </p:par>
                            </p:childTnLst>
                          </p:cTn>
                        </p:par>
                      </p:childTnLst>
                    </p:cTn>
                  </p:par>
                  <p:par>
                    <p:cTn id="270" fill="hold">
                      <p:stCondLst>
                        <p:cond delay="indefinite"/>
                      </p:stCondLst>
                      <p:childTnLst>
                        <p:par>
                          <p:cTn id="271" fill="hold">
                            <p:stCondLst>
                              <p:cond delay="0"/>
                            </p:stCondLst>
                            <p:childTnLst>
                              <p:par>
                                <p:cTn id="272" presetID="1" presetClass="entr" presetSubtype="0" fill="hold" grpId="4" nodeType="clickEffect">
                                  <p:stCondLst>
                                    <p:cond delay="0"/>
                                  </p:stCondLst>
                                  <p:childTnLst>
                                    <p:set>
                                      <p:cBhvr>
                                        <p:cTn id="273" dur="1" fill="hold">
                                          <p:stCondLst>
                                            <p:cond delay="0"/>
                                          </p:stCondLst>
                                        </p:cTn>
                                        <p:tgtEl>
                                          <p:spTgt spid="264"/>
                                        </p:tgtEl>
                                        <p:attrNameLst>
                                          <p:attrName>style.visibility</p:attrName>
                                        </p:attrNameLst>
                                      </p:cBhvr>
                                      <p:to>
                                        <p:strVal val="visible"/>
                                      </p:to>
                                    </p:set>
                                  </p:childTnLst>
                                </p:cTn>
                              </p:par>
                              <p:par>
                                <p:cTn id="274" presetID="42" presetClass="path" presetSubtype="0" accel="50000" decel="50000" fill="hold" grpId="3" nodeType="withEffect">
                                  <p:stCondLst>
                                    <p:cond delay="0"/>
                                  </p:stCondLst>
                                  <p:childTnLst>
                                    <p:animMotion origin="layout" path="M -2.91667E-6 4.44444E-6 L -0.1401 -0.00209 " pathEditMode="relative" rAng="0" ptsTypes="AA">
                                      <p:cBhvr>
                                        <p:cTn id="275" dur="2000" fill="hold"/>
                                        <p:tgtEl>
                                          <p:spTgt spid="264"/>
                                        </p:tgtEl>
                                        <p:attrNameLst>
                                          <p:attrName>ppt_x</p:attrName>
                                          <p:attrName>ppt_y</p:attrName>
                                        </p:attrNameLst>
                                      </p:cBhvr>
                                      <p:rCtr x="-7057" y="-93"/>
                                    </p:animMotion>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nodeType="clickEffect">
                                  <p:stCondLst>
                                    <p:cond delay="0"/>
                                  </p:stCondLst>
                                  <p:childTnLst>
                                    <p:set>
                                      <p:cBhvr>
                                        <p:cTn id="279" dur="1" fill="hold">
                                          <p:stCondLst>
                                            <p:cond delay="0"/>
                                          </p:stCondLst>
                                        </p:cTn>
                                        <p:tgtEl>
                                          <p:spTgt spid="274"/>
                                        </p:tgtEl>
                                        <p:attrNameLst>
                                          <p:attrName>style.visibility</p:attrName>
                                        </p:attrNameLst>
                                      </p:cBhvr>
                                      <p:to>
                                        <p:strVal val="hidden"/>
                                      </p:to>
                                    </p:set>
                                  </p:childTnLst>
                                </p:cTn>
                              </p:par>
                              <p:par>
                                <p:cTn id="280" presetID="1" presetClass="exit" presetSubtype="0" fill="hold" grpId="1" nodeType="withEffect">
                                  <p:stCondLst>
                                    <p:cond delay="0"/>
                                  </p:stCondLst>
                                  <p:childTnLst>
                                    <p:set>
                                      <p:cBhvr>
                                        <p:cTn id="281" dur="1" fill="hold">
                                          <p:stCondLst>
                                            <p:cond delay="0"/>
                                          </p:stCondLst>
                                        </p:cTn>
                                        <p:tgtEl>
                                          <p:spTgt spid="207"/>
                                        </p:tgtEl>
                                        <p:attrNameLst>
                                          <p:attrName>style.visibility</p:attrName>
                                        </p:attrNameLst>
                                      </p:cBhvr>
                                      <p:to>
                                        <p:strVal val="hidden"/>
                                      </p:to>
                                    </p:set>
                                  </p:childTnLst>
                                </p:cTn>
                              </p:par>
                              <p:par>
                                <p:cTn id="282" presetID="1" presetClass="exit" presetSubtype="0" fill="hold" grpId="2" nodeType="withEffect">
                                  <p:stCondLst>
                                    <p:cond delay="0"/>
                                  </p:stCondLst>
                                  <p:childTnLst>
                                    <p:set>
                                      <p:cBhvr>
                                        <p:cTn id="283" dur="1" fill="hold">
                                          <p:stCondLst>
                                            <p:cond delay="0"/>
                                          </p:stCondLst>
                                        </p:cTn>
                                        <p:tgtEl>
                                          <p:spTgt spid="217"/>
                                        </p:tgtEl>
                                        <p:attrNameLst>
                                          <p:attrName>style.visibility</p:attrName>
                                        </p:attrNameLst>
                                      </p:cBhvr>
                                      <p:to>
                                        <p:strVal val="hidden"/>
                                      </p:to>
                                    </p:set>
                                  </p:childTnLst>
                                </p:cTn>
                              </p:par>
                              <p:par>
                                <p:cTn id="284" presetID="1" presetClass="exit" presetSubtype="0" fill="hold" grpId="1" nodeType="withEffect">
                                  <p:stCondLst>
                                    <p:cond delay="0"/>
                                  </p:stCondLst>
                                  <p:childTnLst>
                                    <p:set>
                                      <p:cBhvr>
                                        <p:cTn id="285" dur="1" fill="hold">
                                          <p:stCondLst>
                                            <p:cond delay="0"/>
                                          </p:stCondLst>
                                        </p:cTn>
                                        <p:tgtEl>
                                          <p:spTgt spid="271"/>
                                        </p:tgtEl>
                                        <p:attrNameLst>
                                          <p:attrName>style.visibility</p:attrName>
                                        </p:attrNameLst>
                                      </p:cBhvr>
                                      <p:to>
                                        <p:strVal val="hidden"/>
                                      </p:to>
                                    </p:set>
                                  </p:childTnLst>
                                </p:cTn>
                              </p:par>
                              <p:par>
                                <p:cTn id="286" presetID="1" presetClass="exit" presetSubtype="0" fill="hold" grpId="1" nodeType="withEffect">
                                  <p:stCondLst>
                                    <p:cond delay="0"/>
                                  </p:stCondLst>
                                  <p:childTnLst>
                                    <p:set>
                                      <p:cBhvr>
                                        <p:cTn id="287" dur="1" fill="hold">
                                          <p:stCondLst>
                                            <p:cond delay="0"/>
                                          </p:stCondLst>
                                        </p:cTn>
                                        <p:tgtEl>
                                          <p:spTgt spid="282"/>
                                        </p:tgtEl>
                                        <p:attrNameLst>
                                          <p:attrName>style.visibility</p:attrName>
                                        </p:attrNameLst>
                                      </p:cBhvr>
                                      <p:to>
                                        <p:strVal val="hidden"/>
                                      </p:to>
                                    </p:set>
                                  </p:childTnLst>
                                </p:cTn>
                              </p:par>
                              <p:par>
                                <p:cTn id="288" presetID="1" presetClass="exit" presetSubtype="0" fill="hold" grpId="1" nodeType="withEffect">
                                  <p:stCondLst>
                                    <p:cond delay="0"/>
                                  </p:stCondLst>
                                  <p:childTnLst>
                                    <p:set>
                                      <p:cBhvr>
                                        <p:cTn id="289" dur="1" fill="hold">
                                          <p:stCondLst>
                                            <p:cond delay="0"/>
                                          </p:stCondLst>
                                        </p:cTn>
                                        <p:tgtEl>
                                          <p:spTgt spid="277"/>
                                        </p:tgtEl>
                                        <p:attrNameLst>
                                          <p:attrName>style.visibility</p:attrName>
                                        </p:attrNameLst>
                                      </p:cBhvr>
                                      <p:to>
                                        <p:strVal val="hidden"/>
                                      </p:to>
                                    </p:set>
                                  </p:childTnLst>
                                </p:cTn>
                              </p:par>
                              <p:par>
                                <p:cTn id="290" presetID="1" presetClass="exit" presetSubtype="0" fill="hold" nodeType="withEffect">
                                  <p:stCondLst>
                                    <p:cond delay="0"/>
                                  </p:stCondLst>
                                  <p:childTnLst>
                                    <p:set>
                                      <p:cBhvr>
                                        <p:cTn id="291" dur="1" fill="hold">
                                          <p:stCondLst>
                                            <p:cond delay="0"/>
                                          </p:stCondLst>
                                        </p:cTn>
                                        <p:tgtEl>
                                          <p:spTgt spid="206"/>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nodeType="clickEffect">
                                  <p:stCondLst>
                                    <p:cond delay="0"/>
                                  </p:stCondLst>
                                  <p:childTnLst>
                                    <p:set>
                                      <p:cBhvr>
                                        <p:cTn id="295" dur="1" fill="hold">
                                          <p:stCondLst>
                                            <p:cond delay="0"/>
                                          </p:stCondLst>
                                        </p:cTn>
                                        <p:tgtEl>
                                          <p:spTgt spid="49"/>
                                        </p:tgtEl>
                                        <p:attrNameLst>
                                          <p:attrName>style.visibility</p:attrName>
                                        </p:attrNameLst>
                                      </p:cBhvr>
                                      <p:to>
                                        <p:strVal val="visible"/>
                                      </p:to>
                                    </p:set>
                                  </p:childTnLst>
                                </p:cTn>
                              </p:par>
                              <p:par>
                                <p:cTn id="296" presetID="1" presetClass="entr" presetSubtype="0" fill="hold" nodeType="withEffect">
                                  <p:stCondLst>
                                    <p:cond delay="0"/>
                                  </p:stCondLst>
                                  <p:childTnLst>
                                    <p:set>
                                      <p:cBhvr>
                                        <p:cTn id="297" dur="1" fill="hold">
                                          <p:stCondLst>
                                            <p:cond delay="0"/>
                                          </p:stCondLst>
                                        </p:cTn>
                                        <p:tgtEl>
                                          <p:spTgt spid="65"/>
                                        </p:tgtEl>
                                        <p:attrNameLst>
                                          <p:attrName>style.visibility</p:attrName>
                                        </p:attrNameLst>
                                      </p:cBhvr>
                                      <p:to>
                                        <p:strVal val="visible"/>
                                      </p:to>
                                    </p:set>
                                  </p:childTnLst>
                                </p:cTn>
                              </p:par>
                              <p:par>
                                <p:cTn id="298" presetID="1" presetClass="entr" presetSubtype="0" fill="hold" nodeType="withEffect">
                                  <p:stCondLst>
                                    <p:cond delay="0"/>
                                  </p:stCondLst>
                                  <p:childTnLst>
                                    <p:set>
                                      <p:cBhvr>
                                        <p:cTn id="299" dur="1" fill="hold">
                                          <p:stCondLst>
                                            <p:cond delay="0"/>
                                          </p:stCondLst>
                                        </p:cTn>
                                        <p:tgtEl>
                                          <p:spTgt spid="66"/>
                                        </p:tgtEl>
                                        <p:attrNameLst>
                                          <p:attrName>style.visibility</p:attrName>
                                        </p:attrNameLst>
                                      </p:cBhvr>
                                      <p:to>
                                        <p:strVal val="visible"/>
                                      </p:to>
                                    </p:set>
                                  </p:childTnLst>
                                </p:cTn>
                              </p:par>
                              <p:par>
                                <p:cTn id="300" presetID="1" presetClass="entr" presetSubtype="0" fill="hold" nodeType="withEffect">
                                  <p:stCondLst>
                                    <p:cond delay="0"/>
                                  </p:stCondLst>
                                  <p:childTnLst>
                                    <p:set>
                                      <p:cBhvr>
                                        <p:cTn id="301" dur="1" fill="hold">
                                          <p:stCondLst>
                                            <p:cond delay="0"/>
                                          </p:stCondLst>
                                        </p:cTn>
                                        <p:tgtEl>
                                          <p:spTgt spid="68"/>
                                        </p:tgtEl>
                                        <p:attrNameLst>
                                          <p:attrName>style.visibility</p:attrName>
                                        </p:attrNameLst>
                                      </p:cBhvr>
                                      <p:to>
                                        <p:strVal val="visible"/>
                                      </p:to>
                                    </p:set>
                                  </p:childTnLst>
                                </p:cTn>
                              </p:par>
                              <p:par>
                                <p:cTn id="302" presetID="1" presetClass="entr" presetSubtype="0" fill="hold" nodeType="withEffect">
                                  <p:stCondLst>
                                    <p:cond delay="0"/>
                                  </p:stCondLst>
                                  <p:childTnLst>
                                    <p:set>
                                      <p:cBhvr>
                                        <p:cTn id="303" dur="1" fill="hold">
                                          <p:stCondLst>
                                            <p:cond delay="0"/>
                                          </p:stCondLst>
                                        </p:cTn>
                                        <p:tgtEl>
                                          <p:spTgt spid="74"/>
                                        </p:tgtEl>
                                        <p:attrNameLst>
                                          <p:attrName>style.visibility</p:attrName>
                                        </p:attrNameLst>
                                      </p:cBhvr>
                                      <p:to>
                                        <p:strVal val="visible"/>
                                      </p:to>
                                    </p:set>
                                  </p:childTnLst>
                                </p:cTn>
                              </p:par>
                              <p:par>
                                <p:cTn id="304" presetID="1" presetClass="entr" presetSubtype="0" fill="hold" nodeType="withEffect">
                                  <p:stCondLst>
                                    <p:cond delay="0"/>
                                  </p:stCondLst>
                                  <p:childTnLst>
                                    <p:set>
                                      <p:cBhvr>
                                        <p:cTn id="305" dur="1" fill="hold">
                                          <p:stCondLst>
                                            <p:cond delay="0"/>
                                          </p:stCondLst>
                                        </p:cTn>
                                        <p:tgtEl>
                                          <p:spTgt spid="75"/>
                                        </p:tgtEl>
                                        <p:attrNameLst>
                                          <p:attrName>style.visibility</p:attrName>
                                        </p:attrNameLst>
                                      </p:cBhvr>
                                      <p:to>
                                        <p:strVal val="visible"/>
                                      </p:to>
                                    </p:set>
                                  </p:childTnLst>
                                </p:cTn>
                              </p:par>
                              <p:par>
                                <p:cTn id="306" presetID="1" presetClass="entr" presetSubtype="0" fill="hold" nodeType="withEffect">
                                  <p:stCondLst>
                                    <p:cond delay="0"/>
                                  </p:stCondLst>
                                  <p:childTnLst>
                                    <p:set>
                                      <p:cBhvr>
                                        <p:cTn id="307" dur="1" fill="hold">
                                          <p:stCondLst>
                                            <p:cond delay="0"/>
                                          </p:stCondLst>
                                        </p:cTn>
                                        <p:tgtEl>
                                          <p:spTgt spid="168"/>
                                        </p:tgtEl>
                                        <p:attrNameLst>
                                          <p:attrName>style.visibility</p:attrName>
                                        </p:attrNameLst>
                                      </p:cBhvr>
                                      <p:to>
                                        <p:strVal val="visible"/>
                                      </p:to>
                                    </p:set>
                                  </p:childTnLst>
                                </p:cTn>
                              </p:par>
                              <p:par>
                                <p:cTn id="308" presetID="1" presetClass="entr" presetSubtype="0" fill="hold" nodeType="withEffect">
                                  <p:stCondLst>
                                    <p:cond delay="0"/>
                                  </p:stCondLst>
                                  <p:childTnLst>
                                    <p:set>
                                      <p:cBhvr>
                                        <p:cTn id="309" dur="1" fill="hold">
                                          <p:stCondLst>
                                            <p:cond delay="0"/>
                                          </p:stCondLst>
                                        </p:cTn>
                                        <p:tgtEl>
                                          <p:spTgt spid="169"/>
                                        </p:tgtEl>
                                        <p:attrNameLst>
                                          <p:attrName>style.visibility</p:attrName>
                                        </p:attrNameLst>
                                      </p:cBhvr>
                                      <p:to>
                                        <p:strVal val="visible"/>
                                      </p:to>
                                    </p:set>
                                  </p:childTnLst>
                                </p:cTn>
                              </p:par>
                              <p:par>
                                <p:cTn id="310" presetID="1" presetClass="entr" presetSubtype="0" fill="hold" nodeType="withEffect">
                                  <p:stCondLst>
                                    <p:cond delay="0"/>
                                  </p:stCondLst>
                                  <p:childTnLst>
                                    <p:set>
                                      <p:cBhvr>
                                        <p:cTn id="311"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5" grpId="0" animBg="1"/>
      <p:bldP spid="72" grpId="0" animBg="1"/>
      <p:bldP spid="158" grpId="0"/>
      <p:bldP spid="161" grpId="0" animBg="1"/>
      <p:bldP spid="162" grpId="0" animBg="1"/>
      <p:bldP spid="163" grpId="0" animBg="1"/>
      <p:bldP spid="165" grpId="0" animBg="1"/>
      <p:bldP spid="177" grpId="0"/>
      <p:bldP spid="178" grpId="0"/>
      <p:bldP spid="179" grpId="0"/>
      <p:bldP spid="180" grpId="0"/>
      <p:bldP spid="114" grpId="0" animBg="1"/>
      <p:bldP spid="115" grpId="0" animBg="1"/>
      <p:bldP spid="117" grpId="0"/>
      <p:bldP spid="128" grpId="0" animBg="1"/>
      <p:bldP spid="129" grpId="0" animBg="1"/>
      <p:bldP spid="130" grpId="0" animBg="1"/>
      <p:bldP spid="131" grpId="0" animBg="1"/>
      <p:bldP spid="132" grpId="0" animBg="1"/>
      <p:bldP spid="133" grpId="0" animBg="1"/>
      <p:bldP spid="210" grpId="0" animBg="1"/>
      <p:bldP spid="210" grpId="1" animBg="1"/>
      <p:bldP spid="210" grpId="2" animBg="1"/>
      <p:bldP spid="211" grpId="0" animBg="1"/>
      <p:bldP spid="212" grpId="0" animBg="1"/>
      <p:bldP spid="212" grpId="1" animBg="1"/>
      <p:bldP spid="212" grpId="2" animBg="1"/>
      <p:bldP spid="213" grpId="0"/>
      <p:bldP spid="215" grpId="0" animBg="1"/>
      <p:bldP spid="216" grpId="0" animBg="1"/>
      <p:bldP spid="216" grpId="1" animBg="1"/>
      <p:bldP spid="216" grpId="2" animBg="1"/>
      <p:bldP spid="217" grpId="0" animBg="1"/>
      <p:bldP spid="217" grpId="1" animBg="1"/>
      <p:bldP spid="217" grpId="2" animBg="1"/>
      <p:bldP spid="219" grpId="0"/>
      <p:bldP spid="221" grpId="0"/>
      <p:bldP spid="261" grpId="0" animBg="1"/>
      <p:bldP spid="261" grpId="1" animBg="1"/>
      <p:bldP spid="262" grpId="0" animBg="1"/>
      <p:bldP spid="263" grpId="0" animBg="1"/>
      <p:bldP spid="264" grpId="0" animBg="1"/>
      <p:bldP spid="264" grpId="1" animBg="1"/>
      <p:bldP spid="264" grpId="2" animBg="1"/>
      <p:bldP spid="264" grpId="3" animBg="1"/>
      <p:bldP spid="264" grpId="4" animBg="1"/>
      <p:bldP spid="265" grpId="0" animBg="1"/>
      <p:bldP spid="266" grpId="0" animBg="1"/>
      <p:bldP spid="266" grpId="1" animBg="1"/>
      <p:bldP spid="267" grpId="0" animBg="1"/>
      <p:bldP spid="267" grpId="1" animBg="1"/>
      <p:bldP spid="268" grpId="0" animBg="1"/>
      <p:bldP spid="269" grpId="0" animBg="1"/>
      <p:bldP spid="269" grpId="1" animBg="1"/>
      <p:bldP spid="270" grpId="0" animBg="1"/>
      <p:bldP spid="270" grpId="1" animBg="1"/>
      <p:bldP spid="271" grpId="0" animBg="1"/>
      <p:bldP spid="271" grpId="1" animBg="1"/>
      <p:bldP spid="272" grpId="0" animBg="1"/>
      <p:bldP spid="272" grpId="1" animBg="1"/>
      <p:bldP spid="273" grpId="0" animBg="1"/>
      <p:bldP spid="273" grpId="1" animBg="1"/>
      <p:bldP spid="207" grpId="0" animBg="1"/>
      <p:bldP spid="207" grpId="1" animBg="1"/>
      <p:bldP spid="275" grpId="0" animBg="1"/>
      <p:bldP spid="275" grpId="1" animBg="1"/>
      <p:bldP spid="275" grpId="2" animBg="1"/>
      <p:bldP spid="277" grpId="0" animBg="1"/>
      <p:bldP spid="277" grpId="1" animBg="1"/>
      <p:bldP spid="279" grpId="0" animBg="1"/>
      <p:bldP spid="279" grpId="1" animBg="1"/>
      <p:bldP spid="279" grpId="2" animBg="1"/>
      <p:bldP spid="281" grpId="0"/>
      <p:bldP spid="282" grpId="0" animBg="1"/>
      <p:bldP spid="282" grpId="1" animBg="1"/>
      <p:bldP spid="284" grpId="0"/>
      <p:bldP spid="28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6A4C-E6BF-4A3F-9E7A-EF16D112A698}"/>
              </a:ext>
            </a:extLst>
          </p:cNvPr>
          <p:cNvSpPr>
            <a:spLocks noGrp="1"/>
          </p:cNvSpPr>
          <p:nvPr>
            <p:ph type="title"/>
          </p:nvPr>
        </p:nvSpPr>
        <p:spPr/>
        <p:txBody>
          <a:bodyPr/>
          <a:lstStyle/>
          <a:p>
            <a:r>
              <a:rPr lang="en-US" dirty="0"/>
              <a:t>Versioning and commit protocol</a:t>
            </a:r>
          </a:p>
        </p:txBody>
      </p:sp>
      <p:sp>
        <p:nvSpPr>
          <p:cNvPr id="5" name="Rectangle: Rounded Corners 4">
            <a:extLst>
              <a:ext uri="{FF2B5EF4-FFF2-40B4-BE49-F238E27FC236}">
                <a16:creationId xmlns:a16="http://schemas.microsoft.com/office/drawing/2014/main" id="{B1FA7AD2-D408-438E-9077-F1515B6B3538}"/>
              </a:ext>
            </a:extLst>
          </p:cNvPr>
          <p:cNvSpPr/>
          <p:nvPr/>
        </p:nvSpPr>
        <p:spPr>
          <a:xfrm>
            <a:off x="2347103" y="3461104"/>
            <a:ext cx="1259504" cy="518743"/>
          </a:xfrm>
          <a:prstGeom prst="roundRect">
            <a:avLst/>
          </a:prstGeom>
          <a:solidFill>
            <a:srgbClr val="94B6D2"/>
          </a:solidFill>
          <a:ln w="19050" cap="flat" cmpd="sng" algn="ctr">
            <a:solidFill>
              <a:srgbClr val="94B6D2">
                <a:lumMod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effectLst/>
                <a:uLnTx/>
                <a:uFillTx/>
                <a:latin typeface="Tw Cen MT"/>
                <a:ea typeface="+mn-ea"/>
                <a:cs typeface="+mn-cs"/>
              </a:rPr>
              <a:t>Core</a:t>
            </a:r>
          </a:p>
        </p:txBody>
      </p:sp>
      <p:sp>
        <p:nvSpPr>
          <p:cNvPr id="13" name="Rectangle 12">
            <a:extLst>
              <a:ext uri="{FF2B5EF4-FFF2-40B4-BE49-F238E27FC236}">
                <a16:creationId xmlns:a16="http://schemas.microsoft.com/office/drawing/2014/main" id="{A8941592-1D02-46B3-9B42-73409B9DF75F}"/>
              </a:ext>
            </a:extLst>
          </p:cNvPr>
          <p:cNvSpPr/>
          <p:nvPr/>
        </p:nvSpPr>
        <p:spPr>
          <a:xfrm>
            <a:off x="1386068" y="2518665"/>
            <a:ext cx="3181574" cy="575830"/>
          </a:xfrm>
          <a:prstGeom prst="rect">
            <a:avLst/>
          </a:prstGeom>
          <a:solidFill>
            <a:srgbClr val="7BA79D">
              <a:lumMod val="40000"/>
              <a:lumOff val="60000"/>
            </a:srgbClr>
          </a:solidFill>
          <a:ln w="19050" cap="flat" cmpd="sng" algn="ctr">
            <a:solidFill>
              <a:srgbClr val="7BA79D">
                <a:lumMod val="75000"/>
              </a:srgbClr>
            </a:solidFill>
            <a:prstDash val="solid"/>
          </a:ln>
          <a:effectLst/>
        </p:spPr>
        <p:txBody>
          <a:bodyPr rtlCol="0" anchor="ctr" anchorCtr="0"/>
          <a:lstStyle/>
          <a:p>
            <a:pPr algn="ctr"/>
            <a:r>
              <a:rPr lang="en-US" sz="2000" b="1" dirty="0">
                <a:solidFill>
                  <a:prstClr val="black"/>
                </a:solidFill>
                <a:latin typeface="Tw Cen MT"/>
              </a:rPr>
              <a:t>Main Memory / Cache</a:t>
            </a:r>
          </a:p>
        </p:txBody>
      </p:sp>
      <p:sp>
        <p:nvSpPr>
          <p:cNvPr id="21" name="TextBox 20">
            <a:extLst>
              <a:ext uri="{FF2B5EF4-FFF2-40B4-BE49-F238E27FC236}">
                <a16:creationId xmlns:a16="http://schemas.microsoft.com/office/drawing/2014/main" id="{8C593F04-8F55-45F4-A897-A486EC1F7268}"/>
              </a:ext>
            </a:extLst>
          </p:cNvPr>
          <p:cNvSpPr txBox="1"/>
          <p:nvPr/>
        </p:nvSpPr>
        <p:spPr>
          <a:xfrm>
            <a:off x="380795" y="1484974"/>
            <a:ext cx="5459835" cy="400110"/>
          </a:xfrm>
          <a:prstGeom prst="rect">
            <a:avLst/>
          </a:prstGeom>
          <a:noFill/>
        </p:spPr>
        <p:txBody>
          <a:bodyPr wrap="square" rtlCol="0">
            <a:spAutoFit/>
          </a:bodyPr>
          <a:lstStyle/>
          <a:p>
            <a:r>
              <a:rPr lang="en-US" sz="2000" b="1" dirty="0"/>
              <a:t>Eager versioning </a:t>
            </a:r>
          </a:p>
        </p:txBody>
      </p:sp>
      <p:sp>
        <p:nvSpPr>
          <p:cNvPr id="23" name="Rectangle 22">
            <a:extLst>
              <a:ext uri="{FF2B5EF4-FFF2-40B4-BE49-F238E27FC236}">
                <a16:creationId xmlns:a16="http://schemas.microsoft.com/office/drawing/2014/main" id="{686146EC-9422-40BB-8AC1-599EA98C6BA9}"/>
              </a:ext>
            </a:extLst>
          </p:cNvPr>
          <p:cNvSpPr/>
          <p:nvPr/>
        </p:nvSpPr>
        <p:spPr>
          <a:xfrm>
            <a:off x="1790437" y="4346456"/>
            <a:ext cx="2372836" cy="439528"/>
          </a:xfrm>
          <a:prstGeom prst="rect">
            <a:avLst/>
          </a:prstGeom>
          <a:solidFill>
            <a:srgbClr val="7BA79D">
              <a:lumMod val="40000"/>
              <a:lumOff val="60000"/>
            </a:srgbClr>
          </a:solidFill>
          <a:ln w="19050" cap="flat" cmpd="sng" algn="ctr">
            <a:solidFill>
              <a:srgbClr val="7BA79D">
                <a:lumMod val="75000"/>
              </a:srgbClr>
            </a:solidFill>
            <a:prstDash val="solid"/>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Tw Cen MT"/>
              </a:rPr>
              <a:t>Undo Log</a:t>
            </a:r>
          </a:p>
        </p:txBody>
      </p:sp>
      <p:cxnSp>
        <p:nvCxnSpPr>
          <p:cNvPr id="33" name="Straight Arrow Connector 32">
            <a:extLst>
              <a:ext uri="{FF2B5EF4-FFF2-40B4-BE49-F238E27FC236}">
                <a16:creationId xmlns:a16="http://schemas.microsoft.com/office/drawing/2014/main" id="{78B95DE1-1F93-4191-842C-22BD51B44532}"/>
              </a:ext>
            </a:extLst>
          </p:cNvPr>
          <p:cNvCxnSpPr>
            <a:cxnSpLocks/>
            <a:stCxn id="40" idx="3"/>
          </p:cNvCxnSpPr>
          <p:nvPr/>
        </p:nvCxnSpPr>
        <p:spPr>
          <a:xfrm>
            <a:off x="7927357" y="2296375"/>
            <a:ext cx="1565736" cy="556672"/>
          </a:xfrm>
          <a:prstGeom prst="straightConnector1">
            <a:avLst/>
          </a:prstGeom>
          <a:noFill/>
          <a:ln w="50800" cap="flat" cmpd="sng" algn="ctr">
            <a:solidFill>
              <a:schemeClr val="bg2">
                <a:lumMod val="50000"/>
              </a:schemeClr>
            </a:solidFill>
            <a:prstDash val="solid"/>
            <a:tailEnd type="triangle"/>
          </a:ln>
          <a:effectLst/>
        </p:spPr>
      </p:cxnSp>
      <p:sp>
        <p:nvSpPr>
          <p:cNvPr id="36" name="TextBox 35">
            <a:extLst>
              <a:ext uri="{FF2B5EF4-FFF2-40B4-BE49-F238E27FC236}">
                <a16:creationId xmlns:a16="http://schemas.microsoft.com/office/drawing/2014/main" id="{292562A0-29FB-498F-994B-96A47F66EE9B}"/>
              </a:ext>
            </a:extLst>
          </p:cNvPr>
          <p:cNvSpPr txBox="1"/>
          <p:nvPr/>
        </p:nvSpPr>
        <p:spPr>
          <a:xfrm>
            <a:off x="6328223" y="1510647"/>
            <a:ext cx="5753124" cy="707886"/>
          </a:xfrm>
          <a:prstGeom prst="rect">
            <a:avLst/>
          </a:prstGeom>
          <a:noFill/>
        </p:spPr>
        <p:txBody>
          <a:bodyPr wrap="square" rtlCol="0">
            <a:spAutoFit/>
          </a:bodyPr>
          <a:lstStyle/>
          <a:p>
            <a:r>
              <a:rPr lang="en-US" sz="2000" b="1" dirty="0"/>
              <a:t>Commit Protocol (GVT – Global Virtual Time)</a:t>
            </a:r>
          </a:p>
          <a:p>
            <a:pPr lvl="1"/>
            <a:endParaRPr lang="en-US" sz="2000" b="1" dirty="0"/>
          </a:p>
        </p:txBody>
      </p:sp>
      <p:sp>
        <p:nvSpPr>
          <p:cNvPr id="40" name="Rectangle: Rounded Corners 39">
            <a:extLst>
              <a:ext uri="{FF2B5EF4-FFF2-40B4-BE49-F238E27FC236}">
                <a16:creationId xmlns:a16="http://schemas.microsoft.com/office/drawing/2014/main" id="{BA4FFFA6-97E0-4A61-A4CE-42485C299F74}"/>
              </a:ext>
            </a:extLst>
          </p:cNvPr>
          <p:cNvSpPr/>
          <p:nvPr/>
        </p:nvSpPr>
        <p:spPr>
          <a:xfrm>
            <a:off x="6667853" y="2037003"/>
            <a:ext cx="1259504" cy="518743"/>
          </a:xfrm>
          <a:prstGeom prst="roundRect">
            <a:avLst/>
          </a:prstGeom>
          <a:solidFill>
            <a:schemeClr val="bg2">
              <a:lumMod val="50000"/>
            </a:schemeClr>
          </a:solidFill>
          <a:ln w="19050" cap="flat" cmpd="sng" algn="ctr">
            <a:solidFill>
              <a:srgbClr val="94B6D2">
                <a:lumMod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Tw Cen MT"/>
                <a:ea typeface="+mn-ea"/>
                <a:cs typeface="+mn-cs"/>
              </a:rPr>
              <a:t>Tile 0</a:t>
            </a:r>
          </a:p>
        </p:txBody>
      </p:sp>
      <p:sp>
        <p:nvSpPr>
          <p:cNvPr id="41" name="Rectangle: Rounded Corners 40">
            <a:extLst>
              <a:ext uri="{FF2B5EF4-FFF2-40B4-BE49-F238E27FC236}">
                <a16:creationId xmlns:a16="http://schemas.microsoft.com/office/drawing/2014/main" id="{9CDD3C21-BD9D-45DB-85F6-2BAE393B437F}"/>
              </a:ext>
            </a:extLst>
          </p:cNvPr>
          <p:cNvSpPr/>
          <p:nvPr/>
        </p:nvSpPr>
        <p:spPr>
          <a:xfrm>
            <a:off x="6667853" y="2662401"/>
            <a:ext cx="1259504" cy="518743"/>
          </a:xfrm>
          <a:prstGeom prst="roundRect">
            <a:avLst/>
          </a:prstGeom>
          <a:solidFill>
            <a:schemeClr val="bg2">
              <a:lumMod val="50000"/>
            </a:schemeClr>
          </a:solidFill>
          <a:ln w="19050" cap="flat" cmpd="sng" algn="ctr">
            <a:solidFill>
              <a:srgbClr val="94B6D2">
                <a:lumMod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Tw Cen MT"/>
                <a:ea typeface="+mn-ea"/>
                <a:cs typeface="+mn-cs"/>
              </a:rPr>
              <a:t>Tile 1</a:t>
            </a:r>
          </a:p>
        </p:txBody>
      </p:sp>
      <p:sp>
        <p:nvSpPr>
          <p:cNvPr id="42" name="Rectangle: Rounded Corners 41">
            <a:extLst>
              <a:ext uri="{FF2B5EF4-FFF2-40B4-BE49-F238E27FC236}">
                <a16:creationId xmlns:a16="http://schemas.microsoft.com/office/drawing/2014/main" id="{81A8C04A-E9B7-4406-B1D6-1260CCACF378}"/>
              </a:ext>
            </a:extLst>
          </p:cNvPr>
          <p:cNvSpPr/>
          <p:nvPr/>
        </p:nvSpPr>
        <p:spPr>
          <a:xfrm>
            <a:off x="6667853" y="3856291"/>
            <a:ext cx="1259504" cy="518743"/>
          </a:xfrm>
          <a:prstGeom prst="roundRect">
            <a:avLst/>
          </a:prstGeom>
          <a:solidFill>
            <a:schemeClr val="bg2">
              <a:lumMod val="50000"/>
            </a:schemeClr>
          </a:solidFill>
          <a:ln w="19050" cap="flat" cmpd="sng" algn="ctr">
            <a:solidFill>
              <a:srgbClr val="94B6D2">
                <a:lumMod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Tw Cen MT"/>
                <a:ea typeface="+mn-ea"/>
                <a:cs typeface="+mn-cs"/>
              </a:rPr>
              <a:t>Tile N</a:t>
            </a:r>
          </a:p>
        </p:txBody>
      </p:sp>
      <p:sp>
        <p:nvSpPr>
          <p:cNvPr id="43" name="Rectangle: Rounded Corners 42">
            <a:extLst>
              <a:ext uri="{FF2B5EF4-FFF2-40B4-BE49-F238E27FC236}">
                <a16:creationId xmlns:a16="http://schemas.microsoft.com/office/drawing/2014/main" id="{DF296197-16C6-454F-99D7-FAC15E171B1B}"/>
              </a:ext>
            </a:extLst>
          </p:cNvPr>
          <p:cNvSpPr/>
          <p:nvPr/>
        </p:nvSpPr>
        <p:spPr>
          <a:xfrm>
            <a:off x="9493093" y="2658382"/>
            <a:ext cx="1259504" cy="872225"/>
          </a:xfrm>
          <a:prstGeom prst="roundRect">
            <a:avLst/>
          </a:prstGeom>
          <a:solidFill>
            <a:schemeClr val="accent2">
              <a:lumMod val="60000"/>
              <a:lumOff val="40000"/>
            </a:schemeClr>
          </a:solidFill>
          <a:ln w="19050" cap="flat" cmpd="sng" algn="ctr">
            <a:solidFill>
              <a:srgbClr val="94B6D2">
                <a:lumMod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effectLst/>
                <a:uLnTx/>
                <a:uFillTx/>
                <a:latin typeface="Tw Cen MT"/>
                <a:ea typeface="+mn-ea"/>
                <a:cs typeface="+mn-cs"/>
              </a:rPr>
              <a:t>GVT Arbiter</a:t>
            </a:r>
          </a:p>
        </p:txBody>
      </p:sp>
      <p:cxnSp>
        <p:nvCxnSpPr>
          <p:cNvPr id="48" name="Straight Arrow Connector 47">
            <a:extLst>
              <a:ext uri="{FF2B5EF4-FFF2-40B4-BE49-F238E27FC236}">
                <a16:creationId xmlns:a16="http://schemas.microsoft.com/office/drawing/2014/main" id="{9C3D1409-E3B5-4FC9-B6E2-47D104F41A74}"/>
              </a:ext>
            </a:extLst>
          </p:cNvPr>
          <p:cNvCxnSpPr>
            <a:cxnSpLocks/>
            <a:stCxn id="41" idx="3"/>
            <a:endCxn id="43" idx="1"/>
          </p:cNvCxnSpPr>
          <p:nvPr/>
        </p:nvCxnSpPr>
        <p:spPr>
          <a:xfrm>
            <a:off x="7927357" y="2921773"/>
            <a:ext cx="1565736" cy="172722"/>
          </a:xfrm>
          <a:prstGeom prst="straightConnector1">
            <a:avLst/>
          </a:prstGeom>
          <a:noFill/>
          <a:ln w="50800" cap="flat" cmpd="sng" algn="ctr">
            <a:solidFill>
              <a:schemeClr val="bg2">
                <a:lumMod val="50000"/>
              </a:schemeClr>
            </a:solidFill>
            <a:prstDash val="solid"/>
            <a:tailEnd type="triangle"/>
          </a:ln>
          <a:effectLst/>
        </p:spPr>
      </p:cxnSp>
      <p:cxnSp>
        <p:nvCxnSpPr>
          <p:cNvPr id="51" name="Straight Arrow Connector 50">
            <a:extLst>
              <a:ext uri="{FF2B5EF4-FFF2-40B4-BE49-F238E27FC236}">
                <a16:creationId xmlns:a16="http://schemas.microsoft.com/office/drawing/2014/main" id="{F9838250-3AF6-4A31-B25D-6F0C9D5B96DA}"/>
              </a:ext>
            </a:extLst>
          </p:cNvPr>
          <p:cNvCxnSpPr>
            <a:cxnSpLocks/>
            <a:stCxn id="42" idx="3"/>
          </p:cNvCxnSpPr>
          <p:nvPr/>
        </p:nvCxnSpPr>
        <p:spPr>
          <a:xfrm flipV="1">
            <a:off x="7927357" y="3332762"/>
            <a:ext cx="1565736" cy="782901"/>
          </a:xfrm>
          <a:prstGeom prst="straightConnector1">
            <a:avLst/>
          </a:prstGeom>
          <a:noFill/>
          <a:ln w="50800" cap="flat" cmpd="sng" algn="ctr">
            <a:solidFill>
              <a:schemeClr val="bg2">
                <a:lumMod val="50000"/>
              </a:schemeClr>
            </a:solidFill>
            <a:prstDash val="solid"/>
            <a:tailEnd type="triangle"/>
          </a:ln>
          <a:effectLst/>
        </p:spPr>
      </p:cxnSp>
      <p:sp>
        <p:nvSpPr>
          <p:cNvPr id="55" name="TextBox 54">
            <a:extLst>
              <a:ext uri="{FF2B5EF4-FFF2-40B4-BE49-F238E27FC236}">
                <a16:creationId xmlns:a16="http://schemas.microsoft.com/office/drawing/2014/main" id="{417972EA-8CFA-4A70-A91B-E3B7AC6B739C}"/>
              </a:ext>
            </a:extLst>
          </p:cNvPr>
          <p:cNvSpPr txBox="1"/>
          <p:nvPr/>
        </p:nvSpPr>
        <p:spPr>
          <a:xfrm>
            <a:off x="7672492" y="4390943"/>
            <a:ext cx="3979517" cy="400110"/>
          </a:xfrm>
          <a:prstGeom prst="rect">
            <a:avLst/>
          </a:prstGeom>
          <a:noFill/>
        </p:spPr>
        <p:txBody>
          <a:bodyPr wrap="square" rtlCol="0">
            <a:spAutoFit/>
          </a:bodyPr>
          <a:lstStyle/>
          <a:p>
            <a:r>
              <a:rPr lang="en-US" sz="2000" dirty="0">
                <a:solidFill>
                  <a:prstClr val="black"/>
                </a:solidFill>
                <a:latin typeface="Tw Cen MT"/>
              </a:rPr>
              <a:t>LVT (Earliest unfinished </a:t>
            </a:r>
            <a:r>
              <a:rPr lang="en-US" sz="2000" dirty="0" err="1">
                <a:solidFill>
                  <a:prstClr val="black"/>
                </a:solidFill>
                <a:latin typeface="Tw Cen MT"/>
              </a:rPr>
              <a:t>ts</a:t>
            </a:r>
            <a:r>
              <a:rPr lang="en-US" sz="2000" dirty="0">
                <a:solidFill>
                  <a:prstClr val="black"/>
                </a:solidFill>
                <a:latin typeface="Tw Cen MT"/>
              </a:rPr>
              <a:t> in the tile)</a:t>
            </a:r>
          </a:p>
        </p:txBody>
      </p:sp>
      <p:cxnSp>
        <p:nvCxnSpPr>
          <p:cNvPr id="57" name="Straight Arrow Connector 56">
            <a:extLst>
              <a:ext uri="{FF2B5EF4-FFF2-40B4-BE49-F238E27FC236}">
                <a16:creationId xmlns:a16="http://schemas.microsoft.com/office/drawing/2014/main" id="{F825C65A-5D84-4C94-BB6B-5DDFED36A7E5}"/>
              </a:ext>
            </a:extLst>
          </p:cNvPr>
          <p:cNvCxnSpPr>
            <a:cxnSpLocks/>
          </p:cNvCxnSpPr>
          <p:nvPr/>
        </p:nvCxnSpPr>
        <p:spPr>
          <a:xfrm flipH="1">
            <a:off x="8646304" y="3236840"/>
            <a:ext cx="846789" cy="9273"/>
          </a:xfrm>
          <a:prstGeom prst="straightConnector1">
            <a:avLst/>
          </a:prstGeom>
          <a:noFill/>
          <a:ln w="50800" cap="flat" cmpd="sng" algn="ctr">
            <a:solidFill>
              <a:schemeClr val="accent3">
                <a:lumMod val="60000"/>
                <a:lumOff val="40000"/>
              </a:schemeClr>
            </a:solidFill>
            <a:prstDash val="solid"/>
            <a:tailEnd type="none"/>
          </a:ln>
          <a:effectLst/>
        </p:spPr>
      </p:cxnSp>
      <p:cxnSp>
        <p:nvCxnSpPr>
          <p:cNvPr id="61" name="Straight Arrow Connector 60">
            <a:extLst>
              <a:ext uri="{FF2B5EF4-FFF2-40B4-BE49-F238E27FC236}">
                <a16:creationId xmlns:a16="http://schemas.microsoft.com/office/drawing/2014/main" id="{CC2E0775-C782-45C0-B659-C4EEF728B09A}"/>
              </a:ext>
            </a:extLst>
          </p:cNvPr>
          <p:cNvCxnSpPr>
            <a:cxnSpLocks/>
          </p:cNvCxnSpPr>
          <p:nvPr/>
        </p:nvCxnSpPr>
        <p:spPr>
          <a:xfrm flipH="1">
            <a:off x="7927357" y="2320191"/>
            <a:ext cx="736559" cy="0"/>
          </a:xfrm>
          <a:prstGeom prst="straightConnector1">
            <a:avLst/>
          </a:prstGeom>
          <a:noFill/>
          <a:ln w="50800" cap="flat" cmpd="sng" algn="ctr">
            <a:solidFill>
              <a:schemeClr val="accent3">
                <a:lumMod val="60000"/>
                <a:lumOff val="40000"/>
              </a:schemeClr>
            </a:solidFill>
            <a:prstDash val="solid"/>
            <a:tailEnd type="triangle"/>
          </a:ln>
          <a:effectLst/>
        </p:spPr>
      </p:cxnSp>
      <p:cxnSp>
        <p:nvCxnSpPr>
          <p:cNvPr id="63" name="Straight Arrow Connector 62">
            <a:extLst>
              <a:ext uri="{FF2B5EF4-FFF2-40B4-BE49-F238E27FC236}">
                <a16:creationId xmlns:a16="http://schemas.microsoft.com/office/drawing/2014/main" id="{70004A48-958E-48B6-822B-EFA9CF5BF22C}"/>
              </a:ext>
            </a:extLst>
          </p:cNvPr>
          <p:cNvCxnSpPr>
            <a:cxnSpLocks/>
          </p:cNvCxnSpPr>
          <p:nvPr/>
        </p:nvCxnSpPr>
        <p:spPr>
          <a:xfrm flipH="1">
            <a:off x="7927356" y="2866229"/>
            <a:ext cx="736559" cy="0"/>
          </a:xfrm>
          <a:prstGeom prst="straightConnector1">
            <a:avLst/>
          </a:prstGeom>
          <a:noFill/>
          <a:ln w="50800" cap="flat" cmpd="sng" algn="ctr">
            <a:solidFill>
              <a:schemeClr val="accent3">
                <a:lumMod val="60000"/>
                <a:lumOff val="40000"/>
              </a:schemeClr>
            </a:solidFill>
            <a:prstDash val="solid"/>
            <a:tailEnd type="triangle"/>
          </a:ln>
          <a:effectLst/>
        </p:spPr>
      </p:cxnSp>
      <p:cxnSp>
        <p:nvCxnSpPr>
          <p:cNvPr id="64" name="Straight Arrow Connector 63">
            <a:extLst>
              <a:ext uri="{FF2B5EF4-FFF2-40B4-BE49-F238E27FC236}">
                <a16:creationId xmlns:a16="http://schemas.microsoft.com/office/drawing/2014/main" id="{B14402E1-7C4B-40E8-B1D0-CA1D939AF08D}"/>
              </a:ext>
            </a:extLst>
          </p:cNvPr>
          <p:cNvCxnSpPr>
            <a:cxnSpLocks/>
          </p:cNvCxnSpPr>
          <p:nvPr/>
        </p:nvCxnSpPr>
        <p:spPr>
          <a:xfrm flipH="1">
            <a:off x="7927355" y="4077357"/>
            <a:ext cx="736559" cy="0"/>
          </a:xfrm>
          <a:prstGeom prst="straightConnector1">
            <a:avLst/>
          </a:prstGeom>
          <a:noFill/>
          <a:ln w="50800" cap="flat" cmpd="sng" algn="ctr">
            <a:solidFill>
              <a:schemeClr val="accent3">
                <a:lumMod val="60000"/>
                <a:lumOff val="40000"/>
              </a:schemeClr>
            </a:solidFill>
            <a:prstDash val="solid"/>
            <a:tailEnd type="triangle"/>
          </a:ln>
          <a:effectLst/>
        </p:spPr>
      </p:cxnSp>
      <p:cxnSp>
        <p:nvCxnSpPr>
          <p:cNvPr id="65" name="Straight Arrow Connector 64">
            <a:extLst>
              <a:ext uri="{FF2B5EF4-FFF2-40B4-BE49-F238E27FC236}">
                <a16:creationId xmlns:a16="http://schemas.microsoft.com/office/drawing/2014/main" id="{0DD5D829-C0CF-4648-9156-CA4363EFB91D}"/>
              </a:ext>
            </a:extLst>
          </p:cNvPr>
          <p:cNvCxnSpPr>
            <a:cxnSpLocks/>
          </p:cNvCxnSpPr>
          <p:nvPr/>
        </p:nvCxnSpPr>
        <p:spPr>
          <a:xfrm>
            <a:off x="8646304" y="2307733"/>
            <a:ext cx="1" cy="1769624"/>
          </a:xfrm>
          <a:prstGeom prst="straightConnector1">
            <a:avLst/>
          </a:prstGeom>
          <a:noFill/>
          <a:ln w="50800" cap="flat" cmpd="sng" algn="ctr">
            <a:solidFill>
              <a:schemeClr val="accent3">
                <a:lumMod val="60000"/>
                <a:lumOff val="40000"/>
              </a:schemeClr>
            </a:solidFill>
            <a:prstDash val="solid"/>
            <a:tailEnd type="none"/>
          </a:ln>
          <a:effectLst/>
        </p:spPr>
      </p:cxnSp>
      <p:cxnSp>
        <p:nvCxnSpPr>
          <p:cNvPr id="70" name="Straight Arrow Connector 69">
            <a:extLst>
              <a:ext uri="{FF2B5EF4-FFF2-40B4-BE49-F238E27FC236}">
                <a16:creationId xmlns:a16="http://schemas.microsoft.com/office/drawing/2014/main" id="{A8714A9A-6A05-4E7C-A91A-FE6B11BE6391}"/>
              </a:ext>
            </a:extLst>
          </p:cNvPr>
          <p:cNvCxnSpPr>
            <a:cxnSpLocks/>
          </p:cNvCxnSpPr>
          <p:nvPr/>
        </p:nvCxnSpPr>
        <p:spPr>
          <a:xfrm>
            <a:off x="6993984" y="4590998"/>
            <a:ext cx="518233" cy="0"/>
          </a:xfrm>
          <a:prstGeom prst="straightConnector1">
            <a:avLst/>
          </a:prstGeom>
          <a:noFill/>
          <a:ln w="50800" cap="flat" cmpd="sng" algn="ctr">
            <a:solidFill>
              <a:schemeClr val="bg2">
                <a:lumMod val="50000"/>
              </a:schemeClr>
            </a:solidFill>
            <a:prstDash val="solid"/>
            <a:tailEnd type="triangle"/>
          </a:ln>
          <a:effectLst/>
        </p:spPr>
      </p:cxnSp>
      <p:cxnSp>
        <p:nvCxnSpPr>
          <p:cNvPr id="72" name="Straight Arrow Connector 71">
            <a:extLst>
              <a:ext uri="{FF2B5EF4-FFF2-40B4-BE49-F238E27FC236}">
                <a16:creationId xmlns:a16="http://schemas.microsoft.com/office/drawing/2014/main" id="{908C0253-7BB8-45F5-A5B1-063E066E4BF3}"/>
              </a:ext>
            </a:extLst>
          </p:cNvPr>
          <p:cNvCxnSpPr>
            <a:cxnSpLocks/>
          </p:cNvCxnSpPr>
          <p:nvPr/>
        </p:nvCxnSpPr>
        <p:spPr>
          <a:xfrm flipH="1">
            <a:off x="6993984" y="4888017"/>
            <a:ext cx="518234" cy="0"/>
          </a:xfrm>
          <a:prstGeom prst="straightConnector1">
            <a:avLst/>
          </a:prstGeom>
          <a:noFill/>
          <a:ln w="50800" cap="flat" cmpd="sng" algn="ctr">
            <a:solidFill>
              <a:schemeClr val="accent3">
                <a:lumMod val="60000"/>
                <a:lumOff val="40000"/>
              </a:schemeClr>
            </a:solidFill>
            <a:prstDash val="solid"/>
            <a:tailEnd type="triangle"/>
          </a:ln>
          <a:effectLst/>
        </p:spPr>
      </p:cxnSp>
      <p:sp>
        <p:nvSpPr>
          <p:cNvPr id="74" name="TextBox 73">
            <a:extLst>
              <a:ext uri="{FF2B5EF4-FFF2-40B4-BE49-F238E27FC236}">
                <a16:creationId xmlns:a16="http://schemas.microsoft.com/office/drawing/2014/main" id="{011F5D8F-FBD5-49F7-A7DF-AE627BB6603E}"/>
              </a:ext>
            </a:extLst>
          </p:cNvPr>
          <p:cNvSpPr txBox="1"/>
          <p:nvPr/>
        </p:nvSpPr>
        <p:spPr>
          <a:xfrm>
            <a:off x="7557085" y="4725061"/>
            <a:ext cx="4314269" cy="400110"/>
          </a:xfrm>
          <a:prstGeom prst="rect">
            <a:avLst/>
          </a:prstGeom>
          <a:noFill/>
        </p:spPr>
        <p:txBody>
          <a:bodyPr wrap="square" rtlCol="0">
            <a:spAutoFit/>
          </a:bodyPr>
          <a:lstStyle/>
          <a:p>
            <a:r>
              <a:rPr lang="en-US" sz="2000" dirty="0">
                <a:solidFill>
                  <a:prstClr val="black"/>
                </a:solidFill>
                <a:latin typeface="Tw Cen MT"/>
              </a:rPr>
              <a:t>GVT (Earliest unfinished </a:t>
            </a:r>
            <a:r>
              <a:rPr lang="en-US" sz="2000" dirty="0" err="1">
                <a:solidFill>
                  <a:prstClr val="black"/>
                </a:solidFill>
                <a:latin typeface="Tw Cen MT"/>
              </a:rPr>
              <a:t>ts</a:t>
            </a:r>
            <a:r>
              <a:rPr lang="en-US" sz="2000" dirty="0">
                <a:solidFill>
                  <a:prstClr val="black"/>
                </a:solidFill>
                <a:latin typeface="Tw Cen MT"/>
              </a:rPr>
              <a:t> in the system)</a:t>
            </a:r>
          </a:p>
        </p:txBody>
      </p:sp>
      <p:sp>
        <p:nvSpPr>
          <p:cNvPr id="75" name="TextBox 74">
            <a:extLst>
              <a:ext uri="{FF2B5EF4-FFF2-40B4-BE49-F238E27FC236}">
                <a16:creationId xmlns:a16="http://schemas.microsoft.com/office/drawing/2014/main" id="{859A6C54-736A-46DE-8B5F-5290AE8A4D7B}"/>
              </a:ext>
            </a:extLst>
          </p:cNvPr>
          <p:cNvSpPr txBox="1"/>
          <p:nvPr/>
        </p:nvSpPr>
        <p:spPr>
          <a:xfrm>
            <a:off x="9465829" y="3521150"/>
            <a:ext cx="2216660" cy="707886"/>
          </a:xfrm>
          <a:prstGeom prst="rect">
            <a:avLst/>
          </a:prstGeom>
          <a:noFill/>
        </p:spPr>
        <p:txBody>
          <a:bodyPr wrap="square" rtlCol="0">
            <a:spAutoFit/>
          </a:bodyPr>
          <a:lstStyle/>
          <a:p>
            <a:r>
              <a:rPr lang="en-US" sz="2000" dirty="0">
                <a:solidFill>
                  <a:prstClr val="black"/>
                </a:solidFill>
                <a:latin typeface="Tw Cen MT"/>
              </a:rPr>
              <a:t>GVT = </a:t>
            </a:r>
          </a:p>
          <a:p>
            <a:r>
              <a:rPr lang="en-US" sz="2000" dirty="0">
                <a:solidFill>
                  <a:prstClr val="black"/>
                </a:solidFill>
                <a:latin typeface="Tw Cen MT"/>
              </a:rPr>
              <a:t>min{LVT</a:t>
            </a:r>
            <a:r>
              <a:rPr lang="en-US" sz="2000" baseline="-25000" dirty="0">
                <a:solidFill>
                  <a:prstClr val="black"/>
                </a:solidFill>
                <a:latin typeface="Tw Cen MT"/>
              </a:rPr>
              <a:t>0</a:t>
            </a:r>
            <a:r>
              <a:rPr lang="en-US" sz="2000" dirty="0">
                <a:solidFill>
                  <a:prstClr val="black"/>
                </a:solidFill>
                <a:latin typeface="Tw Cen MT"/>
              </a:rPr>
              <a:t>, .. LVT</a:t>
            </a:r>
            <a:r>
              <a:rPr lang="en-US" sz="2000" baseline="-25000" dirty="0">
                <a:solidFill>
                  <a:prstClr val="black"/>
                </a:solidFill>
                <a:latin typeface="Tw Cen MT"/>
              </a:rPr>
              <a:t>N</a:t>
            </a:r>
            <a:r>
              <a:rPr lang="en-US" sz="2000" dirty="0">
                <a:solidFill>
                  <a:prstClr val="black"/>
                </a:solidFill>
                <a:latin typeface="Tw Cen MT"/>
              </a:rPr>
              <a:t>}</a:t>
            </a:r>
          </a:p>
        </p:txBody>
      </p:sp>
      <p:sp>
        <p:nvSpPr>
          <p:cNvPr id="47" name="TextBox 46">
            <a:extLst>
              <a:ext uri="{FF2B5EF4-FFF2-40B4-BE49-F238E27FC236}">
                <a16:creationId xmlns:a16="http://schemas.microsoft.com/office/drawing/2014/main" id="{34C6CA00-F6EB-455C-8F1E-601BDF7A828C}"/>
              </a:ext>
            </a:extLst>
          </p:cNvPr>
          <p:cNvSpPr txBox="1"/>
          <p:nvPr/>
        </p:nvSpPr>
        <p:spPr>
          <a:xfrm>
            <a:off x="400950" y="5287537"/>
            <a:ext cx="6081451" cy="1015663"/>
          </a:xfrm>
          <a:prstGeom prst="rect">
            <a:avLst/>
          </a:prstGeom>
          <a:noFill/>
        </p:spPr>
        <p:txBody>
          <a:bodyPr wrap="square" rtlCol="0">
            <a:spAutoFit/>
          </a:bodyPr>
          <a:lstStyle/>
          <a:p>
            <a:r>
              <a:rPr lang="en-US" sz="2000" b="1" dirty="0"/>
              <a:t>Key benefits</a:t>
            </a:r>
            <a:br>
              <a:rPr lang="en-US" sz="2000" b="1" dirty="0"/>
            </a:br>
            <a:r>
              <a:rPr lang="en-US" sz="2000" dirty="0"/>
              <a:t>Makes the common case (commits) fast</a:t>
            </a:r>
          </a:p>
          <a:p>
            <a:r>
              <a:rPr lang="en-US" sz="2000" dirty="0"/>
              <a:t>Makes speculative data available before commit</a:t>
            </a:r>
          </a:p>
        </p:txBody>
      </p:sp>
      <p:sp>
        <p:nvSpPr>
          <p:cNvPr id="49" name="TextBox 48">
            <a:extLst>
              <a:ext uri="{FF2B5EF4-FFF2-40B4-BE49-F238E27FC236}">
                <a16:creationId xmlns:a16="http://schemas.microsoft.com/office/drawing/2014/main" id="{F7020EDC-30A2-4E24-96EB-8A448747F2AC}"/>
              </a:ext>
            </a:extLst>
          </p:cNvPr>
          <p:cNvSpPr txBox="1"/>
          <p:nvPr/>
        </p:nvSpPr>
        <p:spPr>
          <a:xfrm>
            <a:off x="6482402" y="5287537"/>
            <a:ext cx="5459835" cy="707886"/>
          </a:xfrm>
          <a:prstGeom prst="rect">
            <a:avLst/>
          </a:prstGeom>
          <a:noFill/>
        </p:spPr>
        <p:txBody>
          <a:bodyPr wrap="square" rtlCol="0">
            <a:spAutoFit/>
          </a:bodyPr>
          <a:lstStyle/>
          <a:p>
            <a:r>
              <a:rPr lang="en-US" sz="2000" b="1" dirty="0"/>
              <a:t>Key benefits</a:t>
            </a:r>
            <a:br>
              <a:rPr lang="en-US" sz="2000" b="1" dirty="0"/>
            </a:br>
            <a:r>
              <a:rPr lang="en-US" sz="2000" dirty="0"/>
              <a:t>Achieves fast and parallel commits </a:t>
            </a:r>
          </a:p>
        </p:txBody>
      </p:sp>
      <p:sp>
        <p:nvSpPr>
          <p:cNvPr id="50" name="TextBox 49">
            <a:extLst>
              <a:ext uri="{FF2B5EF4-FFF2-40B4-BE49-F238E27FC236}">
                <a16:creationId xmlns:a16="http://schemas.microsoft.com/office/drawing/2014/main" id="{2A8D576F-D057-4ED5-9A0B-BCE70949828E}"/>
              </a:ext>
            </a:extLst>
          </p:cNvPr>
          <p:cNvSpPr txBox="1"/>
          <p:nvPr/>
        </p:nvSpPr>
        <p:spPr>
          <a:xfrm>
            <a:off x="-58700" y="2101252"/>
            <a:ext cx="5459835" cy="400110"/>
          </a:xfrm>
          <a:prstGeom prst="rect">
            <a:avLst/>
          </a:prstGeom>
          <a:noFill/>
        </p:spPr>
        <p:txBody>
          <a:bodyPr wrap="square" rtlCol="0" anchor="ctr">
            <a:spAutoFit/>
          </a:bodyPr>
          <a:lstStyle/>
          <a:p>
            <a:pPr lvl="1"/>
            <a:r>
              <a:rPr lang="en-US" sz="2000" dirty="0"/>
              <a:t>Updates speculative values in place</a:t>
            </a:r>
          </a:p>
        </p:txBody>
      </p:sp>
      <p:sp>
        <p:nvSpPr>
          <p:cNvPr id="52" name="TextBox 51">
            <a:extLst>
              <a:ext uri="{FF2B5EF4-FFF2-40B4-BE49-F238E27FC236}">
                <a16:creationId xmlns:a16="http://schemas.microsoft.com/office/drawing/2014/main" id="{6B5A4BC1-1BCD-4D75-BD74-B8AB3F87A4D1}"/>
              </a:ext>
            </a:extLst>
          </p:cNvPr>
          <p:cNvSpPr txBox="1"/>
          <p:nvPr/>
        </p:nvSpPr>
        <p:spPr>
          <a:xfrm>
            <a:off x="-23150" y="4801235"/>
            <a:ext cx="3827542" cy="400110"/>
          </a:xfrm>
          <a:prstGeom prst="rect">
            <a:avLst/>
          </a:prstGeom>
          <a:noFill/>
        </p:spPr>
        <p:txBody>
          <a:bodyPr wrap="square" rtlCol="0">
            <a:spAutoFit/>
          </a:bodyPr>
          <a:lstStyle/>
          <a:p>
            <a:pPr lvl="1"/>
            <a:r>
              <a:rPr lang="en-US" sz="2000" dirty="0"/>
              <a:t>Store old values in an undo log</a:t>
            </a:r>
            <a:endParaRPr lang="en-US" sz="2000" b="1" dirty="0"/>
          </a:p>
        </p:txBody>
      </p:sp>
      <p:cxnSp>
        <p:nvCxnSpPr>
          <p:cNvPr id="53" name="Straight Arrow Connector 52">
            <a:extLst>
              <a:ext uri="{FF2B5EF4-FFF2-40B4-BE49-F238E27FC236}">
                <a16:creationId xmlns:a16="http://schemas.microsoft.com/office/drawing/2014/main" id="{0D4D5445-292C-44BC-B741-A594EAC5FFD8}"/>
              </a:ext>
            </a:extLst>
          </p:cNvPr>
          <p:cNvCxnSpPr>
            <a:cxnSpLocks/>
            <a:stCxn id="5" idx="0"/>
            <a:endCxn id="13" idx="2"/>
          </p:cNvCxnSpPr>
          <p:nvPr/>
        </p:nvCxnSpPr>
        <p:spPr>
          <a:xfrm flipV="1">
            <a:off x="2976855" y="3094495"/>
            <a:ext cx="0" cy="366609"/>
          </a:xfrm>
          <a:prstGeom prst="straightConnector1">
            <a:avLst/>
          </a:prstGeom>
          <a:noFill/>
          <a:ln w="50800" cap="flat" cmpd="sng" algn="ctr">
            <a:solidFill>
              <a:schemeClr val="accent3">
                <a:lumMod val="60000"/>
                <a:lumOff val="40000"/>
              </a:schemeClr>
            </a:solidFill>
            <a:prstDash val="solid"/>
            <a:tailEnd type="triangle"/>
          </a:ln>
          <a:effectLst/>
        </p:spPr>
      </p:cxnSp>
      <p:cxnSp>
        <p:nvCxnSpPr>
          <p:cNvPr id="56" name="Straight Arrow Connector 55">
            <a:extLst>
              <a:ext uri="{FF2B5EF4-FFF2-40B4-BE49-F238E27FC236}">
                <a16:creationId xmlns:a16="http://schemas.microsoft.com/office/drawing/2014/main" id="{13235EFD-54D8-48EC-93D1-C3401A86C547}"/>
              </a:ext>
            </a:extLst>
          </p:cNvPr>
          <p:cNvCxnSpPr>
            <a:cxnSpLocks/>
            <a:stCxn id="5" idx="2"/>
            <a:endCxn id="23" idx="0"/>
          </p:cNvCxnSpPr>
          <p:nvPr/>
        </p:nvCxnSpPr>
        <p:spPr>
          <a:xfrm>
            <a:off x="2976855" y="3979847"/>
            <a:ext cx="0" cy="366609"/>
          </a:xfrm>
          <a:prstGeom prst="straightConnector1">
            <a:avLst/>
          </a:prstGeom>
          <a:noFill/>
          <a:ln w="50800" cap="flat" cmpd="sng" algn="ctr">
            <a:solidFill>
              <a:schemeClr val="accent3">
                <a:lumMod val="60000"/>
                <a:lumOff val="40000"/>
              </a:schemeClr>
            </a:solidFill>
            <a:prstDash val="solid"/>
            <a:tailEnd type="triangle"/>
          </a:ln>
          <a:effectLst/>
        </p:spPr>
      </p:cxnSp>
      <p:sp>
        <p:nvSpPr>
          <p:cNvPr id="67" name="Slide Number Placeholder 3">
            <a:extLst>
              <a:ext uri="{FF2B5EF4-FFF2-40B4-BE49-F238E27FC236}">
                <a16:creationId xmlns:a16="http://schemas.microsoft.com/office/drawing/2014/main" id="{11276629-45B2-451E-80A9-3B199E840E04}"/>
              </a:ext>
            </a:extLst>
          </p:cNvPr>
          <p:cNvSpPr>
            <a:spLocks noGrp="1"/>
          </p:cNvSpPr>
          <p:nvPr>
            <p:ph type="sldNum" sz="quarter" idx="12"/>
          </p:nvPr>
        </p:nvSpPr>
        <p:spPr>
          <a:xfrm>
            <a:off x="9900458" y="6459785"/>
            <a:ext cx="1312025" cy="365125"/>
          </a:xfrm>
        </p:spPr>
        <p:txBody>
          <a:bodyPr/>
          <a:lstStyle/>
          <a:p>
            <a:fld id="{330EA680-D336-4FF7-8B7A-9848BB0A1C32}" type="slidenum">
              <a:rPr lang="en-GB" smtClean="0"/>
              <a:t>16</a:t>
            </a:fld>
            <a:endParaRPr lang="en-GB"/>
          </a:p>
        </p:txBody>
      </p:sp>
    </p:spTree>
    <p:custDataLst>
      <p:tags r:id="rId1"/>
    </p:custDataLst>
    <p:extLst>
      <p:ext uri="{BB962C8B-B14F-4D97-AF65-F5344CB8AC3E}">
        <p14:creationId xmlns:p14="http://schemas.microsoft.com/office/powerpoint/2010/main" val="395325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0" grpId="0" animBg="1"/>
      <p:bldP spid="41" grpId="0" animBg="1"/>
      <p:bldP spid="42" grpId="0" animBg="1"/>
      <p:bldP spid="43" grpId="0" animBg="1"/>
      <p:bldP spid="55" grpId="0"/>
      <p:bldP spid="74" grpId="0"/>
      <p:bldP spid="75" grpId="0"/>
      <p:bldP spid="47" grpId="0"/>
      <p:bldP spid="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9CB3D-106A-431A-8873-EA4E73F68CB2}"/>
              </a:ext>
            </a:extLst>
          </p:cNvPr>
          <p:cNvSpPr>
            <a:spLocks noGrp="1"/>
          </p:cNvSpPr>
          <p:nvPr>
            <p:ph type="title"/>
          </p:nvPr>
        </p:nvSpPr>
        <p:spPr/>
        <p:txBody>
          <a:bodyPr/>
          <a:lstStyle/>
          <a:p>
            <a:r>
              <a:rPr lang="en-US" dirty="0"/>
              <a:t>Chronos FPGA implementation</a:t>
            </a:r>
          </a:p>
        </p:txBody>
      </p:sp>
      <p:sp>
        <p:nvSpPr>
          <p:cNvPr id="3" name="Content Placeholder 2">
            <a:extLst>
              <a:ext uri="{FF2B5EF4-FFF2-40B4-BE49-F238E27FC236}">
                <a16:creationId xmlns:a16="http://schemas.microsoft.com/office/drawing/2014/main" id="{0E6C3A67-DED0-48BF-B8BB-0992CEB27F14}"/>
              </a:ext>
            </a:extLst>
          </p:cNvPr>
          <p:cNvSpPr>
            <a:spLocks noGrp="1"/>
          </p:cNvSpPr>
          <p:nvPr>
            <p:ph idx="1"/>
          </p:nvPr>
        </p:nvSpPr>
        <p:spPr>
          <a:xfrm>
            <a:off x="315708" y="1508517"/>
            <a:ext cx="10093205" cy="3300780"/>
          </a:xfrm>
        </p:spPr>
        <p:txBody>
          <a:bodyPr>
            <a:normAutofit/>
          </a:bodyPr>
          <a:lstStyle/>
          <a:p>
            <a:r>
              <a:rPr lang="en-US" sz="2800" dirty="0"/>
              <a:t>Developed an FPGA implementation of Chronos – up to 16 tiles</a:t>
            </a:r>
          </a:p>
          <a:p>
            <a:r>
              <a:rPr lang="en-US" sz="2800" dirty="0"/>
              <a:t>Running at 125 MHz</a:t>
            </a:r>
          </a:p>
          <a:p>
            <a:r>
              <a:rPr lang="en-US" sz="2800" dirty="0"/>
              <a:t>High task throughput – can enqueue, dequeue, execute and commit 8 tasks per cycle on a 16-tile system</a:t>
            </a:r>
          </a:p>
        </p:txBody>
      </p:sp>
      <p:sp>
        <p:nvSpPr>
          <p:cNvPr id="4" name="Slide Number Placeholder 3">
            <a:extLst>
              <a:ext uri="{FF2B5EF4-FFF2-40B4-BE49-F238E27FC236}">
                <a16:creationId xmlns:a16="http://schemas.microsoft.com/office/drawing/2014/main" id="{0373F0E9-17F3-4896-832D-8F9476890E46}"/>
              </a:ext>
            </a:extLst>
          </p:cNvPr>
          <p:cNvSpPr>
            <a:spLocks noGrp="1"/>
          </p:cNvSpPr>
          <p:nvPr>
            <p:ph type="sldNum" sz="quarter" idx="12"/>
          </p:nvPr>
        </p:nvSpPr>
        <p:spPr/>
        <p:txBody>
          <a:bodyPr/>
          <a:lstStyle/>
          <a:p>
            <a:fld id="{330EA680-D336-4FF7-8B7A-9848BB0A1C32}" type="slidenum">
              <a:rPr lang="en-GB" smtClean="0"/>
              <a:t>17</a:t>
            </a:fld>
            <a:endParaRPr lang="en-GB"/>
          </a:p>
        </p:txBody>
      </p:sp>
      <p:sp>
        <p:nvSpPr>
          <p:cNvPr id="7" name="TextBox 6">
            <a:extLst>
              <a:ext uri="{FF2B5EF4-FFF2-40B4-BE49-F238E27FC236}">
                <a16:creationId xmlns:a16="http://schemas.microsoft.com/office/drawing/2014/main" id="{ED9433D0-B2E5-4232-869F-DF8A1775A09E}"/>
              </a:ext>
            </a:extLst>
          </p:cNvPr>
          <p:cNvSpPr txBox="1"/>
          <p:nvPr/>
        </p:nvSpPr>
        <p:spPr>
          <a:xfrm>
            <a:off x="9081366" y="4116726"/>
            <a:ext cx="1255793" cy="400110"/>
          </a:xfrm>
          <a:prstGeom prst="rect">
            <a:avLst/>
          </a:prstGeom>
          <a:noFill/>
        </p:spPr>
        <p:txBody>
          <a:bodyPr wrap="none" rtlCol="0">
            <a:spAutoFit/>
          </a:bodyPr>
          <a:lstStyle/>
          <a:p>
            <a:r>
              <a:rPr lang="en-US" sz="2000" dirty="0"/>
              <a:t>AWS Shell</a:t>
            </a:r>
          </a:p>
        </p:txBody>
      </p:sp>
      <p:grpSp>
        <p:nvGrpSpPr>
          <p:cNvPr id="10" name="Group 9">
            <a:extLst>
              <a:ext uri="{FF2B5EF4-FFF2-40B4-BE49-F238E27FC236}">
                <a16:creationId xmlns:a16="http://schemas.microsoft.com/office/drawing/2014/main" id="{BBB15B89-E0DD-4731-9012-AABFD7C30396}"/>
              </a:ext>
            </a:extLst>
          </p:cNvPr>
          <p:cNvGrpSpPr/>
          <p:nvPr/>
        </p:nvGrpSpPr>
        <p:grpSpPr>
          <a:xfrm>
            <a:off x="2455300" y="3986284"/>
            <a:ext cx="6626069" cy="2266507"/>
            <a:chOff x="5393802" y="3942874"/>
            <a:chExt cx="6411040" cy="2264165"/>
          </a:xfrm>
        </p:grpSpPr>
        <p:pic>
          <p:nvPicPr>
            <p:cNvPr id="5" name="Picture 4">
              <a:extLst>
                <a:ext uri="{FF2B5EF4-FFF2-40B4-BE49-F238E27FC236}">
                  <a16:creationId xmlns:a16="http://schemas.microsoft.com/office/drawing/2014/main" id="{32F9604B-52AB-4E76-94B9-29F6FFF88BFB}"/>
                </a:ext>
              </a:extLst>
            </p:cNvPr>
            <p:cNvPicPr>
              <a:picLocks noChangeAspect="1"/>
            </p:cNvPicPr>
            <p:nvPr/>
          </p:nvPicPr>
          <p:blipFill>
            <a:blip r:embed="rId3"/>
            <a:stretch>
              <a:fillRect/>
            </a:stretch>
          </p:blipFill>
          <p:spPr>
            <a:xfrm rot="16200000">
              <a:off x="7467242" y="1869440"/>
              <a:ext cx="2264165" cy="6411034"/>
            </a:xfrm>
            <a:prstGeom prst="rect">
              <a:avLst/>
            </a:prstGeom>
          </p:spPr>
        </p:pic>
        <p:sp>
          <p:nvSpPr>
            <p:cNvPr id="8" name="L-Shape 7">
              <a:extLst>
                <a:ext uri="{FF2B5EF4-FFF2-40B4-BE49-F238E27FC236}">
                  <a16:creationId xmlns:a16="http://schemas.microsoft.com/office/drawing/2014/main" id="{6869C095-7758-477C-A409-673D2CCE4B52}"/>
                </a:ext>
              </a:extLst>
            </p:cNvPr>
            <p:cNvSpPr/>
            <p:nvPr/>
          </p:nvSpPr>
          <p:spPr>
            <a:xfrm>
              <a:off x="5393802" y="4004841"/>
              <a:ext cx="6411037" cy="2202198"/>
            </a:xfrm>
            <a:prstGeom prst="corner">
              <a:avLst>
                <a:gd name="adj1" fmla="val 58190"/>
                <a:gd name="adj2" fmla="val 101665"/>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FC4EB122-20FB-4CAD-AAD4-8B2E884C161A}"/>
              </a:ext>
            </a:extLst>
          </p:cNvPr>
          <p:cNvSpPr txBox="1"/>
          <p:nvPr/>
        </p:nvSpPr>
        <p:spPr>
          <a:xfrm>
            <a:off x="1533884" y="4116726"/>
            <a:ext cx="974947" cy="400110"/>
          </a:xfrm>
          <a:prstGeom prst="rect">
            <a:avLst/>
          </a:prstGeom>
          <a:noFill/>
        </p:spPr>
        <p:txBody>
          <a:bodyPr wrap="none" rtlCol="0">
            <a:spAutoFit/>
          </a:bodyPr>
          <a:lstStyle/>
          <a:p>
            <a:r>
              <a:rPr lang="en-US" sz="2000" dirty="0"/>
              <a:t>16 Tiles</a:t>
            </a:r>
          </a:p>
        </p:txBody>
      </p:sp>
      <p:sp>
        <p:nvSpPr>
          <p:cNvPr id="6" name="Rectangle 5">
            <a:extLst>
              <a:ext uri="{FF2B5EF4-FFF2-40B4-BE49-F238E27FC236}">
                <a16:creationId xmlns:a16="http://schemas.microsoft.com/office/drawing/2014/main" id="{81057513-DC74-4EF0-863C-49846C85ED3B}"/>
              </a:ext>
            </a:extLst>
          </p:cNvPr>
          <p:cNvSpPr/>
          <p:nvPr/>
        </p:nvSpPr>
        <p:spPr>
          <a:xfrm>
            <a:off x="4699676" y="4048314"/>
            <a:ext cx="4381690" cy="937045"/>
          </a:xfrm>
          <a:prstGeom prst="rect">
            <a:avLst/>
          </a:prstGeom>
          <a:noFill/>
          <a:ln w="444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662297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8559-8004-4319-94AA-8D98DFD81B96}"/>
              </a:ext>
            </a:extLst>
          </p:cNvPr>
          <p:cNvSpPr>
            <a:spLocks noGrp="1"/>
          </p:cNvSpPr>
          <p:nvPr>
            <p:ph type="title"/>
          </p:nvPr>
        </p:nvSpPr>
        <p:spPr/>
        <p:txBody>
          <a:bodyPr/>
          <a:lstStyle/>
          <a:p>
            <a:r>
              <a:rPr lang="en-US" dirty="0"/>
              <a:t>Experimental methodology</a:t>
            </a:r>
          </a:p>
        </p:txBody>
      </p:sp>
      <p:sp>
        <p:nvSpPr>
          <p:cNvPr id="3" name="Content Placeholder 2">
            <a:extLst>
              <a:ext uri="{FF2B5EF4-FFF2-40B4-BE49-F238E27FC236}">
                <a16:creationId xmlns:a16="http://schemas.microsoft.com/office/drawing/2014/main" id="{6071EAFA-FC48-469E-A379-35309B0298AA}"/>
              </a:ext>
            </a:extLst>
          </p:cNvPr>
          <p:cNvSpPr>
            <a:spLocks noGrp="1"/>
          </p:cNvSpPr>
          <p:nvPr>
            <p:ph idx="1"/>
          </p:nvPr>
        </p:nvSpPr>
        <p:spPr>
          <a:xfrm>
            <a:off x="351434" y="1688667"/>
            <a:ext cx="11558405" cy="4023360"/>
          </a:xfrm>
        </p:spPr>
        <p:txBody>
          <a:bodyPr>
            <a:normAutofit lnSpcReduction="10000"/>
          </a:bodyPr>
          <a:lstStyle/>
          <a:p>
            <a:r>
              <a:rPr lang="en-US" sz="2800" dirty="0"/>
              <a:t>Four accelerators built using Chronos framework running on AWS FPGAs</a:t>
            </a:r>
          </a:p>
          <a:p>
            <a:pPr lvl="1">
              <a:buFont typeface="Arial" panose="020B0604020202020204" pitchFamily="34" charset="0"/>
              <a:buChar char="•"/>
            </a:pPr>
            <a:r>
              <a:rPr lang="en-US" sz="2600" dirty="0"/>
              <a:t>Discrete Event Simulation (DES)</a:t>
            </a:r>
          </a:p>
          <a:p>
            <a:pPr lvl="1">
              <a:buFont typeface="Arial" panose="020B0604020202020204" pitchFamily="34" charset="0"/>
              <a:buChar char="•"/>
            </a:pPr>
            <a:r>
              <a:rPr lang="en-US" sz="2600" dirty="0"/>
              <a:t>Maxflow</a:t>
            </a:r>
          </a:p>
          <a:p>
            <a:pPr lvl="1">
              <a:buFont typeface="Arial" panose="020B0604020202020204" pitchFamily="34" charset="0"/>
              <a:buChar char="•"/>
            </a:pPr>
            <a:r>
              <a:rPr lang="en-US" sz="2600" dirty="0"/>
              <a:t>Single Source Shortest Paths (SSSP)</a:t>
            </a:r>
          </a:p>
          <a:p>
            <a:pPr lvl="1">
              <a:buFont typeface="Arial" panose="020B0604020202020204" pitchFamily="34" charset="0"/>
              <a:buChar char="•"/>
            </a:pPr>
            <a:r>
              <a:rPr lang="en-US" sz="2600" dirty="0" err="1"/>
              <a:t>Astar</a:t>
            </a:r>
            <a:r>
              <a:rPr lang="en-US" sz="2600" dirty="0"/>
              <a:t> Search</a:t>
            </a:r>
          </a:p>
          <a:p>
            <a:endParaRPr lang="en-US" sz="2800" dirty="0"/>
          </a:p>
          <a:p>
            <a:r>
              <a:rPr lang="en-US" sz="2800" dirty="0"/>
              <a:t>Custom PEs per application: 32-way multithreaded PE, single PE/tile</a:t>
            </a:r>
          </a:p>
          <a:p>
            <a:r>
              <a:rPr lang="en-US" sz="2800" dirty="0"/>
              <a:t>Baseline: Highly optimized software parallel implementations </a:t>
            </a:r>
            <a:br>
              <a:rPr lang="en-US" sz="2800" dirty="0"/>
            </a:br>
            <a:r>
              <a:rPr lang="en-US" sz="2800" dirty="0"/>
              <a:t>                 </a:t>
            </a:r>
            <a:r>
              <a:rPr lang="en-US" sz="2600" dirty="0"/>
              <a:t>running on a 40-threaded Xeon AWS instance</a:t>
            </a:r>
          </a:p>
        </p:txBody>
      </p:sp>
      <p:sp>
        <p:nvSpPr>
          <p:cNvPr id="4" name="Slide Number Placeholder 3">
            <a:extLst>
              <a:ext uri="{FF2B5EF4-FFF2-40B4-BE49-F238E27FC236}">
                <a16:creationId xmlns:a16="http://schemas.microsoft.com/office/drawing/2014/main" id="{AEF7AC1D-0C9C-4F50-8E55-837DE3FE7726}"/>
              </a:ext>
            </a:extLst>
          </p:cNvPr>
          <p:cNvSpPr>
            <a:spLocks noGrp="1"/>
          </p:cNvSpPr>
          <p:nvPr>
            <p:ph type="sldNum" sz="quarter" idx="12"/>
          </p:nvPr>
        </p:nvSpPr>
        <p:spPr/>
        <p:txBody>
          <a:bodyPr/>
          <a:lstStyle/>
          <a:p>
            <a:fld id="{330EA680-D336-4FF7-8B7A-9848BB0A1C32}" type="slidenum">
              <a:rPr lang="en-GB" smtClean="0"/>
              <a:t>18</a:t>
            </a:fld>
            <a:endParaRPr lang="en-GB"/>
          </a:p>
        </p:txBody>
      </p:sp>
      <p:graphicFrame>
        <p:nvGraphicFramePr>
          <p:cNvPr id="5" name="Table 4">
            <a:extLst>
              <a:ext uri="{FF2B5EF4-FFF2-40B4-BE49-F238E27FC236}">
                <a16:creationId xmlns:a16="http://schemas.microsoft.com/office/drawing/2014/main" id="{F90D16B0-FE76-496F-A72A-303975ECE6F2}"/>
              </a:ext>
            </a:extLst>
          </p:cNvPr>
          <p:cNvGraphicFramePr>
            <a:graphicFrameLocks noGrp="1"/>
          </p:cNvGraphicFramePr>
          <p:nvPr>
            <p:extLst>
              <p:ext uri="{D42A27DB-BD31-4B8C-83A1-F6EECF244321}">
                <p14:modId xmlns:p14="http://schemas.microsoft.com/office/powerpoint/2010/main" val="116640314"/>
              </p:ext>
            </p:extLst>
          </p:nvPr>
        </p:nvGraphicFramePr>
        <p:xfrm>
          <a:off x="5837059" y="2246196"/>
          <a:ext cx="5788023" cy="1606551"/>
        </p:xfrm>
        <a:graphic>
          <a:graphicData uri="http://schemas.openxmlformats.org/drawingml/2006/table">
            <a:tbl>
              <a:tblPr firstRow="1" bandRow="1">
                <a:tableStyleId>{5C22544A-7EE6-4342-B048-85BDC9FD1C3A}</a:tableStyleId>
              </a:tblPr>
              <a:tblGrid>
                <a:gridCol w="1929341">
                  <a:extLst>
                    <a:ext uri="{9D8B030D-6E8A-4147-A177-3AD203B41FA5}">
                      <a16:colId xmlns:a16="http://schemas.microsoft.com/office/drawing/2014/main" val="1458220410"/>
                    </a:ext>
                  </a:extLst>
                </a:gridCol>
                <a:gridCol w="1929341">
                  <a:extLst>
                    <a:ext uri="{9D8B030D-6E8A-4147-A177-3AD203B41FA5}">
                      <a16:colId xmlns:a16="http://schemas.microsoft.com/office/drawing/2014/main" val="2882872403"/>
                    </a:ext>
                  </a:extLst>
                </a:gridCol>
                <a:gridCol w="1929341">
                  <a:extLst>
                    <a:ext uri="{9D8B030D-6E8A-4147-A177-3AD203B41FA5}">
                      <a16:colId xmlns:a16="http://schemas.microsoft.com/office/drawing/2014/main" val="313669477"/>
                    </a:ext>
                  </a:extLst>
                </a:gridCol>
              </a:tblGrid>
              <a:tr h="535517">
                <a:tc>
                  <a:txBody>
                    <a:bodyPr/>
                    <a:lstStyle/>
                    <a:p>
                      <a:r>
                        <a:rPr lang="en-US" sz="2000" dirty="0"/>
                        <a:t>Platform</a:t>
                      </a:r>
                    </a:p>
                  </a:txBody>
                  <a:tcPr/>
                </a:tc>
                <a:tc>
                  <a:txBody>
                    <a:bodyPr/>
                    <a:lstStyle/>
                    <a:p>
                      <a:r>
                        <a:rPr lang="en-US" sz="2000" dirty="0"/>
                        <a:t>AWS Instance</a:t>
                      </a:r>
                    </a:p>
                  </a:txBody>
                  <a:tcPr/>
                </a:tc>
                <a:tc>
                  <a:txBody>
                    <a:bodyPr/>
                    <a:lstStyle/>
                    <a:p>
                      <a:r>
                        <a:rPr lang="en-US" sz="2000" dirty="0"/>
                        <a:t>Price ($/</a:t>
                      </a:r>
                      <a:r>
                        <a:rPr lang="en-US" sz="2000" dirty="0" err="1"/>
                        <a:t>hr</a:t>
                      </a:r>
                      <a:r>
                        <a:rPr lang="en-US" sz="2000" dirty="0"/>
                        <a:t>)</a:t>
                      </a:r>
                    </a:p>
                  </a:txBody>
                  <a:tcPr/>
                </a:tc>
                <a:extLst>
                  <a:ext uri="{0D108BD9-81ED-4DB2-BD59-A6C34878D82A}">
                    <a16:rowId xmlns:a16="http://schemas.microsoft.com/office/drawing/2014/main" val="3001390317"/>
                  </a:ext>
                </a:extLst>
              </a:tr>
              <a:tr h="535517">
                <a:tc>
                  <a:txBody>
                    <a:bodyPr/>
                    <a:lstStyle/>
                    <a:p>
                      <a:r>
                        <a:rPr lang="en-US" sz="2000" dirty="0"/>
                        <a:t>Baseline CPU</a:t>
                      </a:r>
                    </a:p>
                  </a:txBody>
                  <a:tcPr/>
                </a:tc>
                <a:tc>
                  <a:txBody>
                    <a:bodyPr/>
                    <a:lstStyle/>
                    <a:p>
                      <a:r>
                        <a:rPr lang="en-US" sz="2000" dirty="0"/>
                        <a:t>M4.10xlarge</a:t>
                      </a:r>
                    </a:p>
                  </a:txBody>
                  <a:tcPr/>
                </a:tc>
                <a:tc>
                  <a:txBody>
                    <a:bodyPr/>
                    <a:lstStyle/>
                    <a:p>
                      <a:r>
                        <a:rPr lang="en-US" sz="2000" dirty="0"/>
                        <a:t>2.00</a:t>
                      </a:r>
                    </a:p>
                  </a:txBody>
                  <a:tcPr/>
                </a:tc>
                <a:extLst>
                  <a:ext uri="{0D108BD9-81ED-4DB2-BD59-A6C34878D82A}">
                    <a16:rowId xmlns:a16="http://schemas.microsoft.com/office/drawing/2014/main" val="3188254811"/>
                  </a:ext>
                </a:extLst>
              </a:tr>
              <a:tr h="535517">
                <a:tc>
                  <a:txBody>
                    <a:bodyPr/>
                    <a:lstStyle/>
                    <a:p>
                      <a:r>
                        <a:rPr lang="en-US" sz="2000" dirty="0"/>
                        <a:t>FPGA</a:t>
                      </a:r>
                    </a:p>
                  </a:txBody>
                  <a:tcPr/>
                </a:tc>
                <a:tc>
                  <a:txBody>
                    <a:bodyPr/>
                    <a:lstStyle/>
                    <a:p>
                      <a:r>
                        <a:rPr lang="en-US" sz="2000" dirty="0"/>
                        <a:t>F1.2xlarge</a:t>
                      </a:r>
                    </a:p>
                  </a:txBody>
                  <a:tcPr/>
                </a:tc>
                <a:tc>
                  <a:txBody>
                    <a:bodyPr/>
                    <a:lstStyle/>
                    <a:p>
                      <a:r>
                        <a:rPr lang="en-US" sz="2000" dirty="0"/>
                        <a:t>1.65</a:t>
                      </a:r>
                    </a:p>
                  </a:txBody>
                  <a:tcPr/>
                </a:tc>
                <a:extLst>
                  <a:ext uri="{0D108BD9-81ED-4DB2-BD59-A6C34878D82A}">
                    <a16:rowId xmlns:a16="http://schemas.microsoft.com/office/drawing/2014/main" val="2529442638"/>
                  </a:ext>
                </a:extLst>
              </a:tr>
            </a:tbl>
          </a:graphicData>
        </a:graphic>
      </p:graphicFrame>
    </p:spTree>
    <p:extLst>
      <p:ext uri="{BB962C8B-B14F-4D97-AF65-F5344CB8AC3E}">
        <p14:creationId xmlns:p14="http://schemas.microsoft.com/office/powerpoint/2010/main" val="3292404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45AA-9C92-4EDC-BE48-34EAA0FDA1C3}"/>
              </a:ext>
            </a:extLst>
          </p:cNvPr>
          <p:cNvSpPr>
            <a:spLocks noGrp="1"/>
          </p:cNvSpPr>
          <p:nvPr>
            <p:ph type="title"/>
          </p:nvPr>
        </p:nvSpPr>
        <p:spPr/>
        <p:txBody>
          <a:bodyPr/>
          <a:lstStyle/>
          <a:p>
            <a:r>
              <a:rPr lang="en-US" dirty="0"/>
              <a:t>Chronos performance vs. 40-threaded Xeon</a:t>
            </a:r>
          </a:p>
        </p:txBody>
      </p:sp>
      <p:sp>
        <p:nvSpPr>
          <p:cNvPr id="4" name="Slide Number Placeholder 3">
            <a:extLst>
              <a:ext uri="{FF2B5EF4-FFF2-40B4-BE49-F238E27FC236}">
                <a16:creationId xmlns:a16="http://schemas.microsoft.com/office/drawing/2014/main" id="{2A125182-6B9C-4364-BFBC-CE00FE75C494}"/>
              </a:ext>
            </a:extLst>
          </p:cNvPr>
          <p:cNvSpPr>
            <a:spLocks noGrp="1"/>
          </p:cNvSpPr>
          <p:nvPr>
            <p:ph type="sldNum" sz="quarter" idx="12"/>
          </p:nvPr>
        </p:nvSpPr>
        <p:spPr/>
        <p:txBody>
          <a:bodyPr/>
          <a:lstStyle/>
          <a:p>
            <a:fld id="{330EA680-D336-4FF7-8B7A-9848BB0A1C32}" type="slidenum">
              <a:rPr lang="en-GB" smtClean="0"/>
              <a:t>19</a:t>
            </a:fld>
            <a:endParaRPr lang="en-GB"/>
          </a:p>
        </p:txBody>
      </p:sp>
      <p:graphicFrame>
        <p:nvGraphicFramePr>
          <p:cNvPr id="5" name="Table 4">
            <a:extLst>
              <a:ext uri="{FF2B5EF4-FFF2-40B4-BE49-F238E27FC236}">
                <a16:creationId xmlns:a16="http://schemas.microsoft.com/office/drawing/2014/main" id="{23BE7C2B-FBEB-49DE-B49C-AA300470BAE8}"/>
              </a:ext>
            </a:extLst>
          </p:cNvPr>
          <p:cNvGraphicFramePr>
            <a:graphicFrameLocks noGrp="1"/>
          </p:cNvGraphicFramePr>
          <p:nvPr/>
        </p:nvGraphicFramePr>
        <p:xfrm>
          <a:off x="5744954" y="1514985"/>
          <a:ext cx="5267306" cy="2123440"/>
        </p:xfrm>
        <a:graphic>
          <a:graphicData uri="http://schemas.openxmlformats.org/drawingml/2006/table">
            <a:tbl>
              <a:tblPr firstRow="1" bandRow="1">
                <a:tableStyleId>{073A0DAA-6AF3-43AB-8588-CEC1D06C72B9}</a:tableStyleId>
              </a:tblPr>
              <a:tblGrid>
                <a:gridCol w="1408427">
                  <a:extLst>
                    <a:ext uri="{9D8B030D-6E8A-4147-A177-3AD203B41FA5}">
                      <a16:colId xmlns:a16="http://schemas.microsoft.com/office/drawing/2014/main" val="3175046347"/>
                    </a:ext>
                  </a:extLst>
                </a:gridCol>
                <a:gridCol w="1258554">
                  <a:extLst>
                    <a:ext uri="{9D8B030D-6E8A-4147-A177-3AD203B41FA5}">
                      <a16:colId xmlns:a16="http://schemas.microsoft.com/office/drawing/2014/main" val="528152771"/>
                    </a:ext>
                  </a:extLst>
                </a:gridCol>
                <a:gridCol w="1323975">
                  <a:extLst>
                    <a:ext uri="{9D8B030D-6E8A-4147-A177-3AD203B41FA5}">
                      <a16:colId xmlns:a16="http://schemas.microsoft.com/office/drawing/2014/main" val="4235673949"/>
                    </a:ext>
                  </a:extLst>
                </a:gridCol>
                <a:gridCol w="1276350">
                  <a:extLst>
                    <a:ext uri="{9D8B030D-6E8A-4147-A177-3AD203B41FA5}">
                      <a16:colId xmlns:a16="http://schemas.microsoft.com/office/drawing/2014/main" val="2639847239"/>
                    </a:ext>
                  </a:extLst>
                </a:gridCol>
              </a:tblGrid>
              <a:tr h="640080">
                <a:tc>
                  <a:txBody>
                    <a:bodyPr/>
                    <a:lstStyle/>
                    <a:p>
                      <a:r>
                        <a:rPr lang="en-US" dirty="0">
                          <a:solidFill>
                            <a:sysClr val="windowText" lastClr="000000"/>
                          </a:solidFill>
                        </a:rPr>
                        <a:t>App</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ysClr val="windowText" lastClr="000000"/>
                          </a:solidFill>
                        </a:rPr>
                        <a:t>Concurrent</a:t>
                      </a:r>
                    </a:p>
                    <a:p>
                      <a:r>
                        <a:rPr lang="en-US" dirty="0">
                          <a:solidFill>
                            <a:sysClr val="windowText" lastClr="000000"/>
                          </a:solidFill>
                        </a:rPr>
                        <a:t>Max. Tasks</a:t>
                      </a:r>
                    </a:p>
                  </a:txBody>
                  <a:tcPr>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ysClr val="windowText" lastClr="000000"/>
                          </a:solidFill>
                        </a:rPr>
                        <a:t>FPGA 1t/ CPU 1t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ysClr val="windowText" lastClr="000000"/>
                          </a:solidFill>
                        </a:rPr>
                        <a:t>Overall Speedup</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86055413"/>
                  </a:ext>
                </a:extLst>
              </a:tr>
              <a:tr h="370840">
                <a:tc>
                  <a:txBody>
                    <a:bodyPr/>
                    <a:lstStyle/>
                    <a:p>
                      <a:r>
                        <a:rPr lang="en-US" b="1" dirty="0">
                          <a:latin typeface="Consolas" panose="020B0609020204030204" pitchFamily="49" charset="0"/>
                        </a:rPr>
                        <a:t>des</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a:t>256</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dirty="0"/>
                        <a:t>2.45×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dirty="0"/>
                        <a:t>15.3×</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3207319"/>
                  </a:ext>
                </a:extLst>
              </a:tr>
              <a:tr h="370840">
                <a:tc>
                  <a:txBody>
                    <a:bodyPr/>
                    <a:lstStyle/>
                    <a:p>
                      <a:r>
                        <a:rPr lang="en-US" sz="1800" b="1" kern="1200" dirty="0">
                          <a:solidFill>
                            <a:schemeClr val="dk1"/>
                          </a:solidFill>
                          <a:latin typeface="Consolas" panose="020B0609020204030204" pitchFamily="49" charset="0"/>
                          <a:ea typeface="+mn-ea"/>
                          <a:cs typeface="+mn-cs"/>
                        </a:rPr>
                        <a:t>maxflow</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a:t>192</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dirty="0"/>
                        <a:t>4.3×</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4691460"/>
                  </a:ext>
                </a:extLst>
              </a:tr>
              <a:tr h="370840">
                <a:tc>
                  <a:txBody>
                    <a:bodyPr/>
                    <a:lstStyle/>
                    <a:p>
                      <a:r>
                        <a:rPr lang="en-US" sz="1800" b="1" kern="1200" dirty="0" err="1">
                          <a:solidFill>
                            <a:schemeClr val="dk1"/>
                          </a:solidFill>
                          <a:latin typeface="Consolas" panose="020B0609020204030204" pitchFamily="49" charset="0"/>
                          <a:ea typeface="+mn-ea"/>
                          <a:cs typeface="+mn-cs"/>
                        </a:rPr>
                        <a:t>sssp</a:t>
                      </a:r>
                      <a:r>
                        <a:rPr lang="en-US" dirty="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a:t>512</a:t>
                      </a: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dirty="0"/>
                        <a:t>3.6×</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6777042"/>
                  </a:ext>
                </a:extLst>
              </a:tr>
              <a:tr h="370840">
                <a:tc>
                  <a:txBody>
                    <a:bodyPr/>
                    <a:lstStyle/>
                    <a:p>
                      <a:r>
                        <a:rPr lang="en-US" sz="1800" b="1" kern="1200" dirty="0" err="1">
                          <a:solidFill>
                            <a:schemeClr val="dk1"/>
                          </a:solidFill>
                          <a:latin typeface="Consolas" panose="020B0609020204030204" pitchFamily="49" charset="0"/>
                          <a:ea typeface="+mn-ea"/>
                          <a:cs typeface="+mn-cs"/>
                        </a:rPr>
                        <a:t>astar</a:t>
                      </a:r>
                      <a:endParaRPr lang="en-US" sz="1800" b="1" kern="1200" dirty="0">
                        <a:solidFill>
                          <a:schemeClr val="dk1"/>
                        </a:solidFill>
                        <a:latin typeface="Consolas" panose="020B0609020204030204" pitchFamily="49"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a:t>192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dirty="0"/>
                        <a:t>3.5×</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98801664"/>
                  </a:ext>
                </a:extLst>
              </a:tr>
            </a:tbl>
          </a:graphicData>
        </a:graphic>
      </p:graphicFrame>
      <p:pic>
        <p:nvPicPr>
          <p:cNvPr id="10" name="Picture 9">
            <a:extLst>
              <a:ext uri="{FF2B5EF4-FFF2-40B4-BE49-F238E27FC236}">
                <a16:creationId xmlns:a16="http://schemas.microsoft.com/office/drawing/2014/main" id="{BA29F3F4-CD0D-4AB8-93DE-81969EE110FA}"/>
              </a:ext>
            </a:extLst>
          </p:cNvPr>
          <p:cNvPicPr>
            <a:picLocks noChangeAspect="1"/>
          </p:cNvPicPr>
          <p:nvPr/>
        </p:nvPicPr>
        <p:blipFill rotWithShape="1">
          <a:blip r:embed="rId4">
            <a:extLst>
              <a:ext uri="{28A0092B-C50C-407E-A947-70E740481C1C}">
                <a14:useLocalDpi xmlns:a14="http://schemas.microsoft.com/office/drawing/2010/main" val="0"/>
              </a:ext>
            </a:extLst>
          </a:blip>
          <a:srcRect t="17180" b="-1"/>
          <a:stretch/>
        </p:blipFill>
        <p:spPr>
          <a:xfrm>
            <a:off x="388667" y="1625864"/>
            <a:ext cx="4902706" cy="4568027"/>
          </a:xfrm>
          <a:prstGeom prst="rect">
            <a:avLst/>
          </a:prstGeom>
        </p:spPr>
      </p:pic>
      <p:sp>
        <p:nvSpPr>
          <p:cNvPr id="83" name="Rectangle 82">
            <a:extLst>
              <a:ext uri="{FF2B5EF4-FFF2-40B4-BE49-F238E27FC236}">
                <a16:creationId xmlns:a16="http://schemas.microsoft.com/office/drawing/2014/main" id="{74700453-3DFE-4E25-B34C-D5C3892155A3}"/>
              </a:ext>
            </a:extLst>
          </p:cNvPr>
          <p:cNvSpPr/>
          <p:nvPr/>
        </p:nvSpPr>
        <p:spPr>
          <a:xfrm>
            <a:off x="8351520" y="1514985"/>
            <a:ext cx="1432559" cy="2219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BC0DD3A-0A4F-4196-B39F-70FA5FF3B6D2}"/>
              </a:ext>
            </a:extLst>
          </p:cNvPr>
          <p:cNvPicPr>
            <a:picLocks noChangeAspect="1"/>
          </p:cNvPicPr>
          <p:nvPr/>
        </p:nvPicPr>
        <p:blipFill rotWithShape="1">
          <a:blip r:embed="rId5">
            <a:extLst>
              <a:ext uri="{28A0092B-C50C-407E-A947-70E740481C1C}">
                <a14:useLocalDpi xmlns:a14="http://schemas.microsoft.com/office/drawing/2010/main" val="0"/>
              </a:ext>
            </a:extLst>
          </a:blip>
          <a:srcRect l="47527" t="5334" r="16768" b="83212"/>
          <a:stretch/>
        </p:blipFill>
        <p:spPr>
          <a:xfrm>
            <a:off x="4980637" y="5220466"/>
            <a:ext cx="3040380" cy="1097280"/>
          </a:xfrm>
          <a:prstGeom prst="rect">
            <a:avLst/>
          </a:prstGeom>
        </p:spPr>
      </p:pic>
      <p:grpSp>
        <p:nvGrpSpPr>
          <p:cNvPr id="12" name="Group 11">
            <a:extLst>
              <a:ext uri="{FF2B5EF4-FFF2-40B4-BE49-F238E27FC236}">
                <a16:creationId xmlns:a16="http://schemas.microsoft.com/office/drawing/2014/main" id="{4E442AB5-9A8C-42F8-A1BB-D0159C53CC6C}"/>
              </a:ext>
            </a:extLst>
          </p:cNvPr>
          <p:cNvGrpSpPr/>
          <p:nvPr/>
        </p:nvGrpSpPr>
        <p:grpSpPr>
          <a:xfrm>
            <a:off x="2154561" y="4450701"/>
            <a:ext cx="575799" cy="861825"/>
            <a:chOff x="2096052" y="2051555"/>
            <a:chExt cx="575799" cy="1202185"/>
          </a:xfrm>
        </p:grpSpPr>
        <p:sp>
          <p:nvSpPr>
            <p:cNvPr id="6" name="TextBox 5">
              <a:extLst>
                <a:ext uri="{FF2B5EF4-FFF2-40B4-BE49-F238E27FC236}">
                  <a16:creationId xmlns:a16="http://schemas.microsoft.com/office/drawing/2014/main" id="{456696AF-ED7E-4D87-98B9-A68C4C3C37A0}"/>
                </a:ext>
              </a:extLst>
            </p:cNvPr>
            <p:cNvSpPr txBox="1"/>
            <p:nvPr/>
          </p:nvSpPr>
          <p:spPr>
            <a:xfrm>
              <a:off x="2096052" y="2438598"/>
              <a:ext cx="575799" cy="515192"/>
            </a:xfrm>
            <a:prstGeom prst="rect">
              <a:avLst/>
            </a:prstGeom>
            <a:noFill/>
          </p:spPr>
          <p:txBody>
            <a:bodyPr wrap="none" rtlCol="0">
              <a:spAutoFit/>
            </a:bodyPr>
            <a:lstStyle/>
            <a:p>
              <a:r>
                <a:rPr lang="en-US" dirty="0"/>
                <a:t>3.6x</a:t>
              </a:r>
            </a:p>
          </p:txBody>
        </p:sp>
        <p:cxnSp>
          <p:nvCxnSpPr>
            <p:cNvPr id="8" name="Straight Arrow Connector 7">
              <a:extLst>
                <a:ext uri="{FF2B5EF4-FFF2-40B4-BE49-F238E27FC236}">
                  <a16:creationId xmlns:a16="http://schemas.microsoft.com/office/drawing/2014/main" id="{258FB41E-3BDF-464F-8522-6A8B90BF29FC}"/>
                </a:ext>
              </a:extLst>
            </p:cNvPr>
            <p:cNvCxnSpPr/>
            <p:nvPr/>
          </p:nvCxnSpPr>
          <p:spPr>
            <a:xfrm flipV="1">
              <a:off x="2509284" y="2051555"/>
              <a:ext cx="0" cy="50370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0C0A915-3B5D-4738-A30E-A893B0D66726}"/>
                </a:ext>
              </a:extLst>
            </p:cNvPr>
            <p:cNvCxnSpPr>
              <a:cxnSpLocks/>
            </p:cNvCxnSpPr>
            <p:nvPr/>
          </p:nvCxnSpPr>
          <p:spPr>
            <a:xfrm>
              <a:off x="2509284" y="2894115"/>
              <a:ext cx="0" cy="35962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F7BDD2E6-5D47-49B3-A371-D16E8D631997}"/>
              </a:ext>
            </a:extLst>
          </p:cNvPr>
          <p:cNvGrpSpPr/>
          <p:nvPr/>
        </p:nvGrpSpPr>
        <p:grpSpPr>
          <a:xfrm>
            <a:off x="4179368" y="2012303"/>
            <a:ext cx="575799" cy="1202185"/>
            <a:chOff x="2009553" y="2051555"/>
            <a:chExt cx="575799" cy="1202185"/>
          </a:xfrm>
        </p:grpSpPr>
        <p:sp>
          <p:nvSpPr>
            <p:cNvPr id="19" name="TextBox 18">
              <a:extLst>
                <a:ext uri="{FF2B5EF4-FFF2-40B4-BE49-F238E27FC236}">
                  <a16:creationId xmlns:a16="http://schemas.microsoft.com/office/drawing/2014/main" id="{EB7BF1D8-F7BD-487F-889A-D4B81E7620BF}"/>
                </a:ext>
              </a:extLst>
            </p:cNvPr>
            <p:cNvSpPr txBox="1"/>
            <p:nvPr/>
          </p:nvSpPr>
          <p:spPr>
            <a:xfrm>
              <a:off x="2009553" y="2524783"/>
              <a:ext cx="575799" cy="369332"/>
            </a:xfrm>
            <a:prstGeom prst="rect">
              <a:avLst/>
            </a:prstGeom>
            <a:noFill/>
          </p:spPr>
          <p:txBody>
            <a:bodyPr wrap="none" rtlCol="0">
              <a:spAutoFit/>
            </a:bodyPr>
            <a:lstStyle/>
            <a:p>
              <a:r>
                <a:rPr lang="en-US" dirty="0"/>
                <a:t>4.3x</a:t>
              </a:r>
            </a:p>
          </p:txBody>
        </p:sp>
        <p:cxnSp>
          <p:nvCxnSpPr>
            <p:cNvPr id="20" name="Straight Arrow Connector 19">
              <a:extLst>
                <a:ext uri="{FF2B5EF4-FFF2-40B4-BE49-F238E27FC236}">
                  <a16:creationId xmlns:a16="http://schemas.microsoft.com/office/drawing/2014/main" id="{2E5903A2-8A9D-440C-89A0-C94B8A18E64D}"/>
                </a:ext>
              </a:extLst>
            </p:cNvPr>
            <p:cNvCxnSpPr/>
            <p:nvPr/>
          </p:nvCxnSpPr>
          <p:spPr>
            <a:xfrm flipV="1">
              <a:off x="2509284" y="2051555"/>
              <a:ext cx="0" cy="50370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F423511-3A11-4E43-BD81-A243413901D2}"/>
                </a:ext>
              </a:extLst>
            </p:cNvPr>
            <p:cNvCxnSpPr>
              <a:cxnSpLocks/>
            </p:cNvCxnSpPr>
            <p:nvPr/>
          </p:nvCxnSpPr>
          <p:spPr>
            <a:xfrm>
              <a:off x="2509284" y="2894115"/>
              <a:ext cx="0" cy="35962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4D71E2A9-9AA6-423B-A273-8AB9526D60F0}"/>
              </a:ext>
            </a:extLst>
          </p:cNvPr>
          <p:cNvGrpSpPr/>
          <p:nvPr/>
        </p:nvGrpSpPr>
        <p:grpSpPr>
          <a:xfrm>
            <a:off x="4230721" y="4248150"/>
            <a:ext cx="575799" cy="972316"/>
            <a:chOff x="2058981" y="2051555"/>
            <a:chExt cx="575799" cy="1202185"/>
          </a:xfrm>
        </p:grpSpPr>
        <p:sp>
          <p:nvSpPr>
            <p:cNvPr id="23" name="TextBox 22">
              <a:extLst>
                <a:ext uri="{FF2B5EF4-FFF2-40B4-BE49-F238E27FC236}">
                  <a16:creationId xmlns:a16="http://schemas.microsoft.com/office/drawing/2014/main" id="{69CF30F1-34B9-4A59-9B34-F043E944CB97}"/>
                </a:ext>
              </a:extLst>
            </p:cNvPr>
            <p:cNvSpPr txBox="1"/>
            <p:nvPr/>
          </p:nvSpPr>
          <p:spPr>
            <a:xfrm>
              <a:off x="2058981" y="2478947"/>
              <a:ext cx="575799" cy="456647"/>
            </a:xfrm>
            <a:prstGeom prst="rect">
              <a:avLst/>
            </a:prstGeom>
            <a:noFill/>
          </p:spPr>
          <p:txBody>
            <a:bodyPr wrap="none" rtlCol="0">
              <a:spAutoFit/>
            </a:bodyPr>
            <a:lstStyle/>
            <a:p>
              <a:r>
                <a:rPr lang="en-US" dirty="0"/>
                <a:t>3.5x</a:t>
              </a:r>
            </a:p>
          </p:txBody>
        </p:sp>
        <p:cxnSp>
          <p:nvCxnSpPr>
            <p:cNvPr id="24" name="Straight Arrow Connector 23">
              <a:extLst>
                <a:ext uri="{FF2B5EF4-FFF2-40B4-BE49-F238E27FC236}">
                  <a16:creationId xmlns:a16="http://schemas.microsoft.com/office/drawing/2014/main" id="{7416D7EE-DBB4-4DD1-92D0-B1BB655F1BB7}"/>
                </a:ext>
              </a:extLst>
            </p:cNvPr>
            <p:cNvCxnSpPr/>
            <p:nvPr/>
          </p:nvCxnSpPr>
          <p:spPr>
            <a:xfrm flipV="1">
              <a:off x="2509284" y="2051555"/>
              <a:ext cx="0" cy="50370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088A43-9C7E-492A-86A9-B0DD7062AB89}"/>
                </a:ext>
              </a:extLst>
            </p:cNvPr>
            <p:cNvCxnSpPr>
              <a:cxnSpLocks/>
            </p:cNvCxnSpPr>
            <p:nvPr/>
          </p:nvCxnSpPr>
          <p:spPr>
            <a:xfrm>
              <a:off x="2509284" y="2894115"/>
              <a:ext cx="0" cy="35962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9942538-1C51-4FAB-889B-EA5B503CD3D2}"/>
              </a:ext>
            </a:extLst>
          </p:cNvPr>
          <p:cNvGrpSpPr/>
          <p:nvPr/>
        </p:nvGrpSpPr>
        <p:grpSpPr>
          <a:xfrm>
            <a:off x="2009553" y="2051555"/>
            <a:ext cx="692818" cy="1202185"/>
            <a:chOff x="2009553" y="2051555"/>
            <a:chExt cx="692818" cy="1202185"/>
          </a:xfrm>
        </p:grpSpPr>
        <p:sp>
          <p:nvSpPr>
            <p:cNvPr id="27" name="TextBox 26">
              <a:extLst>
                <a:ext uri="{FF2B5EF4-FFF2-40B4-BE49-F238E27FC236}">
                  <a16:creationId xmlns:a16="http://schemas.microsoft.com/office/drawing/2014/main" id="{8E7BFF8B-9CCE-46C6-8B4B-261746C38F27}"/>
                </a:ext>
              </a:extLst>
            </p:cNvPr>
            <p:cNvSpPr txBox="1"/>
            <p:nvPr/>
          </p:nvSpPr>
          <p:spPr>
            <a:xfrm>
              <a:off x="2009553" y="2524783"/>
              <a:ext cx="692818" cy="369332"/>
            </a:xfrm>
            <a:prstGeom prst="rect">
              <a:avLst/>
            </a:prstGeom>
            <a:noFill/>
          </p:spPr>
          <p:txBody>
            <a:bodyPr wrap="none" rtlCol="0">
              <a:spAutoFit/>
            </a:bodyPr>
            <a:lstStyle/>
            <a:p>
              <a:r>
                <a:rPr lang="en-US" dirty="0"/>
                <a:t>15.3x</a:t>
              </a:r>
            </a:p>
          </p:txBody>
        </p:sp>
        <p:cxnSp>
          <p:nvCxnSpPr>
            <p:cNvPr id="28" name="Straight Arrow Connector 27">
              <a:extLst>
                <a:ext uri="{FF2B5EF4-FFF2-40B4-BE49-F238E27FC236}">
                  <a16:creationId xmlns:a16="http://schemas.microsoft.com/office/drawing/2014/main" id="{2A05ED76-3FDF-4E64-8094-10B603DA4F5F}"/>
                </a:ext>
              </a:extLst>
            </p:cNvPr>
            <p:cNvCxnSpPr/>
            <p:nvPr/>
          </p:nvCxnSpPr>
          <p:spPr>
            <a:xfrm flipV="1">
              <a:off x="2509284" y="2051555"/>
              <a:ext cx="0" cy="50370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B638E7D-7B9D-4478-B687-E1CC0B350A76}"/>
                </a:ext>
              </a:extLst>
            </p:cNvPr>
            <p:cNvCxnSpPr>
              <a:cxnSpLocks/>
            </p:cNvCxnSpPr>
            <p:nvPr/>
          </p:nvCxnSpPr>
          <p:spPr>
            <a:xfrm>
              <a:off x="2509284" y="2894115"/>
              <a:ext cx="0" cy="35962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9DA97CFD-6F0D-497B-B8A1-D60AC20E0084}"/>
              </a:ext>
            </a:extLst>
          </p:cNvPr>
          <p:cNvSpPr txBox="1"/>
          <p:nvPr/>
        </p:nvSpPr>
        <p:spPr>
          <a:xfrm>
            <a:off x="5603552" y="3696743"/>
            <a:ext cx="6339364" cy="1569660"/>
          </a:xfrm>
          <a:prstGeom prst="rect">
            <a:avLst/>
          </a:prstGeom>
          <a:noFill/>
        </p:spPr>
        <p:txBody>
          <a:bodyPr wrap="none" rtlCol="0">
            <a:spAutoFit/>
          </a:bodyPr>
          <a:lstStyle/>
          <a:p>
            <a:r>
              <a:rPr lang="en-US" sz="2400" dirty="0"/>
              <a:t>Runs many more tasks in parallel</a:t>
            </a:r>
            <a:br>
              <a:rPr lang="en-US" sz="2400" dirty="0"/>
            </a:br>
            <a:endParaRPr lang="en-US" sz="2400" dirty="0"/>
          </a:p>
          <a:p>
            <a:r>
              <a:rPr lang="en-US" sz="2400" dirty="0"/>
              <a:t>Specialization helps to run a single task efficiently</a:t>
            </a:r>
            <a:br>
              <a:rPr lang="en-US" sz="2400" dirty="0"/>
            </a:br>
            <a:r>
              <a:rPr lang="en-US" sz="2400" dirty="0"/>
              <a:t>(narrowing the 19× frequency gap with CPU)</a:t>
            </a:r>
          </a:p>
        </p:txBody>
      </p:sp>
      <p:sp>
        <p:nvSpPr>
          <p:cNvPr id="32" name="Rectangle 31">
            <a:extLst>
              <a:ext uri="{FF2B5EF4-FFF2-40B4-BE49-F238E27FC236}">
                <a16:creationId xmlns:a16="http://schemas.microsoft.com/office/drawing/2014/main" id="{24D00ACE-B25F-4FB4-9B78-AA3F5602C225}"/>
              </a:ext>
            </a:extLst>
          </p:cNvPr>
          <p:cNvSpPr/>
          <p:nvPr/>
        </p:nvSpPr>
        <p:spPr>
          <a:xfrm>
            <a:off x="5603552" y="1522751"/>
            <a:ext cx="2952347" cy="2219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11BB9EF-4A29-4C62-8E1A-E85DA9B5BC42}"/>
              </a:ext>
            </a:extLst>
          </p:cNvPr>
          <p:cNvSpPr/>
          <p:nvPr/>
        </p:nvSpPr>
        <p:spPr>
          <a:xfrm>
            <a:off x="9697580" y="1507219"/>
            <a:ext cx="1319941" cy="2219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17472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5CC73-C3BF-49F7-BE1A-97D99106387C}"/>
              </a:ext>
            </a:extLst>
          </p:cNvPr>
          <p:cNvSpPr>
            <a:spLocks noGrp="1"/>
          </p:cNvSpPr>
          <p:nvPr>
            <p:ph type="title"/>
          </p:nvPr>
        </p:nvSpPr>
        <p:spPr/>
        <p:txBody>
          <a:bodyPr>
            <a:normAutofit fontScale="90000"/>
          </a:bodyPr>
          <a:lstStyle/>
          <a:p>
            <a:r>
              <a:rPr lang="en-US" dirty="0"/>
              <a:t>Current hardware accelerators are limited to easy parallelism</a:t>
            </a:r>
          </a:p>
        </p:txBody>
      </p:sp>
      <p:sp>
        <p:nvSpPr>
          <p:cNvPr id="3" name="Content Placeholder 2">
            <a:extLst>
              <a:ext uri="{FF2B5EF4-FFF2-40B4-BE49-F238E27FC236}">
                <a16:creationId xmlns:a16="http://schemas.microsoft.com/office/drawing/2014/main" id="{3CEA94FB-588C-4FF4-9953-3FEDBA6E4252}"/>
              </a:ext>
            </a:extLst>
          </p:cNvPr>
          <p:cNvSpPr>
            <a:spLocks noGrp="1"/>
          </p:cNvSpPr>
          <p:nvPr>
            <p:ph sz="half" idx="2"/>
          </p:nvPr>
        </p:nvSpPr>
        <p:spPr>
          <a:xfrm>
            <a:off x="270428" y="1678075"/>
            <a:ext cx="5152890" cy="3378200"/>
          </a:xfrm>
        </p:spPr>
        <p:txBody>
          <a:bodyPr>
            <a:normAutofit/>
          </a:bodyPr>
          <a:lstStyle/>
          <a:p>
            <a:r>
              <a:rPr lang="en-US" sz="2800" b="1" dirty="0"/>
              <a:t>Current Accelerators</a:t>
            </a:r>
          </a:p>
          <a:p>
            <a:r>
              <a:rPr lang="en-US" sz="2800" dirty="0"/>
              <a:t>Target easy parallelism</a:t>
            </a:r>
          </a:p>
          <a:p>
            <a:r>
              <a:rPr lang="en-US" sz="2800" dirty="0"/>
              <a:t>Tasks and dependences known in advance</a:t>
            </a:r>
          </a:p>
          <a:p>
            <a:pPr marL="0" indent="0">
              <a:buNone/>
            </a:pPr>
            <a:endParaRPr lang="en-US" sz="2800" dirty="0"/>
          </a:p>
          <a:p>
            <a:pPr lvl="1"/>
            <a:endParaRPr lang="en-US" sz="2400" dirty="0">
              <a:solidFill>
                <a:schemeClr val="tx1"/>
              </a:solidFill>
            </a:endParaRPr>
          </a:p>
        </p:txBody>
      </p:sp>
      <p:sp>
        <p:nvSpPr>
          <p:cNvPr id="4" name="Slide Number Placeholder 3">
            <a:extLst>
              <a:ext uri="{FF2B5EF4-FFF2-40B4-BE49-F238E27FC236}">
                <a16:creationId xmlns:a16="http://schemas.microsoft.com/office/drawing/2014/main" id="{4D3699CF-3F43-4515-A3EE-86C727F6AAF0}"/>
              </a:ext>
            </a:extLst>
          </p:cNvPr>
          <p:cNvSpPr>
            <a:spLocks noGrp="1"/>
          </p:cNvSpPr>
          <p:nvPr>
            <p:ph type="sldNum" sz="quarter" idx="12"/>
          </p:nvPr>
        </p:nvSpPr>
        <p:spPr/>
        <p:txBody>
          <a:bodyPr/>
          <a:lstStyle/>
          <a:p>
            <a:fld id="{330EA680-D336-4FF7-8B7A-9848BB0A1C32}" type="slidenum">
              <a:rPr lang="en-GB" smtClean="0"/>
              <a:t>2</a:t>
            </a:fld>
            <a:endParaRPr lang="en-GB"/>
          </a:p>
        </p:txBody>
      </p:sp>
      <p:sp>
        <p:nvSpPr>
          <p:cNvPr id="6" name="TextBox 5">
            <a:extLst>
              <a:ext uri="{FF2B5EF4-FFF2-40B4-BE49-F238E27FC236}">
                <a16:creationId xmlns:a16="http://schemas.microsoft.com/office/drawing/2014/main" id="{5301633D-B2F8-4208-ACBD-4D94B652097B}"/>
              </a:ext>
            </a:extLst>
          </p:cNvPr>
          <p:cNvSpPr txBox="1"/>
          <p:nvPr/>
        </p:nvSpPr>
        <p:spPr>
          <a:xfrm>
            <a:off x="270428" y="5460026"/>
            <a:ext cx="5443889" cy="523220"/>
          </a:xfrm>
          <a:prstGeom prst="rect">
            <a:avLst/>
          </a:prstGeom>
          <a:noFill/>
        </p:spPr>
        <p:txBody>
          <a:bodyPr wrap="square" rtlCol="0">
            <a:spAutoFit/>
          </a:bodyPr>
          <a:lstStyle/>
          <a:p>
            <a:r>
              <a:rPr lang="en-US" sz="2800" dirty="0"/>
              <a:t>e.g.: Deep learning, Genomics</a:t>
            </a:r>
          </a:p>
        </p:txBody>
      </p:sp>
      <p:sp>
        <p:nvSpPr>
          <p:cNvPr id="19" name="Content Placeholder 2">
            <a:extLst>
              <a:ext uri="{FF2B5EF4-FFF2-40B4-BE49-F238E27FC236}">
                <a16:creationId xmlns:a16="http://schemas.microsoft.com/office/drawing/2014/main" id="{655F181A-0C4D-4065-A530-287588740E6A}"/>
              </a:ext>
            </a:extLst>
          </p:cNvPr>
          <p:cNvSpPr txBox="1">
            <a:spLocks/>
          </p:cNvSpPr>
          <p:nvPr/>
        </p:nvSpPr>
        <p:spPr>
          <a:xfrm>
            <a:off x="6540502" y="1678075"/>
            <a:ext cx="5152890" cy="33782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b="1" dirty="0"/>
              <a:t>Chronos</a:t>
            </a:r>
          </a:p>
          <a:p>
            <a:r>
              <a:rPr lang="en-US" sz="2800" dirty="0"/>
              <a:t>Targets hard parallelism</a:t>
            </a:r>
          </a:p>
          <a:p>
            <a:r>
              <a:rPr lang="en-US" sz="2800" dirty="0"/>
              <a:t>Require speculative execution</a:t>
            </a:r>
          </a:p>
          <a:p>
            <a:pPr marL="0" indent="0">
              <a:buFont typeface="Calibri" panose="020F0502020204030204" pitchFamily="34" charset="0"/>
              <a:buNone/>
            </a:pPr>
            <a:endParaRPr lang="en-US" sz="2800" dirty="0"/>
          </a:p>
          <a:p>
            <a:pPr lvl="1"/>
            <a:endParaRPr lang="en-US" sz="2400" dirty="0">
              <a:solidFill>
                <a:schemeClr val="tx1"/>
              </a:solidFill>
            </a:endParaRPr>
          </a:p>
        </p:txBody>
      </p:sp>
      <p:sp>
        <p:nvSpPr>
          <p:cNvPr id="20" name="TextBox 19">
            <a:extLst>
              <a:ext uri="{FF2B5EF4-FFF2-40B4-BE49-F238E27FC236}">
                <a16:creationId xmlns:a16="http://schemas.microsoft.com/office/drawing/2014/main" id="{13F700ED-60FF-4D25-B365-0E84E4497C6F}"/>
              </a:ext>
            </a:extLst>
          </p:cNvPr>
          <p:cNvSpPr txBox="1"/>
          <p:nvPr/>
        </p:nvSpPr>
        <p:spPr>
          <a:xfrm>
            <a:off x="6646511" y="5342531"/>
            <a:ext cx="5443889" cy="954107"/>
          </a:xfrm>
          <a:prstGeom prst="rect">
            <a:avLst/>
          </a:prstGeom>
          <a:noFill/>
        </p:spPr>
        <p:txBody>
          <a:bodyPr wrap="square" rtlCol="0">
            <a:spAutoFit/>
          </a:bodyPr>
          <a:lstStyle/>
          <a:p>
            <a:r>
              <a:rPr lang="en-US" sz="2800" dirty="0"/>
              <a:t>e.g.: Graph analytics, simulation, transactional databases</a:t>
            </a:r>
          </a:p>
        </p:txBody>
      </p:sp>
      <p:pic>
        <p:nvPicPr>
          <p:cNvPr id="1026" name="Picture 2" descr="Figure 2: An example graph divided into shards.">
            <a:extLst>
              <a:ext uri="{FF2B5EF4-FFF2-40B4-BE49-F238E27FC236}">
                <a16:creationId xmlns:a16="http://schemas.microsoft.com/office/drawing/2014/main" id="{E7F67B7F-8476-4657-8F1E-F9A63FC37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758" r="71667" b="5042"/>
          <a:stretch/>
        </p:blipFill>
        <p:spPr bwMode="auto">
          <a:xfrm rot="5400000">
            <a:off x="7906492" y="3156222"/>
            <a:ext cx="1561629" cy="2107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a:extLst>
              <a:ext uri="{FF2B5EF4-FFF2-40B4-BE49-F238E27FC236}">
                <a16:creationId xmlns:a16="http://schemas.microsoft.com/office/drawing/2014/main" id="{D71B5AE0-A118-48A5-A620-3ACA8F5B3C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9622" y="3654765"/>
            <a:ext cx="3739266" cy="154463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319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B96C6-1C37-4B39-A4D9-7E56383D38B9}"/>
              </a:ext>
            </a:extLst>
          </p:cNvPr>
          <p:cNvSpPr>
            <a:spLocks noGrp="1"/>
          </p:cNvSpPr>
          <p:nvPr>
            <p:ph type="title"/>
          </p:nvPr>
        </p:nvSpPr>
        <p:spPr>
          <a:xfrm>
            <a:off x="315708" y="301410"/>
            <a:ext cx="11629858" cy="914548"/>
          </a:xfrm>
        </p:spPr>
        <p:txBody>
          <a:bodyPr/>
          <a:lstStyle/>
          <a:p>
            <a:r>
              <a:rPr lang="en-US" dirty="0"/>
              <a:t>Chronos performance analysis</a:t>
            </a:r>
          </a:p>
        </p:txBody>
      </p:sp>
      <p:sp>
        <p:nvSpPr>
          <p:cNvPr id="4" name="Slide Number Placeholder 3">
            <a:extLst>
              <a:ext uri="{FF2B5EF4-FFF2-40B4-BE49-F238E27FC236}">
                <a16:creationId xmlns:a16="http://schemas.microsoft.com/office/drawing/2014/main" id="{EFAF4969-E283-453F-8BB5-7B9B1DEAD46D}"/>
              </a:ext>
            </a:extLst>
          </p:cNvPr>
          <p:cNvSpPr>
            <a:spLocks noGrp="1"/>
          </p:cNvSpPr>
          <p:nvPr>
            <p:ph type="sldNum" sz="quarter" idx="12"/>
          </p:nvPr>
        </p:nvSpPr>
        <p:spPr>
          <a:xfrm>
            <a:off x="9900458" y="6459785"/>
            <a:ext cx="1312025" cy="365125"/>
          </a:xfrm>
        </p:spPr>
        <p:txBody>
          <a:bodyPr/>
          <a:lstStyle/>
          <a:p>
            <a:fld id="{330EA680-D336-4FF7-8B7A-9848BB0A1C32}" type="slidenum">
              <a:rPr lang="en-GB" smtClean="0"/>
              <a:t>20</a:t>
            </a:fld>
            <a:endParaRPr lang="en-GB"/>
          </a:p>
        </p:txBody>
      </p:sp>
      <p:sp>
        <p:nvSpPr>
          <p:cNvPr id="18" name="TextBox 17">
            <a:extLst>
              <a:ext uri="{FF2B5EF4-FFF2-40B4-BE49-F238E27FC236}">
                <a16:creationId xmlns:a16="http://schemas.microsoft.com/office/drawing/2014/main" id="{1679564B-59A4-4FCB-8F6F-4EF45652664B}"/>
              </a:ext>
            </a:extLst>
          </p:cNvPr>
          <p:cNvSpPr txBox="1"/>
          <p:nvPr/>
        </p:nvSpPr>
        <p:spPr>
          <a:xfrm>
            <a:off x="814395" y="5763276"/>
            <a:ext cx="11009257" cy="461665"/>
          </a:xfrm>
          <a:prstGeom prst="rect">
            <a:avLst/>
          </a:prstGeom>
          <a:noFill/>
        </p:spPr>
        <p:txBody>
          <a:bodyPr wrap="square" rtlCol="0">
            <a:spAutoFit/>
          </a:bodyPr>
          <a:lstStyle/>
          <a:p>
            <a:r>
              <a:rPr lang="en-US" sz="2400" b="1" dirty="0">
                <a:solidFill>
                  <a:prstClr val="black"/>
                </a:solidFill>
              </a:rPr>
              <a:t>Breakdown of aggregate PE cycles</a:t>
            </a:r>
          </a:p>
        </p:txBody>
      </p:sp>
      <p:sp>
        <p:nvSpPr>
          <p:cNvPr id="3" name="TextBox 2">
            <a:extLst>
              <a:ext uri="{FF2B5EF4-FFF2-40B4-BE49-F238E27FC236}">
                <a16:creationId xmlns:a16="http://schemas.microsoft.com/office/drawing/2014/main" id="{C8088BA1-D242-422E-89B7-9F141A8DD1E8}"/>
              </a:ext>
            </a:extLst>
          </p:cNvPr>
          <p:cNvSpPr txBox="1"/>
          <p:nvPr/>
        </p:nvSpPr>
        <p:spPr>
          <a:xfrm>
            <a:off x="6464300" y="2879877"/>
            <a:ext cx="5481266" cy="2308324"/>
          </a:xfrm>
          <a:prstGeom prst="rect">
            <a:avLst/>
          </a:prstGeom>
          <a:noFill/>
        </p:spPr>
        <p:txBody>
          <a:bodyPr wrap="square" rtlCol="0">
            <a:spAutoFit/>
          </a:bodyPr>
          <a:lstStyle/>
          <a:p>
            <a:r>
              <a:rPr lang="en-US" sz="2400" b="1" dirty="0"/>
              <a:t>Observation:</a:t>
            </a:r>
          </a:p>
          <a:p>
            <a:endParaRPr lang="en-US" sz="2400" dirty="0"/>
          </a:p>
          <a:p>
            <a:r>
              <a:rPr lang="en-US" sz="2400" dirty="0"/>
              <a:t>Most work is ultimately useful </a:t>
            </a:r>
          </a:p>
          <a:p>
            <a:r>
              <a:rPr lang="en-US" sz="2400" dirty="0"/>
              <a:t>(only 11% of cycles result in wasted work)</a:t>
            </a:r>
          </a:p>
          <a:p>
            <a:endParaRPr lang="en-US" sz="2400" dirty="0"/>
          </a:p>
          <a:p>
            <a:pPr marL="285750" indent="-285750">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2E2264C4-BEA6-41A3-8771-76B139A3911F}"/>
              </a:ext>
            </a:extLst>
          </p:cNvPr>
          <p:cNvPicPr>
            <a:picLocks noChangeAspect="1"/>
          </p:cNvPicPr>
          <p:nvPr/>
        </p:nvPicPr>
        <p:blipFill rotWithShape="1">
          <a:blip r:embed="rId4">
            <a:extLst>
              <a:ext uri="{28A0092B-C50C-407E-A947-70E740481C1C}">
                <a14:useLocalDpi xmlns:a14="http://schemas.microsoft.com/office/drawing/2010/main" val="0"/>
              </a:ext>
            </a:extLst>
          </a:blip>
          <a:srcRect r="16291"/>
          <a:stretch/>
        </p:blipFill>
        <p:spPr>
          <a:xfrm>
            <a:off x="322076" y="1535791"/>
            <a:ext cx="5996947" cy="3907652"/>
          </a:xfrm>
          <a:prstGeom prst="rect">
            <a:avLst/>
          </a:prstGeom>
        </p:spPr>
      </p:pic>
    </p:spTree>
    <p:custDataLst>
      <p:tags r:id="rId1"/>
    </p:custDataLst>
    <p:extLst>
      <p:ext uri="{BB962C8B-B14F-4D97-AF65-F5344CB8AC3E}">
        <p14:creationId xmlns:p14="http://schemas.microsoft.com/office/powerpoint/2010/main" val="16387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0971C-0BD0-445B-8B8D-CF45F0944859}"/>
              </a:ext>
            </a:extLst>
          </p:cNvPr>
          <p:cNvSpPr>
            <a:spLocks noGrp="1"/>
          </p:cNvSpPr>
          <p:nvPr>
            <p:ph type="title"/>
          </p:nvPr>
        </p:nvSpPr>
        <p:spPr/>
        <p:txBody>
          <a:bodyPr/>
          <a:lstStyle/>
          <a:p>
            <a:r>
              <a:rPr lang="en-US" dirty="0"/>
              <a:t>See the paper for more</a:t>
            </a:r>
          </a:p>
        </p:txBody>
      </p:sp>
      <p:sp>
        <p:nvSpPr>
          <p:cNvPr id="3" name="Content Placeholder 2">
            <a:extLst>
              <a:ext uri="{FF2B5EF4-FFF2-40B4-BE49-F238E27FC236}">
                <a16:creationId xmlns:a16="http://schemas.microsoft.com/office/drawing/2014/main" id="{86500A32-35AA-461F-AB6D-B3A7389EDF52}"/>
              </a:ext>
            </a:extLst>
          </p:cNvPr>
          <p:cNvSpPr>
            <a:spLocks noGrp="1"/>
          </p:cNvSpPr>
          <p:nvPr>
            <p:ph idx="1"/>
          </p:nvPr>
        </p:nvSpPr>
        <p:spPr/>
        <p:txBody>
          <a:bodyPr>
            <a:normAutofit fontScale="77500" lnSpcReduction="20000"/>
          </a:bodyPr>
          <a:lstStyle/>
          <a:p>
            <a:pPr marL="0" indent="0">
              <a:buNone/>
            </a:pPr>
            <a:r>
              <a:rPr lang="en-US" sz="3200" dirty="0"/>
              <a:t>Non-speculative applications</a:t>
            </a:r>
          </a:p>
          <a:p>
            <a:pPr marL="0" indent="0">
              <a:buNone/>
            </a:pPr>
            <a:endParaRPr lang="en-US" sz="3200" dirty="0"/>
          </a:p>
          <a:p>
            <a:pPr marL="0" indent="0">
              <a:buNone/>
            </a:pPr>
            <a:r>
              <a:rPr lang="en-US" sz="3200" dirty="0"/>
              <a:t>Non-rollback applications</a:t>
            </a:r>
          </a:p>
          <a:p>
            <a:pPr marL="0" indent="0">
              <a:buNone/>
            </a:pPr>
            <a:endParaRPr lang="en-US" sz="3200" dirty="0"/>
          </a:p>
          <a:p>
            <a:pPr marL="0" indent="0">
              <a:buNone/>
            </a:pPr>
            <a:r>
              <a:rPr lang="en-US" sz="3200" dirty="0"/>
              <a:t>Chronos with RISC-V cores</a:t>
            </a:r>
          </a:p>
          <a:p>
            <a:pPr marL="0" indent="0">
              <a:buNone/>
            </a:pPr>
            <a:endParaRPr lang="en-US" sz="3200" dirty="0"/>
          </a:p>
          <a:p>
            <a:pPr marL="0" indent="0">
              <a:buNone/>
            </a:pPr>
            <a:r>
              <a:rPr lang="en-US" sz="3200" dirty="0"/>
              <a:t>Projected performance on ASIC Chronos</a:t>
            </a:r>
          </a:p>
          <a:p>
            <a:endParaRPr lang="en-US" sz="3200" dirty="0"/>
          </a:p>
          <a:p>
            <a:pPr marL="0" indent="0">
              <a:buNone/>
            </a:pPr>
            <a:r>
              <a:rPr lang="en-US" sz="3200" dirty="0"/>
              <a:t>Chronos resource utilization</a:t>
            </a:r>
          </a:p>
          <a:p>
            <a:endParaRPr lang="en-US" dirty="0"/>
          </a:p>
        </p:txBody>
      </p:sp>
      <p:sp>
        <p:nvSpPr>
          <p:cNvPr id="4" name="Slide Number Placeholder 3">
            <a:extLst>
              <a:ext uri="{FF2B5EF4-FFF2-40B4-BE49-F238E27FC236}">
                <a16:creationId xmlns:a16="http://schemas.microsoft.com/office/drawing/2014/main" id="{46FB74BE-0CF9-4858-873C-447F773A296C}"/>
              </a:ext>
            </a:extLst>
          </p:cNvPr>
          <p:cNvSpPr>
            <a:spLocks noGrp="1"/>
          </p:cNvSpPr>
          <p:nvPr>
            <p:ph type="sldNum" sz="quarter" idx="12"/>
          </p:nvPr>
        </p:nvSpPr>
        <p:spPr/>
        <p:txBody>
          <a:bodyPr/>
          <a:lstStyle/>
          <a:p>
            <a:fld id="{330EA680-D336-4FF7-8B7A-9848BB0A1C32}" type="slidenum">
              <a:rPr lang="en-GB" smtClean="0"/>
              <a:t>21</a:t>
            </a:fld>
            <a:endParaRPr lang="en-GB"/>
          </a:p>
        </p:txBody>
      </p:sp>
    </p:spTree>
    <p:extLst>
      <p:ext uri="{BB962C8B-B14F-4D97-AF65-F5344CB8AC3E}">
        <p14:creationId xmlns:p14="http://schemas.microsoft.com/office/powerpoint/2010/main" val="1123651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BCB5-352C-435F-AAE8-268DC48F389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9FC70F1-1CF4-40E8-9568-AAE2AB7B11D0}"/>
              </a:ext>
            </a:extLst>
          </p:cNvPr>
          <p:cNvSpPr>
            <a:spLocks noGrp="1"/>
          </p:cNvSpPr>
          <p:nvPr>
            <p:ph idx="1"/>
          </p:nvPr>
        </p:nvSpPr>
        <p:spPr>
          <a:xfrm>
            <a:off x="315707" y="1537259"/>
            <a:ext cx="11328425" cy="4023360"/>
          </a:xfrm>
        </p:spPr>
        <p:txBody>
          <a:bodyPr>
            <a:noAutofit/>
          </a:bodyPr>
          <a:lstStyle/>
          <a:p>
            <a:pPr marL="0" indent="0">
              <a:buNone/>
            </a:pPr>
            <a:r>
              <a:rPr lang="en-US" sz="2400" dirty="0"/>
              <a:t>Prior speculative parallel systems have relied on cache coherence to detect conflicts, precluding their use in accelerators</a:t>
            </a:r>
          </a:p>
          <a:p>
            <a:endParaRPr lang="en-US" sz="2400" dirty="0"/>
          </a:p>
          <a:p>
            <a:pPr marL="0" indent="0">
              <a:buNone/>
            </a:pPr>
            <a:r>
              <a:rPr lang="en-US" sz="2400" dirty="0"/>
              <a:t>SLOT (Spatially Located Ordered Tasks):  A new execution model that does not require coherence, but relies on task ordering and spatial task mapping to detect conflicts</a:t>
            </a:r>
          </a:p>
          <a:p>
            <a:pPr marL="0" indent="0">
              <a:buSzPct val="140000"/>
              <a:buNone/>
            </a:pPr>
            <a:r>
              <a:rPr lang="en-US" sz="2400" dirty="0"/>
              <a:t>Chronos: An implementation of SLOT that provides a common framework for acceleration of applications with speculative parallelism</a:t>
            </a:r>
          </a:p>
          <a:p>
            <a:pPr lvl="1">
              <a:buFont typeface="Courier New" panose="02070309020205020404" pitchFamily="49" charset="0"/>
              <a:buChar char="o"/>
            </a:pPr>
            <a:r>
              <a:rPr lang="en-US" sz="2000" dirty="0"/>
              <a:t>  Use Chronos to build FPGA accelerators for four challenging applications providing up to 15x speedup </a:t>
            </a:r>
            <a:br>
              <a:rPr lang="en-US" sz="2000" dirty="0"/>
            </a:br>
            <a:r>
              <a:rPr lang="en-US" sz="2000" dirty="0"/>
              <a:t>  over a multicore baseline</a:t>
            </a:r>
          </a:p>
          <a:p>
            <a:pPr lvl="1"/>
            <a:endParaRPr lang="en-US" sz="2400" dirty="0"/>
          </a:p>
        </p:txBody>
      </p:sp>
      <p:sp>
        <p:nvSpPr>
          <p:cNvPr id="4" name="Slide Number Placeholder 3">
            <a:extLst>
              <a:ext uri="{FF2B5EF4-FFF2-40B4-BE49-F238E27FC236}">
                <a16:creationId xmlns:a16="http://schemas.microsoft.com/office/drawing/2014/main" id="{6DDB064B-9236-4C57-B941-83EE69999C10}"/>
              </a:ext>
            </a:extLst>
          </p:cNvPr>
          <p:cNvSpPr>
            <a:spLocks noGrp="1"/>
          </p:cNvSpPr>
          <p:nvPr>
            <p:ph type="sldNum" sz="quarter" idx="12"/>
          </p:nvPr>
        </p:nvSpPr>
        <p:spPr/>
        <p:txBody>
          <a:bodyPr/>
          <a:lstStyle/>
          <a:p>
            <a:fld id="{330EA680-D336-4FF7-8B7A-9848BB0A1C32}" type="slidenum">
              <a:rPr lang="en-GB" smtClean="0"/>
              <a:t>22</a:t>
            </a:fld>
            <a:endParaRPr lang="en-GB"/>
          </a:p>
        </p:txBody>
      </p:sp>
      <p:sp>
        <p:nvSpPr>
          <p:cNvPr id="5" name="TextBox 4">
            <a:extLst>
              <a:ext uri="{FF2B5EF4-FFF2-40B4-BE49-F238E27FC236}">
                <a16:creationId xmlns:a16="http://schemas.microsoft.com/office/drawing/2014/main" id="{327230FF-1AE0-48E3-91E8-0D4E8ED160BF}"/>
              </a:ext>
            </a:extLst>
          </p:cNvPr>
          <p:cNvSpPr txBox="1"/>
          <p:nvPr/>
        </p:nvSpPr>
        <p:spPr>
          <a:xfrm>
            <a:off x="3078796" y="5425426"/>
            <a:ext cx="6034409" cy="584775"/>
          </a:xfrm>
          <a:prstGeom prst="rect">
            <a:avLst/>
          </a:prstGeom>
          <a:noFill/>
        </p:spPr>
        <p:txBody>
          <a:bodyPr wrap="none" rtlCol="0">
            <a:spAutoFit/>
          </a:bodyPr>
          <a:lstStyle/>
          <a:p>
            <a:pPr algn="ctr"/>
            <a:r>
              <a:rPr lang="en-US" sz="3200" dirty="0">
                <a:hlinkClick r:id="rId3"/>
              </a:rPr>
              <a:t>https://chronos-arch.csail.mit.edu/</a:t>
            </a:r>
            <a:endParaRPr lang="en-US" sz="3200" dirty="0"/>
          </a:p>
        </p:txBody>
      </p:sp>
    </p:spTree>
    <p:extLst>
      <p:ext uri="{BB962C8B-B14F-4D97-AF65-F5344CB8AC3E}">
        <p14:creationId xmlns:p14="http://schemas.microsoft.com/office/powerpoint/2010/main" val="119639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5CA57-EA45-4E94-BD53-09873AC93753}"/>
              </a:ext>
            </a:extLst>
          </p:cNvPr>
          <p:cNvSpPr>
            <a:spLocks noGrp="1"/>
          </p:cNvSpPr>
          <p:nvPr>
            <p:ph type="title"/>
          </p:nvPr>
        </p:nvSpPr>
        <p:spPr/>
        <p:txBody>
          <a:bodyPr/>
          <a:lstStyle/>
          <a:p>
            <a:r>
              <a:rPr lang="en-US" dirty="0"/>
              <a:t>Problem and Insight</a:t>
            </a:r>
          </a:p>
        </p:txBody>
      </p:sp>
      <p:sp>
        <p:nvSpPr>
          <p:cNvPr id="3" name="Content Placeholder 2">
            <a:extLst>
              <a:ext uri="{FF2B5EF4-FFF2-40B4-BE49-F238E27FC236}">
                <a16:creationId xmlns:a16="http://schemas.microsoft.com/office/drawing/2014/main" id="{8A6DBED5-6F9E-4219-BA1A-3689B0158EDB}"/>
              </a:ext>
            </a:extLst>
          </p:cNvPr>
          <p:cNvSpPr>
            <a:spLocks noGrp="1"/>
          </p:cNvSpPr>
          <p:nvPr>
            <p:ph idx="1"/>
          </p:nvPr>
        </p:nvSpPr>
        <p:spPr>
          <a:xfrm>
            <a:off x="437787" y="1447155"/>
            <a:ext cx="5285465" cy="1998931"/>
          </a:xfrm>
        </p:spPr>
        <p:txBody>
          <a:bodyPr>
            <a:noAutofit/>
          </a:bodyPr>
          <a:lstStyle/>
          <a:p>
            <a:pPr marL="0" indent="0">
              <a:spcBef>
                <a:spcPts val="600"/>
              </a:spcBef>
              <a:buNone/>
            </a:pPr>
            <a:r>
              <a:rPr lang="en-US" sz="2200" b="1" dirty="0"/>
              <a:t>Problem</a:t>
            </a:r>
          </a:p>
          <a:p>
            <a:pPr marL="0" indent="0">
              <a:spcBef>
                <a:spcPts val="600"/>
              </a:spcBef>
              <a:buNone/>
            </a:pPr>
            <a:r>
              <a:rPr lang="en-US" sz="2200" dirty="0"/>
              <a:t>Prior speculation mechanisms (Transactional Memory, Thread Level Speculation) require global conflict detection</a:t>
            </a:r>
            <a:br>
              <a:rPr lang="en-US" sz="2200" dirty="0"/>
            </a:br>
            <a:endParaRPr lang="en-US" sz="2200" dirty="0"/>
          </a:p>
        </p:txBody>
      </p:sp>
      <p:sp>
        <p:nvSpPr>
          <p:cNvPr id="4" name="Slide Number Placeholder 3">
            <a:extLst>
              <a:ext uri="{FF2B5EF4-FFF2-40B4-BE49-F238E27FC236}">
                <a16:creationId xmlns:a16="http://schemas.microsoft.com/office/drawing/2014/main" id="{1184DB3F-B473-4F6F-9811-0ED179A72B47}"/>
              </a:ext>
            </a:extLst>
          </p:cNvPr>
          <p:cNvSpPr>
            <a:spLocks noGrp="1"/>
          </p:cNvSpPr>
          <p:nvPr>
            <p:ph type="sldNum" sz="quarter" idx="12"/>
          </p:nvPr>
        </p:nvSpPr>
        <p:spPr/>
        <p:txBody>
          <a:bodyPr/>
          <a:lstStyle/>
          <a:p>
            <a:fld id="{330EA680-D336-4FF7-8B7A-9848BB0A1C32}" type="slidenum">
              <a:rPr lang="en-GB" smtClean="0"/>
              <a:t>3</a:t>
            </a:fld>
            <a:endParaRPr lang="en-GB"/>
          </a:p>
        </p:txBody>
      </p:sp>
      <p:sp>
        <p:nvSpPr>
          <p:cNvPr id="6" name="Content Placeholder 2">
            <a:extLst>
              <a:ext uri="{FF2B5EF4-FFF2-40B4-BE49-F238E27FC236}">
                <a16:creationId xmlns:a16="http://schemas.microsoft.com/office/drawing/2014/main" id="{A90E3197-25A9-48A7-8D78-12707392341B}"/>
              </a:ext>
            </a:extLst>
          </p:cNvPr>
          <p:cNvSpPr txBox="1">
            <a:spLocks/>
          </p:cNvSpPr>
          <p:nvPr/>
        </p:nvSpPr>
        <p:spPr>
          <a:xfrm>
            <a:off x="315707" y="5523350"/>
            <a:ext cx="5780293" cy="168405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en-US" sz="2200" dirty="0"/>
              <a:t>Shared memory system →  coherence protocol</a:t>
            </a:r>
            <a:br>
              <a:rPr lang="en-US" sz="2200" dirty="0"/>
            </a:br>
            <a:r>
              <a:rPr lang="en-US" sz="2200" dirty="0"/>
              <a:t>Coherence poorly suited for accelerators</a:t>
            </a:r>
          </a:p>
        </p:txBody>
      </p:sp>
      <p:sp>
        <p:nvSpPr>
          <p:cNvPr id="25" name="Rectangle 24">
            <a:extLst>
              <a:ext uri="{FF2B5EF4-FFF2-40B4-BE49-F238E27FC236}">
                <a16:creationId xmlns:a16="http://schemas.microsoft.com/office/drawing/2014/main" id="{CE6F6A79-31D8-452F-B1B0-4CD972B51D44}"/>
              </a:ext>
            </a:extLst>
          </p:cNvPr>
          <p:cNvSpPr/>
          <p:nvPr/>
        </p:nvSpPr>
        <p:spPr>
          <a:xfrm>
            <a:off x="1189377" y="3468132"/>
            <a:ext cx="2431151" cy="561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878E19A7-3045-46F8-A166-39B3D40B3056}"/>
              </a:ext>
            </a:extLst>
          </p:cNvPr>
          <p:cNvSpPr txBox="1"/>
          <p:nvPr/>
        </p:nvSpPr>
        <p:spPr>
          <a:xfrm>
            <a:off x="9256551" y="3057885"/>
            <a:ext cx="1630254" cy="400110"/>
          </a:xfrm>
          <a:prstGeom prst="rect">
            <a:avLst/>
          </a:prstGeom>
          <a:noFill/>
        </p:spPr>
        <p:txBody>
          <a:bodyPr wrap="none" rtlCol="0">
            <a:spAutoFit/>
          </a:bodyPr>
          <a:lstStyle/>
          <a:p>
            <a:r>
              <a:rPr lang="en-US" sz="2000" dirty="0"/>
              <a:t>Transaction 2 </a:t>
            </a:r>
          </a:p>
        </p:txBody>
      </p:sp>
      <p:sp>
        <p:nvSpPr>
          <p:cNvPr id="31" name="TextBox 30">
            <a:extLst>
              <a:ext uri="{FF2B5EF4-FFF2-40B4-BE49-F238E27FC236}">
                <a16:creationId xmlns:a16="http://schemas.microsoft.com/office/drawing/2014/main" id="{027FE0E5-F622-4B56-9C0D-BB022022A958}"/>
              </a:ext>
            </a:extLst>
          </p:cNvPr>
          <p:cNvSpPr txBox="1"/>
          <p:nvPr/>
        </p:nvSpPr>
        <p:spPr>
          <a:xfrm>
            <a:off x="294100" y="4465352"/>
            <a:ext cx="857735" cy="400110"/>
          </a:xfrm>
          <a:prstGeom prst="rect">
            <a:avLst/>
          </a:prstGeom>
          <a:noFill/>
        </p:spPr>
        <p:txBody>
          <a:bodyPr wrap="none" rtlCol="0">
            <a:spAutoFit/>
          </a:bodyPr>
          <a:lstStyle/>
          <a:p>
            <a:r>
              <a:rPr lang="en-US" sz="2000" dirty="0"/>
              <a:t>Core 2</a:t>
            </a:r>
          </a:p>
        </p:txBody>
      </p:sp>
      <p:sp>
        <p:nvSpPr>
          <p:cNvPr id="32" name="Rectangle 31">
            <a:extLst>
              <a:ext uri="{FF2B5EF4-FFF2-40B4-BE49-F238E27FC236}">
                <a16:creationId xmlns:a16="http://schemas.microsoft.com/office/drawing/2014/main" id="{0153004C-40AD-4EC0-A553-A19BF13DC837}"/>
              </a:ext>
            </a:extLst>
          </p:cNvPr>
          <p:cNvSpPr/>
          <p:nvPr/>
        </p:nvSpPr>
        <p:spPr>
          <a:xfrm>
            <a:off x="1262602" y="3548128"/>
            <a:ext cx="2232296" cy="41227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Transaction 1(W, Y)</a:t>
            </a:r>
          </a:p>
        </p:txBody>
      </p:sp>
      <p:sp>
        <p:nvSpPr>
          <p:cNvPr id="33" name="Rectangle 32">
            <a:extLst>
              <a:ext uri="{FF2B5EF4-FFF2-40B4-BE49-F238E27FC236}">
                <a16:creationId xmlns:a16="http://schemas.microsoft.com/office/drawing/2014/main" id="{680330CB-D6B1-4E2A-A0F8-D6522A43953D}"/>
              </a:ext>
            </a:extLst>
          </p:cNvPr>
          <p:cNvSpPr/>
          <p:nvPr/>
        </p:nvSpPr>
        <p:spPr>
          <a:xfrm>
            <a:off x="7609383" y="3674725"/>
            <a:ext cx="576976" cy="344881"/>
          </a:xfrm>
          <a:prstGeom prst="rect">
            <a:avLst/>
          </a:prstGeom>
          <a:solidFill>
            <a:srgbClr val="DD8347"/>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W</a:t>
            </a:r>
          </a:p>
        </p:txBody>
      </p:sp>
      <p:cxnSp>
        <p:nvCxnSpPr>
          <p:cNvPr id="38" name="Straight Connector 37">
            <a:extLst>
              <a:ext uri="{FF2B5EF4-FFF2-40B4-BE49-F238E27FC236}">
                <a16:creationId xmlns:a16="http://schemas.microsoft.com/office/drawing/2014/main" id="{F16BC274-0105-45F3-93C2-166CF65F62EA}"/>
              </a:ext>
            </a:extLst>
          </p:cNvPr>
          <p:cNvCxnSpPr>
            <a:cxnSpLocks/>
            <a:endCxn id="113" idx="0"/>
          </p:cNvCxnSpPr>
          <p:nvPr/>
        </p:nvCxnSpPr>
        <p:spPr>
          <a:xfrm>
            <a:off x="7844925" y="4028221"/>
            <a:ext cx="317546" cy="501271"/>
          </a:xfrm>
          <a:prstGeom prst="line">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67CDDE0-E56C-42C4-ABB1-FF779E9D20A5}"/>
              </a:ext>
            </a:extLst>
          </p:cNvPr>
          <p:cNvCxnSpPr>
            <a:cxnSpLocks/>
          </p:cNvCxnSpPr>
          <p:nvPr/>
        </p:nvCxnSpPr>
        <p:spPr>
          <a:xfrm>
            <a:off x="10548973" y="3949166"/>
            <a:ext cx="1129308" cy="0"/>
          </a:xfrm>
          <a:prstGeom prst="line">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134BDB7-DE84-4432-B47A-29F4A4FFD28F}"/>
              </a:ext>
            </a:extLst>
          </p:cNvPr>
          <p:cNvSpPr txBox="1"/>
          <p:nvPr/>
        </p:nvSpPr>
        <p:spPr>
          <a:xfrm>
            <a:off x="10501768" y="3991850"/>
            <a:ext cx="1538582" cy="707886"/>
          </a:xfrm>
          <a:prstGeom prst="rect">
            <a:avLst/>
          </a:prstGeom>
          <a:noFill/>
        </p:spPr>
        <p:txBody>
          <a:bodyPr wrap="square" rtlCol="0">
            <a:spAutoFit/>
          </a:bodyPr>
          <a:lstStyle/>
          <a:p>
            <a:r>
              <a:rPr lang="en-US" sz="2000" dirty="0"/>
              <a:t>Order constraints</a:t>
            </a:r>
          </a:p>
        </p:txBody>
      </p:sp>
      <p:sp>
        <p:nvSpPr>
          <p:cNvPr id="55" name="Oval 54">
            <a:extLst>
              <a:ext uri="{FF2B5EF4-FFF2-40B4-BE49-F238E27FC236}">
                <a16:creationId xmlns:a16="http://schemas.microsoft.com/office/drawing/2014/main" id="{FCB316E6-9B89-4007-8E64-FB101EA1C850}"/>
              </a:ext>
            </a:extLst>
          </p:cNvPr>
          <p:cNvSpPr/>
          <p:nvPr/>
        </p:nvSpPr>
        <p:spPr>
          <a:xfrm rot="20141051">
            <a:off x="7520446" y="3322815"/>
            <a:ext cx="1036015" cy="1943817"/>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FA2AE36F-0EF9-4065-B209-2A2D398EFDFC}"/>
              </a:ext>
            </a:extLst>
          </p:cNvPr>
          <p:cNvSpPr txBox="1"/>
          <p:nvPr/>
        </p:nvSpPr>
        <p:spPr>
          <a:xfrm>
            <a:off x="7179344" y="3000986"/>
            <a:ext cx="1630254" cy="400110"/>
          </a:xfrm>
          <a:prstGeom prst="rect">
            <a:avLst/>
          </a:prstGeom>
          <a:noFill/>
        </p:spPr>
        <p:txBody>
          <a:bodyPr wrap="none" rtlCol="0">
            <a:spAutoFit/>
          </a:bodyPr>
          <a:lstStyle/>
          <a:p>
            <a:r>
              <a:rPr lang="en-US" sz="2000" dirty="0"/>
              <a:t>Transaction 1 </a:t>
            </a:r>
          </a:p>
        </p:txBody>
      </p:sp>
      <p:sp>
        <p:nvSpPr>
          <p:cNvPr id="60" name="Content Placeholder 2">
            <a:extLst>
              <a:ext uri="{FF2B5EF4-FFF2-40B4-BE49-F238E27FC236}">
                <a16:creationId xmlns:a16="http://schemas.microsoft.com/office/drawing/2014/main" id="{FD4D5777-780F-4690-9F3E-47D07B666530}"/>
              </a:ext>
            </a:extLst>
          </p:cNvPr>
          <p:cNvSpPr txBox="1">
            <a:spLocks/>
          </p:cNvSpPr>
          <p:nvPr/>
        </p:nvSpPr>
        <p:spPr>
          <a:xfrm>
            <a:off x="6290677" y="1458795"/>
            <a:ext cx="6118253" cy="163956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2200" b="1" dirty="0"/>
              <a:t>Insight</a:t>
            </a:r>
          </a:p>
          <a:p>
            <a:pPr marL="0" indent="0">
              <a:spcBef>
                <a:spcPts val="400"/>
              </a:spcBef>
              <a:buNone/>
            </a:pPr>
            <a:r>
              <a:rPr lang="en-US" sz="2200" dirty="0"/>
              <a:t>Limit the data that each core can access</a:t>
            </a:r>
          </a:p>
          <a:p>
            <a:pPr marL="0" indent="0">
              <a:spcBef>
                <a:spcPts val="400"/>
              </a:spcBef>
              <a:buNone/>
            </a:pPr>
            <a:r>
              <a:rPr lang="en-US" sz="2200" dirty="0"/>
              <a:t>Divide work into tiny tasks and send them to data</a:t>
            </a:r>
          </a:p>
          <a:p>
            <a:pPr marL="0" indent="0">
              <a:spcBef>
                <a:spcPts val="400"/>
              </a:spcBef>
              <a:buNone/>
            </a:pPr>
            <a:r>
              <a:rPr lang="en-US" sz="2200" dirty="0"/>
              <a:t>Coordinate tasks through order constraints</a:t>
            </a:r>
          </a:p>
        </p:txBody>
      </p:sp>
      <p:graphicFrame>
        <p:nvGraphicFramePr>
          <p:cNvPr id="63" name="Table 62">
            <a:extLst>
              <a:ext uri="{FF2B5EF4-FFF2-40B4-BE49-F238E27FC236}">
                <a16:creationId xmlns:a16="http://schemas.microsoft.com/office/drawing/2014/main" id="{894CE765-9E99-4D40-943E-6ED931962EFF}"/>
              </a:ext>
            </a:extLst>
          </p:cNvPr>
          <p:cNvGraphicFramePr>
            <a:graphicFrameLocks noGrp="1"/>
          </p:cNvGraphicFramePr>
          <p:nvPr>
            <p:extLst>
              <p:ext uri="{D42A27DB-BD31-4B8C-83A1-F6EECF244321}">
                <p14:modId xmlns:p14="http://schemas.microsoft.com/office/powerpoint/2010/main" val="1084300850"/>
              </p:ext>
            </p:extLst>
          </p:nvPr>
        </p:nvGraphicFramePr>
        <p:xfrm>
          <a:off x="5080569" y="3416627"/>
          <a:ext cx="768508" cy="1828800"/>
        </p:xfrm>
        <a:graphic>
          <a:graphicData uri="http://schemas.openxmlformats.org/drawingml/2006/table">
            <a:tbl>
              <a:tblPr firstRow="1"/>
              <a:tblGrid>
                <a:gridCol w="768508">
                  <a:extLst>
                    <a:ext uri="{9D8B030D-6E8A-4147-A177-3AD203B41FA5}">
                      <a16:colId xmlns:a16="http://schemas.microsoft.com/office/drawing/2014/main" val="1280893168"/>
                    </a:ext>
                  </a:extLst>
                </a:gridCol>
              </a:tblGrid>
              <a:tr h="423697">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sz="2400" dirty="0"/>
                        <a:t>W</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DD8047"/>
                    </a:solidFill>
                  </a:tcPr>
                </a:tc>
                <a:extLst>
                  <a:ext uri="{0D108BD9-81ED-4DB2-BD59-A6C34878D82A}">
                    <a16:rowId xmlns:a16="http://schemas.microsoft.com/office/drawing/2014/main" val="10004"/>
                  </a:ext>
                </a:extLst>
              </a:tr>
              <a:tr h="423697">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sz="2400" dirty="0"/>
                        <a:t>X</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2907703267"/>
                  </a:ext>
                </a:extLst>
              </a:tr>
              <a:tr h="423697">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sz="2400" dirty="0"/>
                        <a:t>Y</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94B6D2"/>
                    </a:solidFill>
                  </a:tcPr>
                </a:tc>
                <a:extLst>
                  <a:ext uri="{0D108BD9-81ED-4DB2-BD59-A6C34878D82A}">
                    <a16:rowId xmlns:a16="http://schemas.microsoft.com/office/drawing/2014/main" val="182927395"/>
                  </a:ext>
                </a:extLst>
              </a:tr>
              <a:tr h="423697">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sz="2400" dirty="0"/>
                        <a:t>Z</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A5AB81"/>
                    </a:solidFill>
                  </a:tcPr>
                </a:tc>
                <a:extLst>
                  <a:ext uri="{0D108BD9-81ED-4DB2-BD59-A6C34878D82A}">
                    <a16:rowId xmlns:a16="http://schemas.microsoft.com/office/drawing/2014/main" val="1385623657"/>
                  </a:ext>
                </a:extLst>
              </a:tr>
            </a:tbl>
          </a:graphicData>
        </a:graphic>
      </p:graphicFrame>
      <p:sp>
        <p:nvSpPr>
          <p:cNvPr id="64" name="Rectangle 63">
            <a:extLst>
              <a:ext uri="{FF2B5EF4-FFF2-40B4-BE49-F238E27FC236}">
                <a16:creationId xmlns:a16="http://schemas.microsoft.com/office/drawing/2014/main" id="{27EFD8D5-511C-4265-AA69-8BBB746665C9}"/>
              </a:ext>
            </a:extLst>
          </p:cNvPr>
          <p:cNvSpPr/>
          <p:nvPr/>
        </p:nvSpPr>
        <p:spPr>
          <a:xfrm>
            <a:off x="1189377" y="4370132"/>
            <a:ext cx="2431151" cy="561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6E6B70A7-E3EC-4ACE-ABD6-9609902740B3}"/>
              </a:ext>
            </a:extLst>
          </p:cNvPr>
          <p:cNvSpPr/>
          <p:nvPr/>
        </p:nvSpPr>
        <p:spPr>
          <a:xfrm>
            <a:off x="1243820" y="4450063"/>
            <a:ext cx="2251078" cy="42607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Transaction 2 (Z, W)</a:t>
            </a:r>
          </a:p>
        </p:txBody>
      </p:sp>
      <p:sp>
        <p:nvSpPr>
          <p:cNvPr id="66" name="TextBox 65">
            <a:extLst>
              <a:ext uri="{FF2B5EF4-FFF2-40B4-BE49-F238E27FC236}">
                <a16:creationId xmlns:a16="http://schemas.microsoft.com/office/drawing/2014/main" id="{4A8EDC7F-0C30-437E-B953-E0138BD972B3}"/>
              </a:ext>
            </a:extLst>
          </p:cNvPr>
          <p:cNvSpPr txBox="1"/>
          <p:nvPr/>
        </p:nvSpPr>
        <p:spPr>
          <a:xfrm>
            <a:off x="4896218" y="3048560"/>
            <a:ext cx="1256947" cy="461665"/>
          </a:xfrm>
          <a:prstGeom prst="rect">
            <a:avLst/>
          </a:prstGeom>
          <a:noFill/>
        </p:spPr>
        <p:txBody>
          <a:bodyPr wrap="square" rtlCol="0">
            <a:spAutoFit/>
          </a:bodyPr>
          <a:lstStyle/>
          <a:p>
            <a:r>
              <a:rPr lang="en-US" sz="2400" dirty="0"/>
              <a:t>Memory</a:t>
            </a:r>
          </a:p>
        </p:txBody>
      </p:sp>
      <p:cxnSp>
        <p:nvCxnSpPr>
          <p:cNvPr id="67" name="Straight Connector 66">
            <a:extLst>
              <a:ext uri="{FF2B5EF4-FFF2-40B4-BE49-F238E27FC236}">
                <a16:creationId xmlns:a16="http://schemas.microsoft.com/office/drawing/2014/main" id="{087761C3-8EE4-4647-9AC8-9E4AD4248C65}"/>
              </a:ext>
            </a:extLst>
          </p:cNvPr>
          <p:cNvCxnSpPr>
            <a:cxnSpLocks/>
            <a:endCxn id="32" idx="3"/>
          </p:cNvCxnSpPr>
          <p:nvPr/>
        </p:nvCxnSpPr>
        <p:spPr>
          <a:xfrm flipH="1">
            <a:off x="3494898" y="3594103"/>
            <a:ext cx="1601410" cy="160165"/>
          </a:xfrm>
          <a:prstGeom prst="line">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9AD8A6E-16FB-4270-8F94-453C424D8D35}"/>
              </a:ext>
            </a:extLst>
          </p:cNvPr>
          <p:cNvCxnSpPr>
            <a:cxnSpLocks/>
          </p:cNvCxnSpPr>
          <p:nvPr/>
        </p:nvCxnSpPr>
        <p:spPr>
          <a:xfrm flipH="1" flipV="1">
            <a:off x="3531244" y="3888659"/>
            <a:ext cx="1530543" cy="576695"/>
          </a:xfrm>
          <a:prstGeom prst="line">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B4B895-570C-4607-80F0-89DAE1310D79}"/>
              </a:ext>
            </a:extLst>
          </p:cNvPr>
          <p:cNvCxnSpPr>
            <a:cxnSpLocks/>
            <a:endCxn id="65" idx="3"/>
          </p:cNvCxnSpPr>
          <p:nvPr/>
        </p:nvCxnSpPr>
        <p:spPr>
          <a:xfrm flipH="1" flipV="1">
            <a:off x="3494898" y="4663100"/>
            <a:ext cx="1566900" cy="162386"/>
          </a:xfrm>
          <a:prstGeom prst="line">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EAD3F00-3A11-45CC-B12D-35C61B0DE146}"/>
              </a:ext>
            </a:extLst>
          </p:cNvPr>
          <p:cNvCxnSpPr>
            <a:cxnSpLocks/>
            <a:endCxn id="65" idx="3"/>
          </p:cNvCxnSpPr>
          <p:nvPr/>
        </p:nvCxnSpPr>
        <p:spPr>
          <a:xfrm flipH="1">
            <a:off x="3494898" y="3650011"/>
            <a:ext cx="1582632" cy="1013089"/>
          </a:xfrm>
          <a:prstGeom prst="line">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182EF06-9CEC-4F04-AE8A-BE9A6809C282}"/>
              </a:ext>
            </a:extLst>
          </p:cNvPr>
          <p:cNvCxnSpPr>
            <a:cxnSpLocks/>
          </p:cNvCxnSpPr>
          <p:nvPr/>
        </p:nvCxnSpPr>
        <p:spPr>
          <a:xfrm flipH="1" flipV="1">
            <a:off x="5849077" y="3425786"/>
            <a:ext cx="1571366" cy="111837"/>
          </a:xfrm>
          <a:prstGeom prst="line">
            <a:avLst/>
          </a:prstGeom>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81735829-B204-40CA-87DC-93B8FC408644}"/>
              </a:ext>
            </a:extLst>
          </p:cNvPr>
          <p:cNvSpPr/>
          <p:nvPr/>
        </p:nvSpPr>
        <p:spPr>
          <a:xfrm>
            <a:off x="7393963" y="3537623"/>
            <a:ext cx="2668896" cy="561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2AF04D00-F65F-43EA-9CDF-EF5D23A96A42}"/>
              </a:ext>
            </a:extLst>
          </p:cNvPr>
          <p:cNvSpPr txBox="1"/>
          <p:nvPr/>
        </p:nvSpPr>
        <p:spPr>
          <a:xfrm>
            <a:off x="6607057" y="4597934"/>
            <a:ext cx="857735" cy="400110"/>
          </a:xfrm>
          <a:prstGeom prst="rect">
            <a:avLst/>
          </a:prstGeom>
          <a:noFill/>
        </p:spPr>
        <p:txBody>
          <a:bodyPr wrap="none" rtlCol="0">
            <a:spAutoFit/>
          </a:bodyPr>
          <a:lstStyle/>
          <a:p>
            <a:r>
              <a:rPr lang="en-US" sz="2000" dirty="0"/>
              <a:t>Core 2</a:t>
            </a:r>
          </a:p>
        </p:txBody>
      </p:sp>
      <p:sp>
        <p:nvSpPr>
          <p:cNvPr id="84" name="Rectangle 83">
            <a:extLst>
              <a:ext uri="{FF2B5EF4-FFF2-40B4-BE49-F238E27FC236}">
                <a16:creationId xmlns:a16="http://schemas.microsoft.com/office/drawing/2014/main" id="{6F74BE8B-2248-4DB0-9A0C-91214867248D}"/>
              </a:ext>
            </a:extLst>
          </p:cNvPr>
          <p:cNvSpPr/>
          <p:nvPr/>
        </p:nvSpPr>
        <p:spPr>
          <a:xfrm>
            <a:off x="7393963" y="4439623"/>
            <a:ext cx="2668896" cy="561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Box 84">
            <a:extLst>
              <a:ext uri="{FF2B5EF4-FFF2-40B4-BE49-F238E27FC236}">
                <a16:creationId xmlns:a16="http://schemas.microsoft.com/office/drawing/2014/main" id="{CDE4F8F1-C856-4143-8050-ED22C0F7A742}"/>
              </a:ext>
            </a:extLst>
          </p:cNvPr>
          <p:cNvSpPr txBox="1"/>
          <p:nvPr/>
        </p:nvSpPr>
        <p:spPr>
          <a:xfrm>
            <a:off x="6606386" y="3625993"/>
            <a:ext cx="857735" cy="400110"/>
          </a:xfrm>
          <a:prstGeom prst="rect">
            <a:avLst/>
          </a:prstGeom>
          <a:noFill/>
        </p:spPr>
        <p:txBody>
          <a:bodyPr wrap="none" rtlCol="0">
            <a:spAutoFit/>
          </a:bodyPr>
          <a:lstStyle/>
          <a:p>
            <a:r>
              <a:rPr lang="en-US" sz="2000" dirty="0"/>
              <a:t>Core 1</a:t>
            </a:r>
          </a:p>
        </p:txBody>
      </p:sp>
      <p:cxnSp>
        <p:nvCxnSpPr>
          <p:cNvPr id="92" name="Straight Connector 91">
            <a:extLst>
              <a:ext uri="{FF2B5EF4-FFF2-40B4-BE49-F238E27FC236}">
                <a16:creationId xmlns:a16="http://schemas.microsoft.com/office/drawing/2014/main" id="{7CDF86BD-8951-4E6C-BF69-5BEFECA21225}"/>
              </a:ext>
            </a:extLst>
          </p:cNvPr>
          <p:cNvCxnSpPr>
            <a:cxnSpLocks/>
            <a:endCxn id="63" idx="3"/>
          </p:cNvCxnSpPr>
          <p:nvPr/>
        </p:nvCxnSpPr>
        <p:spPr>
          <a:xfrm flipH="1">
            <a:off x="5849077" y="4084882"/>
            <a:ext cx="1544886" cy="246145"/>
          </a:xfrm>
          <a:prstGeom prst="line">
            <a:avLst/>
          </a:prstGeom>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FB972D9-24BD-4E7F-9C39-288981DFB670}"/>
              </a:ext>
            </a:extLst>
          </p:cNvPr>
          <p:cNvCxnSpPr>
            <a:cxnSpLocks/>
            <a:endCxn id="63" idx="3"/>
          </p:cNvCxnSpPr>
          <p:nvPr/>
        </p:nvCxnSpPr>
        <p:spPr>
          <a:xfrm flipH="1" flipV="1">
            <a:off x="5849077" y="4331027"/>
            <a:ext cx="1537816" cy="102230"/>
          </a:xfrm>
          <a:prstGeom prst="line">
            <a:avLst/>
          </a:prstGeom>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DA8AF33-F2CC-4A2D-8F91-C515F3509CA7}"/>
              </a:ext>
            </a:extLst>
          </p:cNvPr>
          <p:cNvCxnSpPr>
            <a:cxnSpLocks/>
          </p:cNvCxnSpPr>
          <p:nvPr/>
        </p:nvCxnSpPr>
        <p:spPr>
          <a:xfrm flipH="1">
            <a:off x="5867848" y="5024754"/>
            <a:ext cx="1519046" cy="228661"/>
          </a:xfrm>
          <a:prstGeom prst="line">
            <a:avLst/>
          </a:prstGeom>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9909E332-7FDC-449C-8D01-31291BD2A951}"/>
              </a:ext>
            </a:extLst>
          </p:cNvPr>
          <p:cNvSpPr/>
          <p:nvPr/>
        </p:nvSpPr>
        <p:spPr>
          <a:xfrm>
            <a:off x="7873983" y="4529492"/>
            <a:ext cx="576976" cy="344881"/>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n w="0"/>
                <a:solidFill>
                  <a:schemeClr val="tx1"/>
                </a:solidFill>
                <a:effectLst>
                  <a:outerShdw blurRad="38100" dist="19050" dir="2700000" algn="tl" rotWithShape="0">
                    <a:schemeClr val="dk1">
                      <a:alpha val="40000"/>
                    </a:schemeClr>
                  </a:outerShdw>
                </a:effectLst>
              </a:rPr>
              <a:t>Y</a:t>
            </a:r>
          </a:p>
        </p:txBody>
      </p:sp>
      <p:sp>
        <p:nvSpPr>
          <p:cNvPr id="115" name="Rectangle 114">
            <a:extLst>
              <a:ext uri="{FF2B5EF4-FFF2-40B4-BE49-F238E27FC236}">
                <a16:creationId xmlns:a16="http://schemas.microsoft.com/office/drawing/2014/main" id="{58C4FFEE-3C60-49DB-8A9E-9E599A91CAE3}"/>
              </a:ext>
            </a:extLst>
          </p:cNvPr>
          <p:cNvSpPr/>
          <p:nvPr/>
        </p:nvSpPr>
        <p:spPr>
          <a:xfrm>
            <a:off x="8901157" y="4533219"/>
            <a:ext cx="576976" cy="344881"/>
          </a:xfrm>
          <a:prstGeom prst="rect">
            <a:avLst/>
          </a:prstGeom>
          <a:solidFill>
            <a:schemeClr val="tx2">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n w="0"/>
                <a:solidFill>
                  <a:schemeClr val="tx1"/>
                </a:solidFill>
                <a:effectLst>
                  <a:outerShdw blurRad="38100" dist="19050" dir="2700000" algn="tl" rotWithShape="0">
                    <a:schemeClr val="dk1">
                      <a:alpha val="40000"/>
                    </a:schemeClr>
                  </a:outerShdw>
                </a:effectLst>
              </a:rPr>
              <a:t>Z</a:t>
            </a:r>
          </a:p>
        </p:txBody>
      </p:sp>
      <p:sp>
        <p:nvSpPr>
          <p:cNvPr id="117" name="Rectangle 116">
            <a:extLst>
              <a:ext uri="{FF2B5EF4-FFF2-40B4-BE49-F238E27FC236}">
                <a16:creationId xmlns:a16="http://schemas.microsoft.com/office/drawing/2014/main" id="{9D6B8AC5-42F4-4C64-A865-7F177CF4C01E}"/>
              </a:ext>
            </a:extLst>
          </p:cNvPr>
          <p:cNvSpPr/>
          <p:nvPr/>
        </p:nvSpPr>
        <p:spPr>
          <a:xfrm>
            <a:off x="9315357" y="3666965"/>
            <a:ext cx="576976" cy="344881"/>
          </a:xfrm>
          <a:prstGeom prst="rect">
            <a:avLst/>
          </a:prstGeom>
          <a:solidFill>
            <a:srgbClr val="DD8347"/>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n w="0"/>
                <a:solidFill>
                  <a:schemeClr val="tx1"/>
                </a:solidFill>
                <a:effectLst>
                  <a:outerShdw blurRad="38100" dist="19050" dir="2700000" algn="tl" rotWithShape="0">
                    <a:schemeClr val="dk1">
                      <a:alpha val="40000"/>
                    </a:schemeClr>
                  </a:outerShdw>
                </a:effectLst>
              </a:rPr>
              <a:t>W</a:t>
            </a:r>
          </a:p>
        </p:txBody>
      </p:sp>
      <p:cxnSp>
        <p:nvCxnSpPr>
          <p:cNvPr id="119" name="Straight Connector 118">
            <a:extLst>
              <a:ext uri="{FF2B5EF4-FFF2-40B4-BE49-F238E27FC236}">
                <a16:creationId xmlns:a16="http://schemas.microsoft.com/office/drawing/2014/main" id="{92BE3969-167D-441F-91CE-CF168481AE8C}"/>
              </a:ext>
            </a:extLst>
          </p:cNvPr>
          <p:cNvCxnSpPr>
            <a:cxnSpLocks/>
            <a:stCxn id="113" idx="3"/>
            <a:endCxn id="115" idx="1"/>
          </p:cNvCxnSpPr>
          <p:nvPr/>
        </p:nvCxnSpPr>
        <p:spPr>
          <a:xfrm>
            <a:off x="8450959" y="4701933"/>
            <a:ext cx="450198" cy="3727"/>
          </a:xfrm>
          <a:prstGeom prst="line">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7995D65-71D3-44AA-97CB-8F3187D21F41}"/>
              </a:ext>
            </a:extLst>
          </p:cNvPr>
          <p:cNvCxnSpPr>
            <a:cxnSpLocks/>
            <a:stCxn id="115" idx="0"/>
            <a:endCxn id="117" idx="2"/>
          </p:cNvCxnSpPr>
          <p:nvPr/>
        </p:nvCxnSpPr>
        <p:spPr>
          <a:xfrm flipV="1">
            <a:off x="9189645" y="4011846"/>
            <a:ext cx="414200" cy="521373"/>
          </a:xfrm>
          <a:prstGeom prst="line">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7" name="Oval 126">
            <a:extLst>
              <a:ext uri="{FF2B5EF4-FFF2-40B4-BE49-F238E27FC236}">
                <a16:creationId xmlns:a16="http://schemas.microsoft.com/office/drawing/2014/main" id="{C955D530-EF06-4F19-A4DF-E2B36960AC17}"/>
              </a:ext>
            </a:extLst>
          </p:cNvPr>
          <p:cNvSpPr/>
          <p:nvPr/>
        </p:nvSpPr>
        <p:spPr>
          <a:xfrm rot="1941859">
            <a:off x="8922665" y="3292112"/>
            <a:ext cx="1132279" cy="1943817"/>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A22C1487-AAE8-4164-8CA4-B648B0DA6674}"/>
              </a:ext>
            </a:extLst>
          </p:cNvPr>
          <p:cNvSpPr txBox="1"/>
          <p:nvPr/>
        </p:nvSpPr>
        <p:spPr>
          <a:xfrm>
            <a:off x="294100" y="3593509"/>
            <a:ext cx="857735" cy="400110"/>
          </a:xfrm>
          <a:prstGeom prst="rect">
            <a:avLst/>
          </a:prstGeom>
          <a:noFill/>
        </p:spPr>
        <p:txBody>
          <a:bodyPr wrap="none" rtlCol="0">
            <a:spAutoFit/>
          </a:bodyPr>
          <a:lstStyle/>
          <a:p>
            <a:r>
              <a:rPr lang="en-US" sz="2000" dirty="0"/>
              <a:t>Core 1</a:t>
            </a:r>
          </a:p>
        </p:txBody>
      </p:sp>
      <p:sp>
        <p:nvSpPr>
          <p:cNvPr id="130" name="Content Placeholder 2">
            <a:extLst>
              <a:ext uri="{FF2B5EF4-FFF2-40B4-BE49-F238E27FC236}">
                <a16:creationId xmlns:a16="http://schemas.microsoft.com/office/drawing/2014/main" id="{C2B9F13F-2E68-4B86-883F-6F9769B541ED}"/>
              </a:ext>
            </a:extLst>
          </p:cNvPr>
          <p:cNvSpPr txBox="1">
            <a:spLocks/>
          </p:cNvSpPr>
          <p:nvPr/>
        </p:nvSpPr>
        <p:spPr>
          <a:xfrm>
            <a:off x="6432404" y="5547951"/>
            <a:ext cx="5928681" cy="86311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600"/>
              </a:spcBef>
              <a:buNone/>
            </a:pPr>
            <a:r>
              <a:rPr lang="en-US" sz="2200" dirty="0"/>
              <a:t>Local conflict detection → No coherence needed</a:t>
            </a:r>
          </a:p>
        </p:txBody>
      </p:sp>
      <p:cxnSp>
        <p:nvCxnSpPr>
          <p:cNvPr id="151" name="Straight Arrow Connector 150">
            <a:extLst>
              <a:ext uri="{FF2B5EF4-FFF2-40B4-BE49-F238E27FC236}">
                <a16:creationId xmlns:a16="http://schemas.microsoft.com/office/drawing/2014/main" id="{34DCA7FF-3C0C-4844-B835-40676DFF1A95}"/>
              </a:ext>
            </a:extLst>
          </p:cNvPr>
          <p:cNvCxnSpPr>
            <a:cxnSpLocks/>
          </p:cNvCxnSpPr>
          <p:nvPr/>
        </p:nvCxnSpPr>
        <p:spPr>
          <a:xfrm>
            <a:off x="2990802" y="3888659"/>
            <a:ext cx="247136" cy="6408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2" name="Multiply 109">
            <a:extLst>
              <a:ext uri="{FF2B5EF4-FFF2-40B4-BE49-F238E27FC236}">
                <a16:creationId xmlns:a16="http://schemas.microsoft.com/office/drawing/2014/main" id="{60222FBF-1442-4CD7-A1C1-A2E81A9E02E7}"/>
              </a:ext>
            </a:extLst>
          </p:cNvPr>
          <p:cNvSpPr/>
          <p:nvPr/>
        </p:nvSpPr>
        <p:spPr>
          <a:xfrm>
            <a:off x="3144577" y="4081326"/>
            <a:ext cx="315761" cy="258044"/>
          </a:xfrm>
          <a:prstGeom prst="mathMultiply">
            <a:avLst/>
          </a:prstGeom>
          <a:solidFill>
            <a:srgbClr val="FF0000"/>
          </a:solidFill>
          <a:ln w="19050" cap="flat" cmpd="sng" algn="ctr">
            <a:solidFill>
              <a:srgbClr val="C00000"/>
            </a:solid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Tw Cen MT"/>
              <a:ea typeface="+mn-ea"/>
              <a:cs typeface="+mn-cs"/>
            </a:endParaRPr>
          </a:p>
        </p:txBody>
      </p:sp>
      <p:cxnSp>
        <p:nvCxnSpPr>
          <p:cNvPr id="155" name="Straight Arrow Connector 154">
            <a:extLst>
              <a:ext uri="{FF2B5EF4-FFF2-40B4-BE49-F238E27FC236}">
                <a16:creationId xmlns:a16="http://schemas.microsoft.com/office/drawing/2014/main" id="{678837AA-9E9C-46D5-B3D0-40BBDE0A7262}"/>
              </a:ext>
            </a:extLst>
          </p:cNvPr>
          <p:cNvCxnSpPr>
            <a:cxnSpLocks/>
          </p:cNvCxnSpPr>
          <p:nvPr/>
        </p:nvCxnSpPr>
        <p:spPr>
          <a:xfrm>
            <a:off x="8247297" y="3917380"/>
            <a:ext cx="1031383" cy="202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6" name="Multiply 109">
            <a:extLst>
              <a:ext uri="{FF2B5EF4-FFF2-40B4-BE49-F238E27FC236}">
                <a16:creationId xmlns:a16="http://schemas.microsoft.com/office/drawing/2014/main" id="{192D77F0-A208-4E29-8063-073D16773D81}"/>
              </a:ext>
            </a:extLst>
          </p:cNvPr>
          <p:cNvSpPr/>
          <p:nvPr/>
        </p:nvSpPr>
        <p:spPr>
          <a:xfrm>
            <a:off x="8450500" y="3677552"/>
            <a:ext cx="315761" cy="258044"/>
          </a:xfrm>
          <a:prstGeom prst="mathMultiply">
            <a:avLst/>
          </a:prstGeom>
          <a:solidFill>
            <a:srgbClr val="FF0000"/>
          </a:solidFill>
          <a:ln w="19050" cap="flat" cmpd="sng" algn="ctr">
            <a:solidFill>
              <a:srgbClr val="C00000"/>
            </a:solid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Tw Cen MT"/>
              <a:ea typeface="+mn-ea"/>
              <a:cs typeface="+mn-cs"/>
            </a:endParaRPr>
          </a:p>
        </p:txBody>
      </p:sp>
    </p:spTree>
    <p:custDataLst>
      <p:tags r:id="rId1"/>
    </p:custDataLst>
    <p:extLst>
      <p:ext uri="{BB962C8B-B14F-4D97-AF65-F5344CB8AC3E}">
        <p14:creationId xmlns:p14="http://schemas.microsoft.com/office/powerpoint/2010/main" val="62437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2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3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5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5" grpId="0" animBg="1"/>
      <p:bldP spid="29" grpId="0"/>
      <p:bldP spid="31" grpId="0"/>
      <p:bldP spid="32" grpId="0" animBg="1"/>
      <p:bldP spid="33" grpId="0" animBg="1"/>
      <p:bldP spid="53" grpId="0"/>
      <p:bldP spid="55" grpId="0" animBg="1"/>
      <p:bldP spid="57" grpId="0"/>
      <p:bldP spid="60" grpId="0"/>
      <p:bldP spid="64" grpId="0" animBg="1"/>
      <p:bldP spid="65" grpId="0" animBg="1"/>
      <p:bldP spid="66" grpId="0"/>
      <p:bldP spid="82" grpId="0" animBg="1"/>
      <p:bldP spid="83" grpId="0"/>
      <p:bldP spid="84" grpId="0" animBg="1"/>
      <p:bldP spid="85" grpId="0"/>
      <p:bldP spid="113" grpId="0" animBg="1"/>
      <p:bldP spid="115" grpId="0" animBg="1"/>
      <p:bldP spid="117" grpId="0" animBg="1"/>
      <p:bldP spid="127" grpId="0" animBg="1"/>
      <p:bldP spid="129" grpId="0"/>
      <p:bldP spid="130" grpId="0"/>
      <p:bldP spid="152" grpId="0" animBg="1"/>
      <p:bldP spid="15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D227-0585-410B-9676-F1D99B313154}"/>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18752B58-BD88-4E41-8E5F-7BE22B20AB08}"/>
              </a:ext>
            </a:extLst>
          </p:cNvPr>
          <p:cNvSpPr>
            <a:spLocks noGrp="1"/>
          </p:cNvSpPr>
          <p:nvPr>
            <p:ph idx="1"/>
          </p:nvPr>
        </p:nvSpPr>
        <p:spPr>
          <a:xfrm>
            <a:off x="387161" y="1576867"/>
            <a:ext cx="11558405" cy="4023360"/>
          </a:xfrm>
        </p:spPr>
        <p:txBody>
          <a:bodyPr>
            <a:normAutofit/>
          </a:bodyPr>
          <a:lstStyle/>
          <a:p>
            <a:pPr marL="0" indent="0">
              <a:buSzPct val="140000"/>
              <a:buNone/>
            </a:pPr>
            <a:r>
              <a:rPr lang="en-US" sz="2400" dirty="0"/>
              <a:t>SLOT (Spatially Located Ordered Tasks):  A new execution model that does not require coherence, but relies on task ordering and spatial task mapping to detect conflicts</a:t>
            </a:r>
          </a:p>
          <a:p>
            <a:pPr marL="0" indent="0">
              <a:buSzPct val="140000"/>
              <a:buNone/>
            </a:pPr>
            <a:r>
              <a:rPr lang="en-US" sz="2400" dirty="0"/>
              <a:t>Chronos: An implementation of SLOT that provides a common framework for acceleration of applications with speculative parallelism</a:t>
            </a:r>
          </a:p>
          <a:p>
            <a:endParaRPr lang="en-US" sz="2400" dirty="0"/>
          </a:p>
        </p:txBody>
      </p:sp>
      <p:sp>
        <p:nvSpPr>
          <p:cNvPr id="4" name="Slide Number Placeholder 3">
            <a:extLst>
              <a:ext uri="{FF2B5EF4-FFF2-40B4-BE49-F238E27FC236}">
                <a16:creationId xmlns:a16="http://schemas.microsoft.com/office/drawing/2014/main" id="{AF598AFC-D279-4BCC-A64E-5333EA5E3B70}"/>
              </a:ext>
            </a:extLst>
          </p:cNvPr>
          <p:cNvSpPr>
            <a:spLocks noGrp="1"/>
          </p:cNvSpPr>
          <p:nvPr>
            <p:ph type="sldNum" sz="quarter" idx="12"/>
          </p:nvPr>
        </p:nvSpPr>
        <p:spPr/>
        <p:txBody>
          <a:bodyPr/>
          <a:lstStyle/>
          <a:p>
            <a:fld id="{330EA680-D336-4FF7-8B7A-9848BB0A1C32}" type="slidenum">
              <a:rPr lang="en-GB" smtClean="0"/>
              <a:t>4</a:t>
            </a:fld>
            <a:endParaRPr lang="en-GB"/>
          </a:p>
        </p:txBody>
      </p:sp>
      <p:pic>
        <p:nvPicPr>
          <p:cNvPr id="5" name="Picture 4">
            <a:extLst>
              <a:ext uri="{FF2B5EF4-FFF2-40B4-BE49-F238E27FC236}">
                <a16:creationId xmlns:a16="http://schemas.microsoft.com/office/drawing/2014/main" id="{02AA9FEC-A8A3-4580-ADDF-88BDC4D50576}"/>
              </a:ext>
            </a:extLst>
          </p:cNvPr>
          <p:cNvPicPr>
            <a:picLocks noChangeAspect="1"/>
          </p:cNvPicPr>
          <p:nvPr/>
        </p:nvPicPr>
        <p:blipFill rotWithShape="1">
          <a:blip r:embed="rId4">
            <a:extLst>
              <a:ext uri="{28A0092B-C50C-407E-A947-70E740481C1C}">
                <a14:useLocalDpi xmlns:a14="http://schemas.microsoft.com/office/drawing/2010/main" val="0"/>
              </a:ext>
            </a:extLst>
          </a:blip>
          <a:srcRect t="15923" b="43016"/>
          <a:stretch/>
        </p:blipFill>
        <p:spPr>
          <a:xfrm>
            <a:off x="377522" y="3324612"/>
            <a:ext cx="4700192" cy="2171227"/>
          </a:xfrm>
          <a:prstGeom prst="rect">
            <a:avLst/>
          </a:prstGeom>
        </p:spPr>
      </p:pic>
      <p:sp>
        <p:nvSpPr>
          <p:cNvPr id="7" name="TextBox 6">
            <a:extLst>
              <a:ext uri="{FF2B5EF4-FFF2-40B4-BE49-F238E27FC236}">
                <a16:creationId xmlns:a16="http://schemas.microsoft.com/office/drawing/2014/main" id="{B9CDA196-0202-432C-BFDE-78EAD9680620}"/>
              </a:ext>
            </a:extLst>
          </p:cNvPr>
          <p:cNvSpPr txBox="1"/>
          <p:nvPr/>
        </p:nvSpPr>
        <p:spPr>
          <a:xfrm>
            <a:off x="3459922" y="5860649"/>
            <a:ext cx="4559582" cy="461665"/>
          </a:xfrm>
          <a:prstGeom prst="rect">
            <a:avLst/>
          </a:prstGeom>
          <a:noFill/>
        </p:spPr>
        <p:txBody>
          <a:bodyPr wrap="none" rtlCol="0">
            <a:spAutoFit/>
          </a:bodyPr>
          <a:lstStyle/>
          <a:p>
            <a:pPr algn="ctr"/>
            <a:r>
              <a:rPr lang="en-US" sz="2400" dirty="0">
                <a:hlinkClick r:id="rId5"/>
              </a:rPr>
              <a:t>https://chronos-arch.csail.mit.edu/</a:t>
            </a:r>
            <a:endParaRPr lang="en-US" sz="2400" dirty="0"/>
          </a:p>
        </p:txBody>
      </p:sp>
      <p:pic>
        <p:nvPicPr>
          <p:cNvPr id="10" name="Picture 9">
            <a:extLst>
              <a:ext uri="{FF2B5EF4-FFF2-40B4-BE49-F238E27FC236}">
                <a16:creationId xmlns:a16="http://schemas.microsoft.com/office/drawing/2014/main" id="{FD1017D7-E22F-400B-8E6F-EC9152FA9C10}"/>
              </a:ext>
            </a:extLst>
          </p:cNvPr>
          <p:cNvPicPr>
            <a:picLocks noChangeAspect="1"/>
          </p:cNvPicPr>
          <p:nvPr/>
        </p:nvPicPr>
        <p:blipFill rotWithShape="1">
          <a:blip r:embed="rId4">
            <a:extLst>
              <a:ext uri="{28A0092B-C50C-407E-A947-70E740481C1C}">
                <a14:useLocalDpi xmlns:a14="http://schemas.microsoft.com/office/drawing/2010/main" val="0"/>
              </a:ext>
            </a:extLst>
          </a:blip>
          <a:srcRect l="6675" t="56964"/>
          <a:stretch/>
        </p:blipFill>
        <p:spPr>
          <a:xfrm>
            <a:off x="4784629" y="3297514"/>
            <a:ext cx="4609202" cy="2391160"/>
          </a:xfrm>
          <a:prstGeom prst="rect">
            <a:avLst/>
          </a:prstGeom>
        </p:spPr>
      </p:pic>
      <p:pic>
        <p:nvPicPr>
          <p:cNvPr id="8" name="Picture 7">
            <a:extLst>
              <a:ext uri="{FF2B5EF4-FFF2-40B4-BE49-F238E27FC236}">
                <a16:creationId xmlns:a16="http://schemas.microsoft.com/office/drawing/2014/main" id="{363A57F5-9539-445F-87C4-6370BDAEEC39}"/>
              </a:ext>
            </a:extLst>
          </p:cNvPr>
          <p:cNvPicPr>
            <a:picLocks noChangeAspect="1"/>
          </p:cNvPicPr>
          <p:nvPr/>
        </p:nvPicPr>
        <p:blipFill rotWithShape="1">
          <a:blip r:embed="rId6">
            <a:extLst>
              <a:ext uri="{28A0092B-C50C-407E-A947-70E740481C1C}">
                <a14:useLocalDpi xmlns:a14="http://schemas.microsoft.com/office/drawing/2010/main" val="0"/>
              </a:ext>
            </a:extLst>
          </a:blip>
          <a:srcRect l="47527" t="5334" r="16768" b="83212"/>
          <a:stretch/>
        </p:blipFill>
        <p:spPr>
          <a:xfrm>
            <a:off x="9036280" y="3715081"/>
            <a:ext cx="3040380" cy="1097280"/>
          </a:xfrm>
          <a:prstGeom prst="rect">
            <a:avLst/>
          </a:prstGeom>
        </p:spPr>
      </p:pic>
    </p:spTree>
    <p:custDataLst>
      <p:tags r:id="rId1"/>
    </p:custDataLst>
    <p:extLst>
      <p:ext uri="{BB962C8B-B14F-4D97-AF65-F5344CB8AC3E}">
        <p14:creationId xmlns:p14="http://schemas.microsoft.com/office/powerpoint/2010/main" val="157777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66BF-86FE-49BC-B937-B7303A7B6A2D}"/>
              </a:ext>
            </a:extLst>
          </p:cNvPr>
          <p:cNvSpPr>
            <a:spLocks noGrp="1"/>
          </p:cNvSpPr>
          <p:nvPr>
            <p:ph type="title"/>
          </p:nvPr>
        </p:nvSpPr>
        <p:spPr>
          <a:xfrm>
            <a:off x="315708" y="301410"/>
            <a:ext cx="11629858" cy="914548"/>
          </a:xfrm>
        </p:spPr>
        <p:txBody>
          <a:bodyPr>
            <a:normAutofit/>
          </a:bodyPr>
          <a:lstStyle/>
          <a:p>
            <a:r>
              <a:rPr lang="en-US" dirty="0"/>
              <a:t>Speculative parallelism with single-object tasks</a:t>
            </a:r>
          </a:p>
        </p:txBody>
      </p:sp>
      <p:sp>
        <p:nvSpPr>
          <p:cNvPr id="185" name="TextBox 184">
            <a:extLst>
              <a:ext uri="{FF2B5EF4-FFF2-40B4-BE49-F238E27FC236}">
                <a16:creationId xmlns:a16="http://schemas.microsoft.com/office/drawing/2014/main" id="{EFFF1D3F-A4D4-43F4-8669-71E9C62BD972}"/>
              </a:ext>
            </a:extLst>
          </p:cNvPr>
          <p:cNvSpPr txBox="1"/>
          <p:nvPr/>
        </p:nvSpPr>
        <p:spPr>
          <a:xfrm>
            <a:off x="219190" y="1561096"/>
            <a:ext cx="6377515" cy="461665"/>
          </a:xfrm>
          <a:prstGeom prst="rect">
            <a:avLst/>
          </a:prstGeom>
          <a:noFill/>
        </p:spPr>
        <p:txBody>
          <a:bodyPr wrap="none" rtlCol="0">
            <a:spAutoFit/>
          </a:bodyPr>
          <a:lstStyle/>
          <a:p>
            <a:r>
              <a:rPr lang="en-US" sz="2400" dirty="0"/>
              <a:t>Discrete Event Simulation (DES) for Digital Circuits</a:t>
            </a:r>
          </a:p>
        </p:txBody>
      </p:sp>
      <p:sp>
        <p:nvSpPr>
          <p:cNvPr id="93" name="Slide Number Placeholder 3">
            <a:extLst>
              <a:ext uri="{FF2B5EF4-FFF2-40B4-BE49-F238E27FC236}">
                <a16:creationId xmlns:a16="http://schemas.microsoft.com/office/drawing/2014/main" id="{DF215B02-AC6C-4F8E-8D1E-25D10B03EB8F}"/>
              </a:ext>
            </a:extLst>
          </p:cNvPr>
          <p:cNvSpPr>
            <a:spLocks noGrp="1"/>
          </p:cNvSpPr>
          <p:nvPr>
            <p:ph type="sldNum" sz="quarter" idx="12"/>
          </p:nvPr>
        </p:nvSpPr>
        <p:spPr>
          <a:xfrm>
            <a:off x="9900458" y="6459785"/>
            <a:ext cx="1312025" cy="365125"/>
          </a:xfrm>
        </p:spPr>
        <p:txBody>
          <a:bodyPr/>
          <a:lstStyle/>
          <a:p>
            <a:fld id="{330EA680-D336-4FF7-8B7A-9848BB0A1C32}" type="slidenum">
              <a:rPr lang="en-GB" smtClean="0"/>
              <a:t>5</a:t>
            </a:fld>
            <a:endParaRPr lang="en-GB"/>
          </a:p>
        </p:txBody>
      </p:sp>
      <p:grpSp>
        <p:nvGrpSpPr>
          <p:cNvPr id="207" name="Group 206">
            <a:extLst>
              <a:ext uri="{FF2B5EF4-FFF2-40B4-BE49-F238E27FC236}">
                <a16:creationId xmlns:a16="http://schemas.microsoft.com/office/drawing/2014/main" id="{3A68430A-0556-4230-B7DA-C1830831DB00}"/>
              </a:ext>
            </a:extLst>
          </p:cNvPr>
          <p:cNvGrpSpPr/>
          <p:nvPr/>
        </p:nvGrpSpPr>
        <p:grpSpPr>
          <a:xfrm>
            <a:off x="6698751" y="2855776"/>
            <a:ext cx="822831" cy="1396562"/>
            <a:chOff x="8309555" y="1563352"/>
            <a:chExt cx="1214494" cy="2294886"/>
          </a:xfrm>
        </p:grpSpPr>
        <p:grpSp>
          <p:nvGrpSpPr>
            <p:cNvPr id="208" name="Group 207">
              <a:extLst>
                <a:ext uri="{FF2B5EF4-FFF2-40B4-BE49-F238E27FC236}">
                  <a16:creationId xmlns:a16="http://schemas.microsoft.com/office/drawing/2014/main" id="{BBEF7607-F8E9-4AEB-B416-449F5D4C2C5C}"/>
                </a:ext>
              </a:extLst>
            </p:cNvPr>
            <p:cNvGrpSpPr/>
            <p:nvPr/>
          </p:nvGrpSpPr>
          <p:grpSpPr>
            <a:xfrm>
              <a:off x="8309556" y="1563352"/>
              <a:ext cx="1214330" cy="640073"/>
              <a:chOff x="3377297" y="4177246"/>
              <a:chExt cx="1488940" cy="741118"/>
            </a:xfrm>
          </p:grpSpPr>
          <p:cxnSp>
            <p:nvCxnSpPr>
              <p:cNvPr id="230" name="Straight Connector 229">
                <a:extLst>
                  <a:ext uri="{FF2B5EF4-FFF2-40B4-BE49-F238E27FC236}">
                    <a16:creationId xmlns:a16="http://schemas.microsoft.com/office/drawing/2014/main" id="{40191BF1-D888-45D4-9C8A-EBA1770FE8FB}"/>
                  </a:ext>
                </a:extLst>
              </p:cNvPr>
              <p:cNvCxnSpPr/>
              <p:nvPr/>
            </p:nvCxnSpPr>
            <p:spPr>
              <a:xfrm>
                <a:off x="3377297" y="4734370"/>
                <a:ext cx="317089" cy="1"/>
              </a:xfrm>
              <a:prstGeom prst="line">
                <a:avLst/>
              </a:prstGeom>
              <a:noFill/>
              <a:ln w="28575" cap="flat" cmpd="sng" algn="ctr">
                <a:solidFill>
                  <a:srgbClr val="DD8047">
                    <a:lumMod val="75000"/>
                  </a:srgbClr>
                </a:solidFill>
                <a:prstDash val="solid"/>
              </a:ln>
              <a:effectLst/>
            </p:spPr>
          </p:cxnSp>
          <p:cxnSp>
            <p:nvCxnSpPr>
              <p:cNvPr id="231" name="Straight Connector 230">
                <a:extLst>
                  <a:ext uri="{FF2B5EF4-FFF2-40B4-BE49-F238E27FC236}">
                    <a16:creationId xmlns:a16="http://schemas.microsoft.com/office/drawing/2014/main" id="{F6DA79F2-7191-4C08-9644-553822D8AF3F}"/>
                  </a:ext>
                </a:extLst>
              </p:cNvPr>
              <p:cNvCxnSpPr/>
              <p:nvPr/>
            </p:nvCxnSpPr>
            <p:spPr>
              <a:xfrm>
                <a:off x="3377297" y="4371022"/>
                <a:ext cx="317089" cy="1"/>
              </a:xfrm>
              <a:prstGeom prst="line">
                <a:avLst/>
              </a:prstGeom>
              <a:noFill/>
              <a:ln w="28575" cap="flat" cmpd="sng" algn="ctr">
                <a:solidFill>
                  <a:srgbClr val="DD8047">
                    <a:lumMod val="75000"/>
                  </a:srgbClr>
                </a:solidFill>
                <a:prstDash val="solid"/>
              </a:ln>
              <a:effectLst/>
            </p:spPr>
          </p:cxnSp>
          <p:grpSp>
            <p:nvGrpSpPr>
              <p:cNvPr id="232" name="Group 231">
                <a:extLst>
                  <a:ext uri="{FF2B5EF4-FFF2-40B4-BE49-F238E27FC236}">
                    <a16:creationId xmlns:a16="http://schemas.microsoft.com/office/drawing/2014/main" id="{4698F9AB-67CA-4781-88EC-AF577C7C5D3C}"/>
                  </a:ext>
                </a:extLst>
              </p:cNvPr>
              <p:cNvGrpSpPr/>
              <p:nvPr/>
            </p:nvGrpSpPr>
            <p:grpSpPr>
              <a:xfrm>
                <a:off x="4584720" y="4496209"/>
                <a:ext cx="281517" cy="117436"/>
                <a:chOff x="1490775" y="1289057"/>
                <a:chExt cx="281517" cy="117436"/>
              </a:xfrm>
            </p:grpSpPr>
            <p:cxnSp>
              <p:nvCxnSpPr>
                <p:cNvPr id="234" name="Straight Connector 233">
                  <a:extLst>
                    <a:ext uri="{FF2B5EF4-FFF2-40B4-BE49-F238E27FC236}">
                      <a16:creationId xmlns:a16="http://schemas.microsoft.com/office/drawing/2014/main" id="{0459A751-999F-45FE-A2FC-3CEF01814788}"/>
                    </a:ext>
                  </a:extLst>
                </p:cNvPr>
                <p:cNvCxnSpPr/>
                <p:nvPr/>
              </p:nvCxnSpPr>
              <p:spPr>
                <a:xfrm flipV="1">
                  <a:off x="1603168" y="1348682"/>
                  <a:ext cx="169124" cy="1"/>
                </a:xfrm>
                <a:prstGeom prst="line">
                  <a:avLst/>
                </a:prstGeom>
                <a:noFill/>
                <a:ln w="28575" cap="flat" cmpd="sng" algn="ctr">
                  <a:solidFill>
                    <a:srgbClr val="DD8047">
                      <a:lumMod val="75000"/>
                    </a:srgbClr>
                  </a:solidFill>
                  <a:prstDash val="solid"/>
                </a:ln>
                <a:effectLst/>
              </p:spPr>
            </p:cxnSp>
            <p:sp>
              <p:nvSpPr>
                <p:cNvPr id="235" name="Oval 234">
                  <a:extLst>
                    <a:ext uri="{FF2B5EF4-FFF2-40B4-BE49-F238E27FC236}">
                      <a16:creationId xmlns:a16="http://schemas.microsoft.com/office/drawing/2014/main" id="{B916ADA4-09CD-47A9-A730-948394ADE94F}"/>
                    </a:ext>
                  </a:extLst>
                </p:cNvPr>
                <p:cNvSpPr/>
                <p:nvPr/>
              </p:nvSpPr>
              <p:spPr>
                <a:xfrm>
                  <a:off x="1490775" y="1289057"/>
                  <a:ext cx="120028" cy="117436"/>
                </a:xfrm>
                <a:prstGeom prst="ellipse">
                  <a:avLst/>
                </a:prstGeom>
                <a:noFill/>
                <a:ln w="28575" cap="flat" cmpd="sng" algn="ctr">
                  <a:solidFill>
                    <a:srgbClr val="DD8047">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0000"/>
                    </a:solidFill>
                    <a:effectLst/>
                    <a:uLnTx/>
                    <a:uFillTx/>
                    <a:latin typeface="Tw Cen MT"/>
                    <a:ea typeface="+mn-ea"/>
                    <a:cs typeface="+mn-cs"/>
                  </a:endParaRPr>
                </a:p>
              </p:txBody>
            </p:sp>
          </p:grpSp>
          <p:sp>
            <p:nvSpPr>
              <p:cNvPr id="233" name="Delay 67">
                <a:extLst>
                  <a:ext uri="{FF2B5EF4-FFF2-40B4-BE49-F238E27FC236}">
                    <a16:creationId xmlns:a16="http://schemas.microsoft.com/office/drawing/2014/main" id="{C1EFA1F2-A00F-414F-992A-D85C1CC2F172}"/>
                  </a:ext>
                </a:extLst>
              </p:cNvPr>
              <p:cNvSpPr/>
              <p:nvPr/>
            </p:nvSpPr>
            <p:spPr>
              <a:xfrm>
                <a:off x="3694386" y="4177246"/>
                <a:ext cx="882699" cy="741118"/>
              </a:xfrm>
              <a:prstGeom prst="flowChartDelay">
                <a:avLst/>
              </a:prstGeom>
              <a:solidFill>
                <a:srgbClr val="DD8047">
                  <a:lumMod val="40000"/>
                  <a:lumOff val="60000"/>
                </a:srgbClr>
              </a:solidFill>
              <a:ln w="28575" cap="flat" cmpd="sng" algn="ctr">
                <a:solidFill>
                  <a:srgbClr val="DD8047">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0000"/>
                  </a:solidFill>
                  <a:effectLst/>
                  <a:uLnTx/>
                  <a:uFillTx/>
                  <a:latin typeface="Tw Cen MT"/>
                  <a:ea typeface="+mn-ea"/>
                  <a:cs typeface="+mn-cs"/>
                </a:endParaRPr>
              </a:p>
            </p:txBody>
          </p:sp>
        </p:grpSp>
        <p:grpSp>
          <p:nvGrpSpPr>
            <p:cNvPr id="209" name="Group 208">
              <a:extLst>
                <a:ext uri="{FF2B5EF4-FFF2-40B4-BE49-F238E27FC236}">
                  <a16:creationId xmlns:a16="http://schemas.microsoft.com/office/drawing/2014/main" id="{D871D612-93BB-4D49-92F1-80B87BC4DAFF}"/>
                </a:ext>
              </a:extLst>
            </p:cNvPr>
            <p:cNvGrpSpPr/>
            <p:nvPr/>
          </p:nvGrpSpPr>
          <p:grpSpPr>
            <a:xfrm>
              <a:off x="8309555" y="3234490"/>
              <a:ext cx="1214330" cy="623748"/>
              <a:chOff x="3595348" y="5435203"/>
              <a:chExt cx="1679011" cy="724319"/>
            </a:xfrm>
          </p:grpSpPr>
          <p:cxnSp>
            <p:nvCxnSpPr>
              <p:cNvPr id="224" name="Straight Connector 223">
                <a:extLst>
                  <a:ext uri="{FF2B5EF4-FFF2-40B4-BE49-F238E27FC236}">
                    <a16:creationId xmlns:a16="http://schemas.microsoft.com/office/drawing/2014/main" id="{265F6ED4-8B63-4CCE-9F41-F7A65391C860}"/>
                  </a:ext>
                </a:extLst>
              </p:cNvPr>
              <p:cNvCxnSpPr/>
              <p:nvPr/>
            </p:nvCxnSpPr>
            <p:spPr>
              <a:xfrm>
                <a:off x="3595348" y="5984024"/>
                <a:ext cx="494881" cy="1"/>
              </a:xfrm>
              <a:prstGeom prst="line">
                <a:avLst/>
              </a:prstGeom>
              <a:noFill/>
              <a:ln w="28575" cap="flat" cmpd="sng" algn="ctr">
                <a:solidFill>
                  <a:srgbClr val="94B6D2">
                    <a:lumMod val="75000"/>
                  </a:srgbClr>
                </a:solidFill>
                <a:prstDash val="solid"/>
              </a:ln>
              <a:effectLst/>
            </p:spPr>
          </p:cxnSp>
          <p:cxnSp>
            <p:nvCxnSpPr>
              <p:cNvPr id="225" name="Straight Connector 224">
                <a:extLst>
                  <a:ext uri="{FF2B5EF4-FFF2-40B4-BE49-F238E27FC236}">
                    <a16:creationId xmlns:a16="http://schemas.microsoft.com/office/drawing/2014/main" id="{64FCB2AB-205B-478E-9843-EA0BB870AF03}"/>
                  </a:ext>
                </a:extLst>
              </p:cNvPr>
              <p:cNvCxnSpPr/>
              <p:nvPr/>
            </p:nvCxnSpPr>
            <p:spPr>
              <a:xfrm>
                <a:off x="3595348" y="5620676"/>
                <a:ext cx="494880" cy="1"/>
              </a:xfrm>
              <a:prstGeom prst="line">
                <a:avLst/>
              </a:prstGeom>
              <a:noFill/>
              <a:ln w="28575" cap="flat" cmpd="sng" algn="ctr">
                <a:solidFill>
                  <a:srgbClr val="94B6D2">
                    <a:lumMod val="75000"/>
                  </a:srgbClr>
                </a:solidFill>
                <a:prstDash val="solid"/>
              </a:ln>
              <a:effectLst/>
            </p:spPr>
          </p:cxnSp>
          <p:cxnSp>
            <p:nvCxnSpPr>
              <p:cNvPr id="226" name="Straight Connector 225">
                <a:extLst>
                  <a:ext uri="{FF2B5EF4-FFF2-40B4-BE49-F238E27FC236}">
                    <a16:creationId xmlns:a16="http://schemas.microsoft.com/office/drawing/2014/main" id="{57C3D8DD-1F26-481F-B0D7-1DFAB23FC19C}"/>
                  </a:ext>
                </a:extLst>
              </p:cNvPr>
              <p:cNvCxnSpPr/>
              <p:nvPr/>
            </p:nvCxnSpPr>
            <p:spPr>
              <a:xfrm flipV="1">
                <a:off x="5010436" y="5800026"/>
                <a:ext cx="263923" cy="907"/>
              </a:xfrm>
              <a:prstGeom prst="line">
                <a:avLst/>
              </a:prstGeom>
              <a:noFill/>
              <a:ln w="28575" cap="flat" cmpd="sng" algn="ctr">
                <a:solidFill>
                  <a:srgbClr val="94B6D2">
                    <a:lumMod val="75000"/>
                  </a:srgbClr>
                </a:solidFill>
                <a:prstDash val="solid"/>
              </a:ln>
              <a:effectLst/>
            </p:spPr>
          </p:cxnSp>
          <p:sp>
            <p:nvSpPr>
              <p:cNvPr id="227" name="Stored Data 71">
                <a:extLst>
                  <a:ext uri="{FF2B5EF4-FFF2-40B4-BE49-F238E27FC236}">
                    <a16:creationId xmlns:a16="http://schemas.microsoft.com/office/drawing/2014/main" id="{92A4D094-D6C1-4EC4-8894-E09452C246C9}"/>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solidFill>
                <a:srgbClr val="94B6D2">
                  <a:lumMod val="40000"/>
                  <a:lumOff val="60000"/>
                </a:srgbClr>
              </a:solidFill>
              <a:ln w="28575" cap="flat" cmpd="sng" algn="ctr">
                <a:solidFill>
                  <a:srgbClr val="94B6D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sp>
            <p:nvSpPr>
              <p:cNvPr id="228" name="Stored Data 71">
                <a:extLst>
                  <a:ext uri="{FF2B5EF4-FFF2-40B4-BE49-F238E27FC236}">
                    <a16:creationId xmlns:a16="http://schemas.microsoft.com/office/drawing/2014/main" id="{D729DD99-4309-4438-9FC0-BEA5825F2F21}"/>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cap="flat" cmpd="sng" algn="ctr">
                <a:solidFill>
                  <a:srgbClr val="94B6D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sp>
            <p:nvSpPr>
              <p:cNvPr id="229" name="Stored Data 71">
                <a:extLst>
                  <a:ext uri="{FF2B5EF4-FFF2-40B4-BE49-F238E27FC236}">
                    <a16:creationId xmlns:a16="http://schemas.microsoft.com/office/drawing/2014/main" id="{B221CBA4-61CE-4471-A96E-D542D3599809}"/>
                  </a:ext>
                </a:extLst>
              </p:cNvPr>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cap="flat" cmpd="sng" algn="ctr">
                <a:solidFill>
                  <a:srgbClr val="94B6D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grpSp>
        <p:grpSp>
          <p:nvGrpSpPr>
            <p:cNvPr id="210" name="Group 209">
              <a:extLst>
                <a:ext uri="{FF2B5EF4-FFF2-40B4-BE49-F238E27FC236}">
                  <a16:creationId xmlns:a16="http://schemas.microsoft.com/office/drawing/2014/main" id="{193F089C-140D-4ABE-80D6-48568BD63CBE}"/>
                </a:ext>
              </a:extLst>
            </p:cNvPr>
            <p:cNvGrpSpPr/>
            <p:nvPr/>
          </p:nvGrpSpPr>
          <p:grpSpPr>
            <a:xfrm>
              <a:off x="8309556" y="2393069"/>
              <a:ext cx="1214493" cy="623131"/>
              <a:chOff x="7186131" y="5434727"/>
              <a:chExt cx="1579771" cy="723601"/>
            </a:xfrm>
          </p:grpSpPr>
          <p:grpSp>
            <p:nvGrpSpPr>
              <p:cNvPr id="218" name="Group 217">
                <a:extLst>
                  <a:ext uri="{FF2B5EF4-FFF2-40B4-BE49-F238E27FC236}">
                    <a16:creationId xmlns:a16="http://schemas.microsoft.com/office/drawing/2014/main" id="{49B58984-D1FB-49CF-8942-FB6735833EEC}"/>
                  </a:ext>
                </a:extLst>
              </p:cNvPr>
              <p:cNvGrpSpPr/>
              <p:nvPr/>
            </p:nvGrpSpPr>
            <p:grpSpPr>
              <a:xfrm>
                <a:off x="7186131" y="5434727"/>
                <a:ext cx="1332140" cy="723601"/>
                <a:chOff x="3675121" y="5435921"/>
                <a:chExt cx="1332140" cy="723601"/>
              </a:xfrm>
            </p:grpSpPr>
            <p:cxnSp>
              <p:nvCxnSpPr>
                <p:cNvPr id="220" name="Straight Connector 219">
                  <a:extLst>
                    <a:ext uri="{FF2B5EF4-FFF2-40B4-BE49-F238E27FC236}">
                      <a16:creationId xmlns:a16="http://schemas.microsoft.com/office/drawing/2014/main" id="{DEBB8B45-B2B8-48AE-830E-B73C753AB167}"/>
                    </a:ext>
                  </a:extLst>
                </p:cNvPr>
                <p:cNvCxnSpPr/>
                <p:nvPr/>
              </p:nvCxnSpPr>
              <p:spPr>
                <a:xfrm flipV="1">
                  <a:off x="3675121" y="5984024"/>
                  <a:ext cx="415107" cy="1"/>
                </a:xfrm>
                <a:prstGeom prst="line">
                  <a:avLst/>
                </a:prstGeom>
                <a:noFill/>
                <a:ln w="28575" cap="flat" cmpd="sng" algn="ctr">
                  <a:solidFill>
                    <a:sysClr val="windowText" lastClr="000000"/>
                  </a:solidFill>
                  <a:prstDash val="solid"/>
                </a:ln>
                <a:effectLst/>
              </p:spPr>
            </p:cxnSp>
            <p:cxnSp>
              <p:nvCxnSpPr>
                <p:cNvPr id="221" name="Straight Connector 220">
                  <a:extLst>
                    <a:ext uri="{FF2B5EF4-FFF2-40B4-BE49-F238E27FC236}">
                      <a16:creationId xmlns:a16="http://schemas.microsoft.com/office/drawing/2014/main" id="{8C6E338E-C85B-41C5-A62F-8279F8076E1A}"/>
                    </a:ext>
                  </a:extLst>
                </p:cNvPr>
                <p:cNvCxnSpPr/>
                <p:nvPr/>
              </p:nvCxnSpPr>
              <p:spPr>
                <a:xfrm flipV="1">
                  <a:off x="3675121" y="5620676"/>
                  <a:ext cx="415107" cy="1"/>
                </a:xfrm>
                <a:prstGeom prst="line">
                  <a:avLst/>
                </a:prstGeom>
                <a:noFill/>
                <a:ln w="28575" cap="flat" cmpd="sng" algn="ctr">
                  <a:solidFill>
                    <a:sysClr val="windowText" lastClr="000000"/>
                  </a:solidFill>
                  <a:prstDash val="solid"/>
                </a:ln>
                <a:effectLst/>
              </p:spPr>
            </p:cxnSp>
            <p:sp>
              <p:nvSpPr>
                <p:cNvPr id="222" name="Stored Data 71">
                  <a:extLst>
                    <a:ext uri="{FF2B5EF4-FFF2-40B4-BE49-F238E27FC236}">
                      <a16:creationId xmlns:a16="http://schemas.microsoft.com/office/drawing/2014/main" id="{E46C3C43-CE03-4D52-AC67-79816050F1CD}"/>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sp>
              <p:nvSpPr>
                <p:cNvPr id="223" name="Stored Data 71">
                  <a:extLst>
                    <a:ext uri="{FF2B5EF4-FFF2-40B4-BE49-F238E27FC236}">
                      <a16:creationId xmlns:a16="http://schemas.microsoft.com/office/drawing/2014/main" id="{4B6CF42D-1647-4848-8E60-75BA970C8529}"/>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grpSp>
          <p:cxnSp>
            <p:nvCxnSpPr>
              <p:cNvPr id="219" name="Straight Connector 218">
                <a:extLst>
                  <a:ext uri="{FF2B5EF4-FFF2-40B4-BE49-F238E27FC236}">
                    <a16:creationId xmlns:a16="http://schemas.microsoft.com/office/drawing/2014/main" id="{B41062A0-3B1F-4CA7-BCAC-22B851E6342F}"/>
                  </a:ext>
                </a:extLst>
              </p:cNvPr>
              <p:cNvCxnSpPr/>
              <p:nvPr/>
            </p:nvCxnSpPr>
            <p:spPr>
              <a:xfrm>
                <a:off x="8536858" y="5793425"/>
                <a:ext cx="229044" cy="0"/>
              </a:xfrm>
              <a:prstGeom prst="line">
                <a:avLst/>
              </a:prstGeom>
              <a:noFill/>
              <a:ln w="28575" cap="flat" cmpd="sng" algn="ctr">
                <a:solidFill>
                  <a:sysClr val="windowText" lastClr="000000"/>
                </a:solidFill>
                <a:prstDash val="solid"/>
              </a:ln>
              <a:effectLst/>
            </p:spPr>
          </p:cxnSp>
        </p:grpSp>
      </p:grpSp>
      <p:cxnSp>
        <p:nvCxnSpPr>
          <p:cNvPr id="236" name="Straight Arrow Connector 235">
            <a:extLst>
              <a:ext uri="{FF2B5EF4-FFF2-40B4-BE49-F238E27FC236}">
                <a16:creationId xmlns:a16="http://schemas.microsoft.com/office/drawing/2014/main" id="{EEEC5507-B955-4061-8E3A-6579978C9346}"/>
              </a:ext>
            </a:extLst>
          </p:cNvPr>
          <p:cNvCxnSpPr>
            <a:cxnSpLocks/>
          </p:cNvCxnSpPr>
          <p:nvPr/>
        </p:nvCxnSpPr>
        <p:spPr>
          <a:xfrm>
            <a:off x="7521472" y="4896184"/>
            <a:ext cx="3515135" cy="0"/>
          </a:xfrm>
          <a:prstGeom prst="straightConnector1">
            <a:avLst/>
          </a:prstGeom>
          <a:noFill/>
          <a:ln w="28575" cap="flat" cmpd="sng" algn="ctr">
            <a:solidFill>
              <a:sysClr val="windowText" lastClr="000000">
                <a:lumMod val="75000"/>
                <a:lumOff val="25000"/>
              </a:sysClr>
            </a:solidFill>
            <a:prstDash val="solid"/>
            <a:tailEnd type="triangle" w="lg" len="lg"/>
          </a:ln>
          <a:effectLst/>
        </p:spPr>
      </p:cxnSp>
      <p:sp>
        <p:nvSpPr>
          <p:cNvPr id="237" name="Oval 236">
            <a:extLst>
              <a:ext uri="{FF2B5EF4-FFF2-40B4-BE49-F238E27FC236}">
                <a16:creationId xmlns:a16="http://schemas.microsoft.com/office/drawing/2014/main" id="{85714D34-2523-4BA9-B6D2-A9792D23AEC5}"/>
              </a:ext>
            </a:extLst>
          </p:cNvPr>
          <p:cNvSpPr/>
          <p:nvPr/>
        </p:nvSpPr>
        <p:spPr>
          <a:xfrm>
            <a:off x="7647889" y="3326916"/>
            <a:ext cx="508424" cy="459427"/>
          </a:xfrm>
          <a:prstGeom prst="ellipse">
            <a:avLst/>
          </a:prstGeom>
          <a:solidFill>
            <a:sysClr val="window" lastClr="FFFFFF">
              <a:lumMod val="95000"/>
            </a:sysClr>
          </a:solidFill>
          <a:ln w="19050" cap="flat" cmpd="sng" algn="ctr">
            <a:solidFill>
              <a:sysClr val="windowText" lastClr="000000">
                <a:lumMod val="85000"/>
                <a:lumOff val="15000"/>
              </a:sys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lumMod val="50000"/>
                    <a:lumOff val="50000"/>
                  </a:prstClr>
                </a:solidFill>
                <a:effectLst/>
                <a:uLnTx/>
                <a:uFillTx/>
                <a:latin typeface="Tw Cen MT"/>
                <a:ea typeface="+mn-ea"/>
                <a:cs typeface="+mn-cs"/>
              </a:rPr>
              <a:t>O1</a:t>
            </a:r>
          </a:p>
        </p:txBody>
      </p:sp>
      <p:sp>
        <p:nvSpPr>
          <p:cNvPr id="238" name="Oval 237">
            <a:extLst>
              <a:ext uri="{FF2B5EF4-FFF2-40B4-BE49-F238E27FC236}">
                <a16:creationId xmlns:a16="http://schemas.microsoft.com/office/drawing/2014/main" id="{62796D7D-5EC2-45C1-9826-A7AF56EB9C28}"/>
              </a:ext>
            </a:extLst>
          </p:cNvPr>
          <p:cNvSpPr/>
          <p:nvPr/>
        </p:nvSpPr>
        <p:spPr>
          <a:xfrm>
            <a:off x="8156147" y="2785382"/>
            <a:ext cx="508424" cy="459427"/>
          </a:xfrm>
          <a:prstGeom prst="ellipse">
            <a:avLst/>
          </a:prstGeom>
          <a:solidFill>
            <a:srgbClr val="DD8047"/>
          </a:solidFill>
          <a:ln w="19050" cap="flat" cmpd="sng" algn="ctr">
            <a:solidFill>
              <a:srgbClr val="DD8047">
                <a:lumMod val="75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N2</a:t>
            </a:r>
          </a:p>
        </p:txBody>
      </p:sp>
      <p:sp>
        <p:nvSpPr>
          <p:cNvPr id="239" name="Oval 238">
            <a:extLst>
              <a:ext uri="{FF2B5EF4-FFF2-40B4-BE49-F238E27FC236}">
                <a16:creationId xmlns:a16="http://schemas.microsoft.com/office/drawing/2014/main" id="{DC889808-2535-446D-950A-C3692A22D941}"/>
              </a:ext>
            </a:extLst>
          </p:cNvPr>
          <p:cNvSpPr/>
          <p:nvPr/>
        </p:nvSpPr>
        <p:spPr>
          <a:xfrm>
            <a:off x="8816667" y="3809735"/>
            <a:ext cx="508424" cy="459427"/>
          </a:xfrm>
          <a:prstGeom prst="ellipse">
            <a:avLst/>
          </a:prstGeom>
          <a:solidFill>
            <a:srgbClr val="94B6D2"/>
          </a:solidFill>
          <a:ln w="19050" cap="flat" cmpd="sng" algn="ctr">
            <a:solidFill>
              <a:srgbClr val="94B6D2">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X3</a:t>
            </a:r>
          </a:p>
        </p:txBody>
      </p:sp>
      <p:sp>
        <p:nvSpPr>
          <p:cNvPr id="240" name="Oval 239">
            <a:extLst>
              <a:ext uri="{FF2B5EF4-FFF2-40B4-BE49-F238E27FC236}">
                <a16:creationId xmlns:a16="http://schemas.microsoft.com/office/drawing/2014/main" id="{9D4C6643-E25C-40CD-9CE8-A98E8153FEA5}"/>
              </a:ext>
            </a:extLst>
          </p:cNvPr>
          <p:cNvSpPr/>
          <p:nvPr/>
        </p:nvSpPr>
        <p:spPr>
          <a:xfrm>
            <a:off x="10294898" y="3799864"/>
            <a:ext cx="508424" cy="459427"/>
          </a:xfrm>
          <a:prstGeom prst="ellipse">
            <a:avLst/>
          </a:prstGeom>
          <a:solidFill>
            <a:srgbClr val="94B6D2"/>
          </a:solidFill>
          <a:ln w="19050" cap="flat" cmpd="sng" algn="ctr">
            <a:solidFill>
              <a:srgbClr val="94B6D2">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X6</a:t>
            </a:r>
          </a:p>
        </p:txBody>
      </p:sp>
      <p:sp>
        <p:nvSpPr>
          <p:cNvPr id="243" name="Freeform 140">
            <a:extLst>
              <a:ext uri="{FF2B5EF4-FFF2-40B4-BE49-F238E27FC236}">
                <a16:creationId xmlns:a16="http://schemas.microsoft.com/office/drawing/2014/main" id="{24017404-E4E8-44CB-B0FE-5CE357251AD4}"/>
              </a:ext>
            </a:extLst>
          </p:cNvPr>
          <p:cNvSpPr/>
          <p:nvPr/>
        </p:nvSpPr>
        <p:spPr>
          <a:xfrm>
            <a:off x="8156147" y="3518067"/>
            <a:ext cx="2134230" cy="417604"/>
          </a:xfrm>
          <a:custGeom>
            <a:avLst/>
            <a:gdLst>
              <a:gd name="connsiteX0" fmla="*/ 0 w 1155700"/>
              <a:gd name="connsiteY0" fmla="*/ 24731 h 380331"/>
              <a:gd name="connsiteX1" fmla="*/ 774700 w 1155700"/>
              <a:gd name="connsiteY1" fmla="*/ 37431 h 380331"/>
              <a:gd name="connsiteX2" fmla="*/ 1155700 w 1155700"/>
              <a:gd name="connsiteY2" fmla="*/ 380331 h 380331"/>
            </a:gdLst>
            <a:ahLst/>
            <a:cxnLst>
              <a:cxn ang="0">
                <a:pos x="connsiteX0" y="connsiteY0"/>
              </a:cxn>
              <a:cxn ang="0">
                <a:pos x="connsiteX1" y="connsiteY1"/>
              </a:cxn>
              <a:cxn ang="0">
                <a:pos x="connsiteX2" y="connsiteY2"/>
              </a:cxn>
            </a:cxnLst>
            <a:rect l="l" t="t" r="r" b="b"/>
            <a:pathLst>
              <a:path w="1155700" h="380331">
                <a:moveTo>
                  <a:pt x="0" y="24731"/>
                </a:moveTo>
                <a:cubicBezTo>
                  <a:pt x="291041" y="1447"/>
                  <a:pt x="582083" y="-21836"/>
                  <a:pt x="774700" y="37431"/>
                </a:cubicBezTo>
                <a:cubicBezTo>
                  <a:pt x="967317" y="96698"/>
                  <a:pt x="1061508" y="238514"/>
                  <a:pt x="1155700" y="380331"/>
                </a:cubicBezTo>
              </a:path>
            </a:pathLst>
          </a:custGeom>
          <a:noFill/>
          <a:ln w="19050" cap="flat" cmpd="sng" algn="ctr">
            <a:solidFill>
              <a:sysClr val="windowText" lastClr="000000">
                <a:lumMod val="85000"/>
                <a:lumOff val="15000"/>
              </a:sys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a:ea typeface="+mn-ea"/>
              <a:cs typeface="+mn-cs"/>
            </a:endParaRPr>
          </a:p>
        </p:txBody>
      </p:sp>
      <p:sp>
        <p:nvSpPr>
          <p:cNvPr id="245" name="Freeform 145">
            <a:extLst>
              <a:ext uri="{FF2B5EF4-FFF2-40B4-BE49-F238E27FC236}">
                <a16:creationId xmlns:a16="http://schemas.microsoft.com/office/drawing/2014/main" id="{BA9FED88-19FD-4677-9238-C8B88A6E1ABB}"/>
              </a:ext>
            </a:extLst>
          </p:cNvPr>
          <p:cNvSpPr/>
          <p:nvPr/>
        </p:nvSpPr>
        <p:spPr>
          <a:xfrm>
            <a:off x="8614849" y="3177377"/>
            <a:ext cx="265370" cy="744700"/>
          </a:xfrm>
          <a:custGeom>
            <a:avLst/>
            <a:gdLst>
              <a:gd name="connsiteX0" fmla="*/ 0 w 152400"/>
              <a:gd name="connsiteY0" fmla="*/ 0 h 749300"/>
              <a:gd name="connsiteX1" fmla="*/ 63500 w 152400"/>
              <a:gd name="connsiteY1" fmla="*/ 571500 h 749300"/>
              <a:gd name="connsiteX2" fmla="*/ 152400 w 152400"/>
              <a:gd name="connsiteY2" fmla="*/ 749300 h 749300"/>
            </a:gdLst>
            <a:ahLst/>
            <a:cxnLst>
              <a:cxn ang="0">
                <a:pos x="connsiteX0" y="connsiteY0"/>
              </a:cxn>
              <a:cxn ang="0">
                <a:pos x="connsiteX1" y="connsiteY1"/>
              </a:cxn>
              <a:cxn ang="0">
                <a:pos x="connsiteX2" y="connsiteY2"/>
              </a:cxn>
            </a:cxnLst>
            <a:rect l="l" t="t" r="r" b="b"/>
            <a:pathLst>
              <a:path w="152400" h="749300">
                <a:moveTo>
                  <a:pt x="0" y="0"/>
                </a:moveTo>
                <a:cubicBezTo>
                  <a:pt x="19050" y="223308"/>
                  <a:pt x="38100" y="446617"/>
                  <a:pt x="63500" y="571500"/>
                </a:cubicBezTo>
                <a:cubicBezTo>
                  <a:pt x="88900" y="696383"/>
                  <a:pt x="120650" y="722841"/>
                  <a:pt x="152400" y="749300"/>
                </a:cubicBezTo>
              </a:path>
            </a:pathLst>
          </a:custGeom>
          <a:noFill/>
          <a:ln w="19050" cap="flat" cmpd="sng" algn="ctr">
            <a:solidFill>
              <a:srgbClr val="DD8047">
                <a:lumMod val="75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a:ea typeface="+mn-ea"/>
              <a:cs typeface="+mn-cs"/>
            </a:endParaRPr>
          </a:p>
        </p:txBody>
      </p:sp>
      <p:grpSp>
        <p:nvGrpSpPr>
          <p:cNvPr id="252" name="Group 251">
            <a:extLst>
              <a:ext uri="{FF2B5EF4-FFF2-40B4-BE49-F238E27FC236}">
                <a16:creationId xmlns:a16="http://schemas.microsoft.com/office/drawing/2014/main" id="{36F2B3D4-7F1B-458D-B2A0-03AF96FCF2B6}"/>
              </a:ext>
            </a:extLst>
          </p:cNvPr>
          <p:cNvGrpSpPr/>
          <p:nvPr/>
        </p:nvGrpSpPr>
        <p:grpSpPr>
          <a:xfrm>
            <a:off x="7764681" y="4828571"/>
            <a:ext cx="3104411" cy="509183"/>
            <a:chOff x="6830413" y="4831439"/>
            <a:chExt cx="3222944" cy="611111"/>
          </a:xfrm>
        </p:grpSpPr>
        <p:cxnSp>
          <p:nvCxnSpPr>
            <p:cNvPr id="253" name="Straight Connector 252">
              <a:extLst>
                <a:ext uri="{FF2B5EF4-FFF2-40B4-BE49-F238E27FC236}">
                  <a16:creationId xmlns:a16="http://schemas.microsoft.com/office/drawing/2014/main" id="{3CD9DDF5-838A-42FA-871E-FE153F44146F}"/>
                </a:ext>
              </a:extLst>
            </p:cNvPr>
            <p:cNvCxnSpPr/>
            <p:nvPr/>
          </p:nvCxnSpPr>
          <p:spPr>
            <a:xfrm>
              <a:off x="7002114" y="4831439"/>
              <a:ext cx="0" cy="162088"/>
            </a:xfrm>
            <a:prstGeom prst="line">
              <a:avLst/>
            </a:prstGeom>
          </p:spPr>
          <p:style>
            <a:lnRef idx="1">
              <a:schemeClr val="dk1"/>
            </a:lnRef>
            <a:fillRef idx="0">
              <a:schemeClr val="dk1"/>
            </a:fillRef>
            <a:effectRef idx="0">
              <a:schemeClr val="dk1"/>
            </a:effectRef>
            <a:fontRef idx="minor">
              <a:schemeClr val="tx1"/>
            </a:fontRef>
          </p:style>
        </p:cxnSp>
        <p:sp>
          <p:nvSpPr>
            <p:cNvPr id="254" name="TextBox 253">
              <a:extLst>
                <a:ext uri="{FF2B5EF4-FFF2-40B4-BE49-F238E27FC236}">
                  <a16:creationId xmlns:a16="http://schemas.microsoft.com/office/drawing/2014/main" id="{CD095417-5C15-4EF3-A9D2-6B28CECEE9CE}"/>
                </a:ext>
              </a:extLst>
            </p:cNvPr>
            <p:cNvSpPr txBox="1"/>
            <p:nvPr/>
          </p:nvSpPr>
          <p:spPr>
            <a:xfrm>
              <a:off x="6830413" y="5042440"/>
              <a:ext cx="395893" cy="400110"/>
            </a:xfrm>
            <a:prstGeom prst="rect">
              <a:avLst/>
            </a:prstGeom>
            <a:noFill/>
          </p:spPr>
          <p:txBody>
            <a:bodyPr wrap="square" rtlCol="0">
              <a:spAutoFit/>
            </a:bodyPr>
            <a:lstStyle/>
            <a:p>
              <a:r>
                <a:rPr lang="en-US" sz="2000" b="1" dirty="0"/>
                <a:t>1</a:t>
              </a:r>
            </a:p>
          </p:txBody>
        </p:sp>
        <p:cxnSp>
          <p:nvCxnSpPr>
            <p:cNvPr id="255" name="Straight Connector 254">
              <a:extLst>
                <a:ext uri="{FF2B5EF4-FFF2-40B4-BE49-F238E27FC236}">
                  <a16:creationId xmlns:a16="http://schemas.microsoft.com/office/drawing/2014/main" id="{7C8754B2-48AA-42BE-99C5-1692576FEE3D}"/>
                </a:ext>
              </a:extLst>
            </p:cNvPr>
            <p:cNvCxnSpPr>
              <a:cxnSpLocks/>
            </p:cNvCxnSpPr>
            <p:nvPr/>
          </p:nvCxnSpPr>
          <p:spPr>
            <a:xfrm>
              <a:off x="7563451" y="4831439"/>
              <a:ext cx="0" cy="162088"/>
            </a:xfrm>
            <a:prstGeom prst="line">
              <a:avLst/>
            </a:prstGeom>
          </p:spPr>
          <p:style>
            <a:lnRef idx="1">
              <a:schemeClr val="dk1"/>
            </a:lnRef>
            <a:fillRef idx="0">
              <a:schemeClr val="dk1"/>
            </a:fillRef>
            <a:effectRef idx="0">
              <a:schemeClr val="dk1"/>
            </a:effectRef>
            <a:fontRef idx="minor">
              <a:schemeClr val="tx1"/>
            </a:fontRef>
          </p:style>
        </p:cxnSp>
        <p:cxnSp>
          <p:nvCxnSpPr>
            <p:cNvPr id="256" name="Straight Connector 255">
              <a:extLst>
                <a:ext uri="{FF2B5EF4-FFF2-40B4-BE49-F238E27FC236}">
                  <a16:creationId xmlns:a16="http://schemas.microsoft.com/office/drawing/2014/main" id="{6A754693-BAA4-424B-AC68-456C1C5AA646}"/>
                </a:ext>
              </a:extLst>
            </p:cNvPr>
            <p:cNvCxnSpPr/>
            <p:nvPr/>
          </p:nvCxnSpPr>
          <p:spPr>
            <a:xfrm>
              <a:off x="8124788" y="4831439"/>
              <a:ext cx="0" cy="162088"/>
            </a:xfrm>
            <a:prstGeom prst="line">
              <a:avLst/>
            </a:prstGeom>
          </p:spPr>
          <p:style>
            <a:lnRef idx="1">
              <a:schemeClr val="dk1"/>
            </a:lnRef>
            <a:fillRef idx="0">
              <a:schemeClr val="dk1"/>
            </a:fillRef>
            <a:effectRef idx="0">
              <a:schemeClr val="dk1"/>
            </a:effectRef>
            <a:fontRef idx="minor">
              <a:schemeClr val="tx1"/>
            </a:fontRef>
          </p:style>
        </p:cxnSp>
        <p:cxnSp>
          <p:nvCxnSpPr>
            <p:cNvPr id="257" name="Straight Connector 256">
              <a:extLst>
                <a:ext uri="{FF2B5EF4-FFF2-40B4-BE49-F238E27FC236}">
                  <a16:creationId xmlns:a16="http://schemas.microsoft.com/office/drawing/2014/main" id="{E7CA87C3-002F-4464-9E04-06F71DC36B78}"/>
                </a:ext>
              </a:extLst>
            </p:cNvPr>
            <p:cNvCxnSpPr/>
            <p:nvPr/>
          </p:nvCxnSpPr>
          <p:spPr>
            <a:xfrm>
              <a:off x="8686125" y="4831439"/>
              <a:ext cx="0" cy="162088"/>
            </a:xfrm>
            <a:prstGeom prst="line">
              <a:avLst/>
            </a:prstGeom>
          </p:spPr>
          <p:style>
            <a:lnRef idx="1">
              <a:schemeClr val="dk1"/>
            </a:lnRef>
            <a:fillRef idx="0">
              <a:schemeClr val="dk1"/>
            </a:fillRef>
            <a:effectRef idx="0">
              <a:schemeClr val="dk1"/>
            </a:effectRef>
            <a:fontRef idx="minor">
              <a:schemeClr val="tx1"/>
            </a:fontRef>
          </p:style>
        </p:cxnSp>
        <p:cxnSp>
          <p:nvCxnSpPr>
            <p:cNvPr id="258" name="Straight Connector 257">
              <a:extLst>
                <a:ext uri="{FF2B5EF4-FFF2-40B4-BE49-F238E27FC236}">
                  <a16:creationId xmlns:a16="http://schemas.microsoft.com/office/drawing/2014/main" id="{3C2D7CB3-8FA4-4EB6-8476-A59E5AA430AE}"/>
                </a:ext>
              </a:extLst>
            </p:cNvPr>
            <p:cNvCxnSpPr/>
            <p:nvPr/>
          </p:nvCxnSpPr>
          <p:spPr>
            <a:xfrm>
              <a:off x="9247462" y="4831439"/>
              <a:ext cx="0" cy="162088"/>
            </a:xfrm>
            <a:prstGeom prst="line">
              <a:avLst/>
            </a:prstGeom>
          </p:spPr>
          <p:style>
            <a:lnRef idx="1">
              <a:schemeClr val="dk1"/>
            </a:lnRef>
            <a:fillRef idx="0">
              <a:schemeClr val="dk1"/>
            </a:fillRef>
            <a:effectRef idx="0">
              <a:schemeClr val="dk1"/>
            </a:effectRef>
            <a:fontRef idx="minor">
              <a:schemeClr val="tx1"/>
            </a:fontRef>
          </p:style>
        </p:cxnSp>
        <p:cxnSp>
          <p:nvCxnSpPr>
            <p:cNvPr id="259" name="Straight Connector 258">
              <a:extLst>
                <a:ext uri="{FF2B5EF4-FFF2-40B4-BE49-F238E27FC236}">
                  <a16:creationId xmlns:a16="http://schemas.microsoft.com/office/drawing/2014/main" id="{FCE9B3FB-A5E4-462E-A72B-83A16CD671A0}"/>
                </a:ext>
              </a:extLst>
            </p:cNvPr>
            <p:cNvCxnSpPr/>
            <p:nvPr/>
          </p:nvCxnSpPr>
          <p:spPr>
            <a:xfrm>
              <a:off x="9808799" y="4831439"/>
              <a:ext cx="0" cy="162088"/>
            </a:xfrm>
            <a:prstGeom prst="line">
              <a:avLst/>
            </a:prstGeom>
          </p:spPr>
          <p:style>
            <a:lnRef idx="1">
              <a:schemeClr val="dk1"/>
            </a:lnRef>
            <a:fillRef idx="0">
              <a:schemeClr val="dk1"/>
            </a:fillRef>
            <a:effectRef idx="0">
              <a:schemeClr val="dk1"/>
            </a:effectRef>
            <a:fontRef idx="minor">
              <a:schemeClr val="tx1"/>
            </a:fontRef>
          </p:style>
        </p:cxnSp>
        <p:sp>
          <p:nvSpPr>
            <p:cNvPr id="263" name="TextBox 262">
              <a:extLst>
                <a:ext uri="{FF2B5EF4-FFF2-40B4-BE49-F238E27FC236}">
                  <a16:creationId xmlns:a16="http://schemas.microsoft.com/office/drawing/2014/main" id="{FDBB6C3F-8991-4F8E-8C8D-BFBD5762869D}"/>
                </a:ext>
              </a:extLst>
            </p:cNvPr>
            <p:cNvSpPr txBox="1"/>
            <p:nvPr/>
          </p:nvSpPr>
          <p:spPr>
            <a:xfrm>
              <a:off x="7393746" y="5042440"/>
              <a:ext cx="406279" cy="400110"/>
            </a:xfrm>
            <a:prstGeom prst="rect">
              <a:avLst/>
            </a:prstGeom>
            <a:noFill/>
          </p:spPr>
          <p:txBody>
            <a:bodyPr wrap="square" rtlCol="0">
              <a:spAutoFit/>
            </a:bodyPr>
            <a:lstStyle/>
            <a:p>
              <a:r>
                <a:rPr lang="en-US" sz="2000" b="1" dirty="0"/>
                <a:t>2</a:t>
              </a:r>
            </a:p>
          </p:txBody>
        </p:sp>
        <p:sp>
          <p:nvSpPr>
            <p:cNvPr id="264" name="TextBox 263">
              <a:extLst>
                <a:ext uri="{FF2B5EF4-FFF2-40B4-BE49-F238E27FC236}">
                  <a16:creationId xmlns:a16="http://schemas.microsoft.com/office/drawing/2014/main" id="{F156D8F3-6456-4F28-9291-50FF5AAA9FE5}"/>
                </a:ext>
              </a:extLst>
            </p:cNvPr>
            <p:cNvSpPr txBox="1"/>
            <p:nvPr/>
          </p:nvSpPr>
          <p:spPr>
            <a:xfrm>
              <a:off x="7967465" y="5042440"/>
              <a:ext cx="395893" cy="400110"/>
            </a:xfrm>
            <a:prstGeom prst="rect">
              <a:avLst/>
            </a:prstGeom>
            <a:noFill/>
          </p:spPr>
          <p:txBody>
            <a:bodyPr wrap="square" rtlCol="0">
              <a:spAutoFit/>
            </a:bodyPr>
            <a:lstStyle/>
            <a:p>
              <a:r>
                <a:rPr lang="en-US" sz="2000" b="1" dirty="0"/>
                <a:t>3</a:t>
              </a:r>
            </a:p>
          </p:txBody>
        </p:sp>
        <p:sp>
          <p:nvSpPr>
            <p:cNvPr id="265" name="TextBox 264">
              <a:extLst>
                <a:ext uri="{FF2B5EF4-FFF2-40B4-BE49-F238E27FC236}">
                  <a16:creationId xmlns:a16="http://schemas.microsoft.com/office/drawing/2014/main" id="{70D18A23-E539-4ED3-A402-F15999CB8714}"/>
                </a:ext>
              </a:extLst>
            </p:cNvPr>
            <p:cNvSpPr txBox="1"/>
            <p:nvPr/>
          </p:nvSpPr>
          <p:spPr>
            <a:xfrm>
              <a:off x="8530798" y="5042440"/>
              <a:ext cx="395893" cy="400110"/>
            </a:xfrm>
            <a:prstGeom prst="rect">
              <a:avLst/>
            </a:prstGeom>
            <a:noFill/>
          </p:spPr>
          <p:txBody>
            <a:bodyPr wrap="square" rtlCol="0">
              <a:spAutoFit/>
            </a:bodyPr>
            <a:lstStyle/>
            <a:p>
              <a:r>
                <a:rPr lang="en-US" sz="2000" b="1" dirty="0"/>
                <a:t>4</a:t>
              </a:r>
            </a:p>
          </p:txBody>
        </p:sp>
        <p:sp>
          <p:nvSpPr>
            <p:cNvPr id="266" name="TextBox 265">
              <a:extLst>
                <a:ext uri="{FF2B5EF4-FFF2-40B4-BE49-F238E27FC236}">
                  <a16:creationId xmlns:a16="http://schemas.microsoft.com/office/drawing/2014/main" id="{78620B54-9BE5-498C-90D3-BD92938EB27F}"/>
                </a:ext>
              </a:extLst>
            </p:cNvPr>
            <p:cNvSpPr txBox="1"/>
            <p:nvPr/>
          </p:nvSpPr>
          <p:spPr>
            <a:xfrm>
              <a:off x="9094131" y="5042440"/>
              <a:ext cx="395893" cy="400110"/>
            </a:xfrm>
            <a:prstGeom prst="rect">
              <a:avLst/>
            </a:prstGeom>
            <a:noFill/>
          </p:spPr>
          <p:txBody>
            <a:bodyPr wrap="square" rtlCol="0">
              <a:spAutoFit/>
            </a:bodyPr>
            <a:lstStyle/>
            <a:p>
              <a:r>
                <a:rPr lang="en-US" sz="2000" b="1" dirty="0"/>
                <a:t>5</a:t>
              </a:r>
            </a:p>
          </p:txBody>
        </p:sp>
        <p:sp>
          <p:nvSpPr>
            <p:cNvPr id="267" name="TextBox 266">
              <a:extLst>
                <a:ext uri="{FF2B5EF4-FFF2-40B4-BE49-F238E27FC236}">
                  <a16:creationId xmlns:a16="http://schemas.microsoft.com/office/drawing/2014/main" id="{EC2F90CF-B166-4CC4-86C3-705736FCAA5B}"/>
                </a:ext>
              </a:extLst>
            </p:cNvPr>
            <p:cNvSpPr txBox="1"/>
            <p:nvPr/>
          </p:nvSpPr>
          <p:spPr>
            <a:xfrm>
              <a:off x="9657464" y="5042440"/>
              <a:ext cx="395893" cy="400110"/>
            </a:xfrm>
            <a:prstGeom prst="rect">
              <a:avLst/>
            </a:prstGeom>
            <a:noFill/>
          </p:spPr>
          <p:txBody>
            <a:bodyPr wrap="square" rtlCol="0">
              <a:spAutoFit/>
            </a:bodyPr>
            <a:lstStyle/>
            <a:p>
              <a:r>
                <a:rPr lang="en-US" sz="2000" b="1" dirty="0"/>
                <a:t>6</a:t>
              </a:r>
            </a:p>
          </p:txBody>
        </p:sp>
      </p:grpSp>
      <p:sp>
        <p:nvSpPr>
          <p:cNvPr id="271" name="TextBox 270">
            <a:extLst>
              <a:ext uri="{FF2B5EF4-FFF2-40B4-BE49-F238E27FC236}">
                <a16:creationId xmlns:a16="http://schemas.microsoft.com/office/drawing/2014/main" id="{411D519B-631F-446F-8FD5-FDDB07E2CED4}"/>
              </a:ext>
            </a:extLst>
          </p:cNvPr>
          <p:cNvSpPr txBox="1"/>
          <p:nvPr/>
        </p:nvSpPr>
        <p:spPr>
          <a:xfrm>
            <a:off x="10811437" y="5004379"/>
            <a:ext cx="1189226" cy="384664"/>
          </a:xfrm>
          <a:prstGeom prst="rect">
            <a:avLst/>
          </a:prstGeom>
          <a:noFill/>
        </p:spPr>
        <p:txBody>
          <a:bodyPr wrap="none" rtlCol="0">
            <a:spAutoFit/>
          </a:bodyPr>
          <a:lstStyle/>
          <a:p>
            <a:pPr lvl="0">
              <a:defRPr/>
            </a:pPr>
            <a:r>
              <a:rPr kumimoji="0" lang="en-US" sz="2400" b="0" i="0" u="none" strike="noStrike" kern="0" cap="none" spc="0" normalizeH="0" baseline="0" noProof="0" dirty="0">
                <a:ln>
                  <a:noFill/>
                </a:ln>
                <a:solidFill>
                  <a:prstClr val="black"/>
                </a:solidFill>
                <a:effectLst/>
                <a:uLnTx/>
                <a:uFillTx/>
                <a:latin typeface="Tw Cen MT"/>
              </a:rPr>
              <a:t>Time (</a:t>
            </a:r>
            <a:r>
              <a:rPr lang="en-US" sz="2400" kern="0" dirty="0">
                <a:solidFill>
                  <a:prstClr val="black"/>
                </a:solidFill>
                <a:latin typeface="Tw Cen MT"/>
              </a:rPr>
              <a:t>ns</a:t>
            </a:r>
            <a:r>
              <a:rPr kumimoji="0" lang="en-US" sz="2400" b="0" i="0" u="none" strike="noStrike" kern="0" cap="none" spc="0" normalizeH="0" baseline="0" noProof="0" dirty="0">
                <a:ln>
                  <a:noFill/>
                </a:ln>
                <a:solidFill>
                  <a:prstClr val="black"/>
                </a:solidFill>
                <a:effectLst/>
                <a:uLnTx/>
                <a:uFillTx/>
                <a:latin typeface="Tw Cen MT"/>
              </a:rPr>
              <a:t>)</a:t>
            </a:r>
          </a:p>
        </p:txBody>
      </p:sp>
      <p:sp>
        <p:nvSpPr>
          <p:cNvPr id="9" name="TextBox 8">
            <a:extLst>
              <a:ext uri="{FF2B5EF4-FFF2-40B4-BE49-F238E27FC236}">
                <a16:creationId xmlns:a16="http://schemas.microsoft.com/office/drawing/2014/main" id="{99F190FD-7468-4780-B51C-9509A3F31022}"/>
              </a:ext>
            </a:extLst>
          </p:cNvPr>
          <p:cNvSpPr txBox="1"/>
          <p:nvPr/>
        </p:nvSpPr>
        <p:spPr>
          <a:xfrm>
            <a:off x="1972646" y="4565046"/>
            <a:ext cx="461986" cy="369332"/>
          </a:xfrm>
          <a:prstGeom prst="rect">
            <a:avLst/>
          </a:prstGeom>
          <a:noFill/>
        </p:spPr>
        <p:txBody>
          <a:bodyPr wrap="square" rtlCol="0">
            <a:spAutoFit/>
          </a:bodyPr>
          <a:lstStyle/>
          <a:p>
            <a:r>
              <a:rPr lang="en-US" dirty="0"/>
              <a:t>OR</a:t>
            </a:r>
          </a:p>
        </p:txBody>
      </p:sp>
      <p:grpSp>
        <p:nvGrpSpPr>
          <p:cNvPr id="125" name="Group 124">
            <a:extLst>
              <a:ext uri="{FF2B5EF4-FFF2-40B4-BE49-F238E27FC236}">
                <a16:creationId xmlns:a16="http://schemas.microsoft.com/office/drawing/2014/main" id="{4DFF3A5E-A02E-416D-9A8B-47D1F4303025}"/>
              </a:ext>
            </a:extLst>
          </p:cNvPr>
          <p:cNvGrpSpPr/>
          <p:nvPr/>
        </p:nvGrpSpPr>
        <p:grpSpPr>
          <a:xfrm>
            <a:off x="1604006" y="3021850"/>
            <a:ext cx="1315723" cy="710372"/>
            <a:chOff x="3279279" y="4177246"/>
            <a:chExt cx="1681757" cy="741118"/>
          </a:xfrm>
        </p:grpSpPr>
        <p:cxnSp>
          <p:nvCxnSpPr>
            <p:cNvPr id="149" name="Straight Connector 148">
              <a:extLst>
                <a:ext uri="{FF2B5EF4-FFF2-40B4-BE49-F238E27FC236}">
                  <a16:creationId xmlns:a16="http://schemas.microsoft.com/office/drawing/2014/main" id="{C1517DAC-B201-4323-8462-316A301E10A6}"/>
                </a:ext>
              </a:extLst>
            </p:cNvPr>
            <p:cNvCxnSpPr/>
            <p:nvPr/>
          </p:nvCxnSpPr>
          <p:spPr>
            <a:xfrm flipV="1">
              <a:off x="3279279" y="4734370"/>
              <a:ext cx="415107" cy="1"/>
            </a:xfrm>
            <a:prstGeom prst="line">
              <a:avLst/>
            </a:prstGeom>
            <a:noFill/>
            <a:ln w="28575" cap="flat" cmpd="sng" algn="ctr">
              <a:solidFill>
                <a:srgbClr val="DD8047">
                  <a:lumMod val="75000"/>
                </a:srgbClr>
              </a:solidFill>
              <a:prstDash val="solid"/>
            </a:ln>
            <a:effectLst/>
          </p:spPr>
        </p:cxnSp>
        <p:cxnSp>
          <p:nvCxnSpPr>
            <p:cNvPr id="150" name="Straight Connector 149">
              <a:extLst>
                <a:ext uri="{FF2B5EF4-FFF2-40B4-BE49-F238E27FC236}">
                  <a16:creationId xmlns:a16="http://schemas.microsoft.com/office/drawing/2014/main" id="{48B29FA7-7EE7-4C0E-ACDE-D79FBC762706}"/>
                </a:ext>
              </a:extLst>
            </p:cNvPr>
            <p:cNvCxnSpPr/>
            <p:nvPr/>
          </p:nvCxnSpPr>
          <p:spPr>
            <a:xfrm flipV="1">
              <a:off x="3279279" y="4371022"/>
              <a:ext cx="415107" cy="1"/>
            </a:xfrm>
            <a:prstGeom prst="line">
              <a:avLst/>
            </a:prstGeom>
            <a:noFill/>
            <a:ln w="28575" cap="flat" cmpd="sng" algn="ctr">
              <a:solidFill>
                <a:srgbClr val="DD8047">
                  <a:lumMod val="75000"/>
                </a:srgbClr>
              </a:solidFill>
              <a:prstDash val="solid"/>
            </a:ln>
            <a:effectLst/>
          </p:spPr>
        </p:cxnSp>
        <p:grpSp>
          <p:nvGrpSpPr>
            <p:cNvPr id="151" name="Group 150">
              <a:extLst>
                <a:ext uri="{FF2B5EF4-FFF2-40B4-BE49-F238E27FC236}">
                  <a16:creationId xmlns:a16="http://schemas.microsoft.com/office/drawing/2014/main" id="{C4DF8DE4-BAC6-448A-8095-7B18BDD431AA}"/>
                </a:ext>
              </a:extLst>
            </p:cNvPr>
            <p:cNvGrpSpPr/>
            <p:nvPr/>
          </p:nvGrpSpPr>
          <p:grpSpPr>
            <a:xfrm>
              <a:off x="4584720" y="4496209"/>
              <a:ext cx="376316" cy="117436"/>
              <a:chOff x="1490775" y="1289057"/>
              <a:chExt cx="376316" cy="117436"/>
            </a:xfrm>
          </p:grpSpPr>
          <p:cxnSp>
            <p:nvCxnSpPr>
              <p:cNvPr id="153" name="Straight Connector 152">
                <a:extLst>
                  <a:ext uri="{FF2B5EF4-FFF2-40B4-BE49-F238E27FC236}">
                    <a16:creationId xmlns:a16="http://schemas.microsoft.com/office/drawing/2014/main" id="{3B8A8851-F737-4102-A239-427B3CA4FF63}"/>
                  </a:ext>
                </a:extLst>
              </p:cNvPr>
              <p:cNvCxnSpPr/>
              <p:nvPr/>
            </p:nvCxnSpPr>
            <p:spPr>
              <a:xfrm flipV="1">
                <a:off x="1603168" y="1347775"/>
                <a:ext cx="263923" cy="907"/>
              </a:xfrm>
              <a:prstGeom prst="line">
                <a:avLst/>
              </a:prstGeom>
              <a:noFill/>
              <a:ln w="28575" cap="flat" cmpd="sng" algn="ctr">
                <a:solidFill>
                  <a:srgbClr val="DD8047">
                    <a:lumMod val="75000"/>
                  </a:srgbClr>
                </a:solidFill>
                <a:prstDash val="solid"/>
              </a:ln>
              <a:effectLst/>
            </p:spPr>
          </p:cxnSp>
          <p:sp>
            <p:nvSpPr>
              <p:cNvPr id="154" name="Oval 153">
                <a:extLst>
                  <a:ext uri="{FF2B5EF4-FFF2-40B4-BE49-F238E27FC236}">
                    <a16:creationId xmlns:a16="http://schemas.microsoft.com/office/drawing/2014/main" id="{01A9046C-06D1-4718-A59F-BDD2514385C7}"/>
                  </a:ext>
                </a:extLst>
              </p:cNvPr>
              <p:cNvSpPr/>
              <p:nvPr/>
            </p:nvSpPr>
            <p:spPr>
              <a:xfrm>
                <a:off x="1490775" y="1289057"/>
                <a:ext cx="120028" cy="117436"/>
              </a:xfrm>
              <a:prstGeom prst="ellipse">
                <a:avLst/>
              </a:prstGeom>
              <a:noFill/>
              <a:ln w="28575" cap="flat" cmpd="sng" algn="ctr">
                <a:solidFill>
                  <a:srgbClr val="DD8047">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0000"/>
                  </a:solidFill>
                  <a:effectLst/>
                  <a:uLnTx/>
                  <a:uFillTx/>
                  <a:latin typeface="Tw Cen MT"/>
                  <a:ea typeface="+mn-ea"/>
                  <a:cs typeface="+mn-cs"/>
                </a:endParaRPr>
              </a:p>
            </p:txBody>
          </p:sp>
        </p:grpSp>
        <p:sp>
          <p:nvSpPr>
            <p:cNvPr id="152" name="Delay 67">
              <a:extLst>
                <a:ext uri="{FF2B5EF4-FFF2-40B4-BE49-F238E27FC236}">
                  <a16:creationId xmlns:a16="http://schemas.microsoft.com/office/drawing/2014/main" id="{7A0BADB2-F683-4FE2-B468-3713E7CA8C98}"/>
                </a:ext>
              </a:extLst>
            </p:cNvPr>
            <p:cNvSpPr/>
            <p:nvPr/>
          </p:nvSpPr>
          <p:spPr>
            <a:xfrm>
              <a:off x="3694386" y="4177246"/>
              <a:ext cx="882699" cy="741118"/>
            </a:xfrm>
            <a:prstGeom prst="flowChartDelay">
              <a:avLst/>
            </a:prstGeom>
            <a:solidFill>
              <a:srgbClr val="DD8047">
                <a:lumMod val="40000"/>
                <a:lumOff val="60000"/>
              </a:srgbClr>
            </a:solidFill>
            <a:ln w="28575" cap="flat" cmpd="sng" algn="ctr">
              <a:solidFill>
                <a:srgbClr val="DD8047">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0000"/>
                </a:solidFill>
                <a:effectLst/>
                <a:uLnTx/>
                <a:uFillTx/>
                <a:latin typeface="Tw Cen MT"/>
                <a:ea typeface="+mn-ea"/>
                <a:cs typeface="+mn-cs"/>
              </a:endParaRPr>
            </a:p>
          </p:txBody>
        </p:sp>
      </p:grpSp>
      <p:grpSp>
        <p:nvGrpSpPr>
          <p:cNvPr id="126" name="Group 125">
            <a:extLst>
              <a:ext uri="{FF2B5EF4-FFF2-40B4-BE49-F238E27FC236}">
                <a16:creationId xmlns:a16="http://schemas.microsoft.com/office/drawing/2014/main" id="{66628A4C-7A14-4CAC-B806-CE0F929C9579}"/>
              </a:ext>
            </a:extLst>
          </p:cNvPr>
          <p:cNvGrpSpPr/>
          <p:nvPr/>
        </p:nvGrpSpPr>
        <p:grpSpPr>
          <a:xfrm>
            <a:off x="1608573" y="4388688"/>
            <a:ext cx="1217413" cy="691570"/>
            <a:chOff x="7186131" y="5434727"/>
            <a:chExt cx="1650805" cy="723601"/>
          </a:xfrm>
        </p:grpSpPr>
        <p:grpSp>
          <p:nvGrpSpPr>
            <p:cNvPr id="143" name="Group 142">
              <a:extLst>
                <a:ext uri="{FF2B5EF4-FFF2-40B4-BE49-F238E27FC236}">
                  <a16:creationId xmlns:a16="http://schemas.microsoft.com/office/drawing/2014/main" id="{EE6855BC-4F6D-4902-AE11-374DBFCED253}"/>
                </a:ext>
              </a:extLst>
            </p:cNvPr>
            <p:cNvGrpSpPr/>
            <p:nvPr/>
          </p:nvGrpSpPr>
          <p:grpSpPr>
            <a:xfrm>
              <a:off x="7186131" y="5434727"/>
              <a:ext cx="1332140" cy="723601"/>
              <a:chOff x="3675121" y="5435921"/>
              <a:chExt cx="1332140" cy="723601"/>
            </a:xfrm>
          </p:grpSpPr>
          <p:cxnSp>
            <p:nvCxnSpPr>
              <p:cNvPr id="145" name="Straight Connector 144">
                <a:extLst>
                  <a:ext uri="{FF2B5EF4-FFF2-40B4-BE49-F238E27FC236}">
                    <a16:creationId xmlns:a16="http://schemas.microsoft.com/office/drawing/2014/main" id="{0CB60765-CE58-4F87-84E1-90C1322AF725}"/>
                  </a:ext>
                </a:extLst>
              </p:cNvPr>
              <p:cNvCxnSpPr/>
              <p:nvPr/>
            </p:nvCxnSpPr>
            <p:spPr>
              <a:xfrm flipV="1">
                <a:off x="3675121" y="5984024"/>
                <a:ext cx="415107" cy="1"/>
              </a:xfrm>
              <a:prstGeom prst="line">
                <a:avLst/>
              </a:prstGeom>
              <a:noFill/>
              <a:ln w="28575" cap="flat" cmpd="sng" algn="ctr">
                <a:solidFill>
                  <a:sysClr val="windowText" lastClr="000000"/>
                </a:solidFill>
                <a:prstDash val="solid"/>
              </a:ln>
              <a:effectLst/>
            </p:spPr>
          </p:cxnSp>
          <p:cxnSp>
            <p:nvCxnSpPr>
              <p:cNvPr id="146" name="Straight Connector 145">
                <a:extLst>
                  <a:ext uri="{FF2B5EF4-FFF2-40B4-BE49-F238E27FC236}">
                    <a16:creationId xmlns:a16="http://schemas.microsoft.com/office/drawing/2014/main" id="{0716A034-44B2-4EE2-B63F-0B500D5CBC76}"/>
                  </a:ext>
                </a:extLst>
              </p:cNvPr>
              <p:cNvCxnSpPr/>
              <p:nvPr/>
            </p:nvCxnSpPr>
            <p:spPr>
              <a:xfrm flipV="1">
                <a:off x="3675121" y="5620676"/>
                <a:ext cx="415107" cy="1"/>
              </a:xfrm>
              <a:prstGeom prst="line">
                <a:avLst/>
              </a:prstGeom>
              <a:noFill/>
              <a:ln w="28575" cap="flat" cmpd="sng" algn="ctr">
                <a:solidFill>
                  <a:sysClr val="windowText" lastClr="000000"/>
                </a:solidFill>
                <a:prstDash val="solid"/>
              </a:ln>
              <a:effectLst/>
            </p:spPr>
          </p:cxnSp>
          <p:sp>
            <p:nvSpPr>
              <p:cNvPr id="147" name="Stored Data 71">
                <a:extLst>
                  <a:ext uri="{FF2B5EF4-FFF2-40B4-BE49-F238E27FC236}">
                    <a16:creationId xmlns:a16="http://schemas.microsoft.com/office/drawing/2014/main" id="{4D8B8E9F-F580-4E52-8741-829D195D72D1}"/>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sp>
            <p:nvSpPr>
              <p:cNvPr id="148" name="Stored Data 71">
                <a:extLst>
                  <a:ext uri="{FF2B5EF4-FFF2-40B4-BE49-F238E27FC236}">
                    <a16:creationId xmlns:a16="http://schemas.microsoft.com/office/drawing/2014/main" id="{2B489D6A-40F2-47DE-AD4E-C07277CCCF89}"/>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grpSp>
        <p:cxnSp>
          <p:nvCxnSpPr>
            <p:cNvPr id="144" name="Straight Connector 143">
              <a:extLst>
                <a:ext uri="{FF2B5EF4-FFF2-40B4-BE49-F238E27FC236}">
                  <a16:creationId xmlns:a16="http://schemas.microsoft.com/office/drawing/2014/main" id="{661D1E68-00E7-4C68-9609-1D4A8969AE5D}"/>
                </a:ext>
              </a:extLst>
            </p:cNvPr>
            <p:cNvCxnSpPr>
              <a:cxnSpLocks/>
            </p:cNvCxnSpPr>
            <p:nvPr/>
          </p:nvCxnSpPr>
          <p:spPr>
            <a:xfrm flipV="1">
              <a:off x="8531403" y="5798617"/>
              <a:ext cx="305533" cy="1600"/>
            </a:xfrm>
            <a:prstGeom prst="line">
              <a:avLst/>
            </a:prstGeom>
            <a:noFill/>
            <a:ln w="28575" cap="flat" cmpd="sng" algn="ctr">
              <a:solidFill>
                <a:sysClr val="windowText" lastClr="000000"/>
              </a:solidFill>
              <a:prstDash val="solid"/>
            </a:ln>
            <a:effectLst/>
          </p:spPr>
        </p:cxnSp>
      </p:grpSp>
      <p:grpSp>
        <p:nvGrpSpPr>
          <p:cNvPr id="127" name="Group 126">
            <a:extLst>
              <a:ext uri="{FF2B5EF4-FFF2-40B4-BE49-F238E27FC236}">
                <a16:creationId xmlns:a16="http://schemas.microsoft.com/office/drawing/2014/main" id="{38EBC2C3-5536-44D2-9E57-B8266B8A1227}"/>
              </a:ext>
            </a:extLst>
          </p:cNvPr>
          <p:cNvGrpSpPr/>
          <p:nvPr/>
        </p:nvGrpSpPr>
        <p:grpSpPr>
          <a:xfrm>
            <a:off x="3972308" y="3207587"/>
            <a:ext cx="1109527" cy="692254"/>
            <a:chOff x="3675121" y="5435203"/>
            <a:chExt cx="1599238" cy="724319"/>
          </a:xfrm>
        </p:grpSpPr>
        <p:cxnSp>
          <p:nvCxnSpPr>
            <p:cNvPr id="137" name="Straight Connector 136">
              <a:extLst>
                <a:ext uri="{FF2B5EF4-FFF2-40B4-BE49-F238E27FC236}">
                  <a16:creationId xmlns:a16="http://schemas.microsoft.com/office/drawing/2014/main" id="{99FA3D40-5097-4AA6-AF37-501C11905240}"/>
                </a:ext>
              </a:extLst>
            </p:cNvPr>
            <p:cNvCxnSpPr/>
            <p:nvPr/>
          </p:nvCxnSpPr>
          <p:spPr>
            <a:xfrm flipV="1">
              <a:off x="3675121" y="5984024"/>
              <a:ext cx="415107" cy="1"/>
            </a:xfrm>
            <a:prstGeom prst="line">
              <a:avLst/>
            </a:prstGeom>
            <a:noFill/>
            <a:ln w="28575" cap="flat" cmpd="sng" algn="ctr">
              <a:solidFill>
                <a:srgbClr val="94B6D2">
                  <a:lumMod val="75000"/>
                </a:srgbClr>
              </a:solidFill>
              <a:prstDash val="solid"/>
            </a:ln>
            <a:effectLst/>
          </p:spPr>
        </p:cxnSp>
        <p:cxnSp>
          <p:nvCxnSpPr>
            <p:cNvPr id="138" name="Straight Connector 137">
              <a:extLst>
                <a:ext uri="{FF2B5EF4-FFF2-40B4-BE49-F238E27FC236}">
                  <a16:creationId xmlns:a16="http://schemas.microsoft.com/office/drawing/2014/main" id="{B4D88B5F-F45A-4B8B-94BB-B4EBA3B72EC7}"/>
                </a:ext>
              </a:extLst>
            </p:cNvPr>
            <p:cNvCxnSpPr/>
            <p:nvPr/>
          </p:nvCxnSpPr>
          <p:spPr>
            <a:xfrm flipV="1">
              <a:off x="3675121" y="5620676"/>
              <a:ext cx="415107" cy="1"/>
            </a:xfrm>
            <a:prstGeom prst="line">
              <a:avLst/>
            </a:prstGeom>
            <a:noFill/>
            <a:ln w="28575" cap="flat" cmpd="sng" algn="ctr">
              <a:solidFill>
                <a:srgbClr val="94B6D2">
                  <a:lumMod val="75000"/>
                </a:srgbClr>
              </a:solidFill>
              <a:prstDash val="solid"/>
            </a:ln>
            <a:effectLst/>
          </p:spPr>
        </p:cxnSp>
        <p:cxnSp>
          <p:nvCxnSpPr>
            <p:cNvPr id="139" name="Straight Connector 138">
              <a:extLst>
                <a:ext uri="{FF2B5EF4-FFF2-40B4-BE49-F238E27FC236}">
                  <a16:creationId xmlns:a16="http://schemas.microsoft.com/office/drawing/2014/main" id="{E26D2E98-4A32-4427-B2A5-332A80A7EA7F}"/>
                </a:ext>
              </a:extLst>
            </p:cNvPr>
            <p:cNvCxnSpPr/>
            <p:nvPr/>
          </p:nvCxnSpPr>
          <p:spPr>
            <a:xfrm flipV="1">
              <a:off x="5010436" y="5800026"/>
              <a:ext cx="263923" cy="907"/>
            </a:xfrm>
            <a:prstGeom prst="line">
              <a:avLst/>
            </a:prstGeom>
            <a:noFill/>
            <a:ln w="28575" cap="flat" cmpd="sng" algn="ctr">
              <a:solidFill>
                <a:srgbClr val="94B6D2">
                  <a:lumMod val="75000"/>
                </a:srgbClr>
              </a:solidFill>
              <a:prstDash val="solid"/>
            </a:ln>
            <a:effectLst/>
          </p:spPr>
        </p:cxnSp>
        <p:sp>
          <p:nvSpPr>
            <p:cNvPr id="140" name="Stored Data 71">
              <a:extLst>
                <a:ext uri="{FF2B5EF4-FFF2-40B4-BE49-F238E27FC236}">
                  <a16:creationId xmlns:a16="http://schemas.microsoft.com/office/drawing/2014/main" id="{7C76EED8-DA65-4AC3-B729-F47CCD825177}"/>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solidFill>
              <a:srgbClr val="94B6D2">
                <a:lumMod val="40000"/>
                <a:lumOff val="60000"/>
              </a:srgbClr>
            </a:solidFill>
            <a:ln w="28575" cap="flat" cmpd="sng" algn="ctr">
              <a:solidFill>
                <a:srgbClr val="94B6D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sp>
          <p:nvSpPr>
            <p:cNvPr id="141" name="Stored Data 71">
              <a:extLst>
                <a:ext uri="{FF2B5EF4-FFF2-40B4-BE49-F238E27FC236}">
                  <a16:creationId xmlns:a16="http://schemas.microsoft.com/office/drawing/2014/main" id="{1680D6D4-E527-4647-9CD9-57B947B081A1}"/>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cap="flat" cmpd="sng" algn="ctr">
              <a:solidFill>
                <a:srgbClr val="94B6D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sp>
          <p:nvSpPr>
            <p:cNvPr id="142" name="Stored Data 71">
              <a:extLst>
                <a:ext uri="{FF2B5EF4-FFF2-40B4-BE49-F238E27FC236}">
                  <a16:creationId xmlns:a16="http://schemas.microsoft.com/office/drawing/2014/main" id="{FCDC6014-4AFA-42F1-B184-2DF9CE7C0086}"/>
                </a:ext>
              </a:extLst>
            </p:cNvPr>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cap="flat" cmpd="sng" algn="ctr">
              <a:solidFill>
                <a:srgbClr val="94B6D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grpSp>
      <p:sp>
        <p:nvSpPr>
          <p:cNvPr id="128" name="TextBox 127">
            <a:extLst>
              <a:ext uri="{FF2B5EF4-FFF2-40B4-BE49-F238E27FC236}">
                <a16:creationId xmlns:a16="http://schemas.microsoft.com/office/drawing/2014/main" id="{CE3EBE07-A412-42AD-81A2-FA23EBC963AD}"/>
              </a:ext>
            </a:extLst>
          </p:cNvPr>
          <p:cNvSpPr txBox="1"/>
          <p:nvPr/>
        </p:nvSpPr>
        <p:spPr>
          <a:xfrm>
            <a:off x="3323396" y="2979129"/>
            <a:ext cx="511370" cy="366957"/>
          </a:xfrm>
          <a:prstGeom prst="rect">
            <a:avLst/>
          </a:prstGeom>
          <a:noFill/>
        </p:spPr>
        <p:txBody>
          <a:bodyPr wrap="square" rtlCol="0">
            <a:spAutoFit/>
          </a:bodyPr>
          <a:lstStyle>
            <a:defPPr>
              <a:defRPr lang="en-GB"/>
            </a:defPPr>
            <a:lvl1pPr>
              <a:defRPr sz="1600" b="1"/>
            </a:lvl1pPr>
          </a:lstStyle>
          <a:p>
            <a:r>
              <a:rPr lang="en-US" dirty="0"/>
              <a:t>1 ns</a:t>
            </a:r>
          </a:p>
        </p:txBody>
      </p:sp>
      <p:cxnSp>
        <p:nvCxnSpPr>
          <p:cNvPr id="129" name="Elbow Connector 50">
            <a:extLst>
              <a:ext uri="{FF2B5EF4-FFF2-40B4-BE49-F238E27FC236}">
                <a16:creationId xmlns:a16="http://schemas.microsoft.com/office/drawing/2014/main" id="{87380884-A395-46DD-A74E-2F2A997C4248}"/>
              </a:ext>
            </a:extLst>
          </p:cNvPr>
          <p:cNvCxnSpPr/>
          <p:nvPr/>
        </p:nvCxnSpPr>
        <p:spPr>
          <a:xfrm flipV="1">
            <a:off x="2825989" y="3732113"/>
            <a:ext cx="1163918" cy="1004356"/>
          </a:xfrm>
          <a:prstGeom prst="bentConnector3">
            <a:avLst>
              <a:gd name="adj1" fmla="val 5868"/>
            </a:avLst>
          </a:prstGeom>
          <a:noFill/>
          <a:ln w="28575" cap="flat" cmpd="sng" algn="ctr">
            <a:solidFill>
              <a:sysClr val="windowText" lastClr="000000">
                <a:lumMod val="85000"/>
                <a:lumOff val="15000"/>
              </a:sysClr>
            </a:solidFill>
            <a:prstDash val="solid"/>
          </a:ln>
          <a:effectLst/>
        </p:spPr>
      </p:cxnSp>
      <p:cxnSp>
        <p:nvCxnSpPr>
          <p:cNvPr id="130" name="Straight Connector 129">
            <a:extLst>
              <a:ext uri="{FF2B5EF4-FFF2-40B4-BE49-F238E27FC236}">
                <a16:creationId xmlns:a16="http://schemas.microsoft.com/office/drawing/2014/main" id="{31B2C693-AE7D-42D5-9065-C90FD53A35D1}"/>
              </a:ext>
            </a:extLst>
          </p:cNvPr>
          <p:cNvCxnSpPr/>
          <p:nvPr/>
        </p:nvCxnSpPr>
        <p:spPr>
          <a:xfrm>
            <a:off x="2921109" y="3387608"/>
            <a:ext cx="1068797" cy="0"/>
          </a:xfrm>
          <a:prstGeom prst="line">
            <a:avLst/>
          </a:prstGeom>
          <a:noFill/>
          <a:ln w="28575" cap="flat" cmpd="sng" algn="ctr">
            <a:solidFill>
              <a:sysClr val="windowText" lastClr="000000">
                <a:lumMod val="85000"/>
                <a:lumOff val="15000"/>
              </a:sysClr>
            </a:solidFill>
            <a:prstDash val="solid"/>
          </a:ln>
          <a:effectLst/>
        </p:spPr>
      </p:cxnSp>
      <p:cxnSp>
        <p:nvCxnSpPr>
          <p:cNvPr id="131" name="Elbow Connector 65">
            <a:extLst>
              <a:ext uri="{FF2B5EF4-FFF2-40B4-BE49-F238E27FC236}">
                <a16:creationId xmlns:a16="http://schemas.microsoft.com/office/drawing/2014/main" id="{64657CCA-B401-46E9-B262-ECA1C1202718}"/>
              </a:ext>
            </a:extLst>
          </p:cNvPr>
          <p:cNvCxnSpPr>
            <a:cxnSpLocks/>
          </p:cNvCxnSpPr>
          <p:nvPr/>
        </p:nvCxnSpPr>
        <p:spPr>
          <a:xfrm>
            <a:off x="703071" y="2952590"/>
            <a:ext cx="793709" cy="254996"/>
          </a:xfrm>
          <a:prstGeom prst="bentConnector3">
            <a:avLst>
              <a:gd name="adj1" fmla="val 67591"/>
            </a:avLst>
          </a:prstGeom>
          <a:noFill/>
          <a:ln w="28575" cap="flat" cmpd="sng" algn="ctr">
            <a:solidFill>
              <a:srgbClr val="FF9E4A"/>
            </a:solidFill>
            <a:prstDash val="solid"/>
          </a:ln>
          <a:effectLst/>
        </p:spPr>
      </p:cxnSp>
      <p:cxnSp>
        <p:nvCxnSpPr>
          <p:cNvPr id="132" name="Elbow Connector 67">
            <a:extLst>
              <a:ext uri="{FF2B5EF4-FFF2-40B4-BE49-F238E27FC236}">
                <a16:creationId xmlns:a16="http://schemas.microsoft.com/office/drawing/2014/main" id="{7B579100-B82B-49D9-9E6D-6BEA61AAFAB4}"/>
              </a:ext>
            </a:extLst>
          </p:cNvPr>
          <p:cNvCxnSpPr>
            <a:cxnSpLocks/>
          </p:cNvCxnSpPr>
          <p:nvPr/>
        </p:nvCxnSpPr>
        <p:spPr>
          <a:xfrm flipV="1">
            <a:off x="715031" y="4473917"/>
            <a:ext cx="801259" cy="242949"/>
          </a:xfrm>
          <a:prstGeom prst="bentConnector3">
            <a:avLst>
              <a:gd name="adj1" fmla="val 28206"/>
            </a:avLst>
          </a:prstGeom>
          <a:noFill/>
          <a:ln w="28575" cap="flat" cmpd="sng" algn="ctr">
            <a:solidFill>
              <a:sysClr val="windowText" lastClr="000000">
                <a:lumMod val="65000"/>
                <a:lumOff val="35000"/>
              </a:sysClr>
            </a:solidFill>
            <a:prstDash val="solid"/>
          </a:ln>
          <a:effectLst/>
        </p:spPr>
      </p:cxnSp>
      <p:sp>
        <p:nvSpPr>
          <p:cNvPr id="133" name="TextBox 132">
            <a:extLst>
              <a:ext uri="{FF2B5EF4-FFF2-40B4-BE49-F238E27FC236}">
                <a16:creationId xmlns:a16="http://schemas.microsoft.com/office/drawing/2014/main" id="{4DE3270A-DD2B-41FE-8496-E5B8EA23708F}"/>
              </a:ext>
            </a:extLst>
          </p:cNvPr>
          <p:cNvSpPr txBox="1"/>
          <p:nvPr/>
        </p:nvSpPr>
        <p:spPr>
          <a:xfrm>
            <a:off x="1274089" y="4680911"/>
            <a:ext cx="225812" cy="40989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w Cen MT"/>
              </a:rPr>
              <a:t>0</a:t>
            </a:r>
          </a:p>
        </p:txBody>
      </p:sp>
      <p:sp>
        <p:nvSpPr>
          <p:cNvPr id="134" name="TextBox 133">
            <a:extLst>
              <a:ext uri="{FF2B5EF4-FFF2-40B4-BE49-F238E27FC236}">
                <a16:creationId xmlns:a16="http://schemas.microsoft.com/office/drawing/2014/main" id="{A33F45D2-2918-4D4A-B24F-18A9D47536C5}"/>
              </a:ext>
            </a:extLst>
          </p:cNvPr>
          <p:cNvSpPr txBox="1"/>
          <p:nvPr/>
        </p:nvSpPr>
        <p:spPr>
          <a:xfrm>
            <a:off x="2390752" y="3801987"/>
            <a:ext cx="511370" cy="366957"/>
          </a:xfrm>
          <a:prstGeom prst="rect">
            <a:avLst/>
          </a:prstGeom>
          <a:noFill/>
        </p:spPr>
        <p:txBody>
          <a:bodyPr wrap="square" rtlCol="0">
            <a:spAutoFit/>
          </a:bodyPr>
          <a:lstStyle>
            <a:defPPr>
              <a:defRPr lang="en-GB"/>
            </a:defPPr>
            <a:lvl1pPr>
              <a:defRPr sz="1600" b="1"/>
            </a:lvl1pPr>
          </a:lstStyle>
          <a:p>
            <a:r>
              <a:rPr lang="en-US" dirty="0"/>
              <a:t>5 ns</a:t>
            </a:r>
          </a:p>
        </p:txBody>
      </p:sp>
      <p:sp>
        <p:nvSpPr>
          <p:cNvPr id="135" name="TextBox 134">
            <a:extLst>
              <a:ext uri="{FF2B5EF4-FFF2-40B4-BE49-F238E27FC236}">
                <a16:creationId xmlns:a16="http://schemas.microsoft.com/office/drawing/2014/main" id="{EDC9A621-C30E-406C-A725-547FE488911B}"/>
              </a:ext>
            </a:extLst>
          </p:cNvPr>
          <p:cNvSpPr txBox="1"/>
          <p:nvPr/>
        </p:nvSpPr>
        <p:spPr>
          <a:xfrm>
            <a:off x="641486" y="4144568"/>
            <a:ext cx="1411752" cy="558407"/>
          </a:xfrm>
          <a:prstGeom prst="rect">
            <a:avLst/>
          </a:prstGeom>
          <a:noFill/>
        </p:spPr>
        <p:txBody>
          <a:bodyPr wrap="square" rtlCol="0">
            <a:spAutoFit/>
          </a:bodyPr>
          <a:lstStyle/>
          <a:p>
            <a:r>
              <a:rPr lang="en-US" sz="2000" b="1" dirty="0"/>
              <a:t>1 ns</a:t>
            </a:r>
          </a:p>
        </p:txBody>
      </p:sp>
      <p:sp>
        <p:nvSpPr>
          <p:cNvPr id="136" name="TextBox 135">
            <a:extLst>
              <a:ext uri="{FF2B5EF4-FFF2-40B4-BE49-F238E27FC236}">
                <a16:creationId xmlns:a16="http://schemas.microsoft.com/office/drawing/2014/main" id="{79F44193-B162-433E-90BE-1A1A7CA62977}"/>
              </a:ext>
            </a:extLst>
          </p:cNvPr>
          <p:cNvSpPr txBox="1"/>
          <p:nvPr/>
        </p:nvSpPr>
        <p:spPr>
          <a:xfrm>
            <a:off x="864246" y="2590542"/>
            <a:ext cx="976784" cy="397538"/>
          </a:xfrm>
          <a:prstGeom prst="rect">
            <a:avLst/>
          </a:prstGeom>
          <a:noFill/>
        </p:spPr>
        <p:txBody>
          <a:bodyPr wrap="square" rtlCol="0">
            <a:spAutoFit/>
          </a:bodyPr>
          <a:lstStyle/>
          <a:p>
            <a:r>
              <a:rPr lang="en-US" sz="2000" b="1" dirty="0">
                <a:solidFill>
                  <a:schemeClr val="accent1">
                    <a:lumMod val="75000"/>
                  </a:schemeClr>
                </a:solidFill>
              </a:rPr>
              <a:t>2 ns</a:t>
            </a:r>
          </a:p>
        </p:txBody>
      </p:sp>
      <p:sp>
        <p:nvSpPr>
          <p:cNvPr id="124" name="TextBox 123">
            <a:extLst>
              <a:ext uri="{FF2B5EF4-FFF2-40B4-BE49-F238E27FC236}">
                <a16:creationId xmlns:a16="http://schemas.microsoft.com/office/drawing/2014/main" id="{0E2C8303-1F93-45B0-8F7C-E3000F5BD221}"/>
              </a:ext>
            </a:extLst>
          </p:cNvPr>
          <p:cNvSpPr txBox="1"/>
          <p:nvPr/>
        </p:nvSpPr>
        <p:spPr>
          <a:xfrm>
            <a:off x="1285580" y="3354444"/>
            <a:ext cx="225811" cy="51545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w Cen MT"/>
              </a:rPr>
              <a:t>1</a:t>
            </a:r>
          </a:p>
        </p:txBody>
      </p:sp>
      <p:sp>
        <p:nvSpPr>
          <p:cNvPr id="117" name="TextBox 116">
            <a:extLst>
              <a:ext uri="{FF2B5EF4-FFF2-40B4-BE49-F238E27FC236}">
                <a16:creationId xmlns:a16="http://schemas.microsoft.com/office/drawing/2014/main" id="{8125DB6F-A806-4516-B213-E90E0C1A6A97}"/>
              </a:ext>
            </a:extLst>
          </p:cNvPr>
          <p:cNvSpPr txBox="1"/>
          <p:nvPr/>
        </p:nvSpPr>
        <p:spPr>
          <a:xfrm>
            <a:off x="1892437" y="3184725"/>
            <a:ext cx="758541" cy="369332"/>
          </a:xfrm>
          <a:prstGeom prst="rect">
            <a:avLst/>
          </a:prstGeom>
          <a:noFill/>
        </p:spPr>
        <p:txBody>
          <a:bodyPr wrap="square" rtlCol="0">
            <a:spAutoFit/>
          </a:bodyPr>
          <a:lstStyle/>
          <a:p>
            <a:r>
              <a:rPr lang="en-US" dirty="0"/>
              <a:t>NAND</a:t>
            </a:r>
          </a:p>
        </p:txBody>
      </p:sp>
      <p:sp>
        <p:nvSpPr>
          <p:cNvPr id="118" name="TextBox 117">
            <a:extLst>
              <a:ext uri="{FF2B5EF4-FFF2-40B4-BE49-F238E27FC236}">
                <a16:creationId xmlns:a16="http://schemas.microsoft.com/office/drawing/2014/main" id="{991F07A8-5FFE-4504-BAAE-22BADF39E84A}"/>
              </a:ext>
            </a:extLst>
          </p:cNvPr>
          <p:cNvSpPr txBox="1"/>
          <p:nvPr/>
        </p:nvSpPr>
        <p:spPr>
          <a:xfrm>
            <a:off x="4276427" y="3377036"/>
            <a:ext cx="575799" cy="369332"/>
          </a:xfrm>
          <a:prstGeom prst="rect">
            <a:avLst/>
          </a:prstGeom>
          <a:noFill/>
        </p:spPr>
        <p:txBody>
          <a:bodyPr wrap="square" rtlCol="0">
            <a:spAutoFit/>
          </a:bodyPr>
          <a:lstStyle/>
          <a:p>
            <a:r>
              <a:rPr lang="en-US" dirty="0"/>
              <a:t>XOR</a:t>
            </a:r>
          </a:p>
        </p:txBody>
      </p:sp>
      <p:sp>
        <p:nvSpPr>
          <p:cNvPr id="155" name="TextBox 154">
            <a:extLst>
              <a:ext uri="{FF2B5EF4-FFF2-40B4-BE49-F238E27FC236}">
                <a16:creationId xmlns:a16="http://schemas.microsoft.com/office/drawing/2014/main" id="{069258DE-9674-436A-B82F-76187DE5581F}"/>
              </a:ext>
            </a:extLst>
          </p:cNvPr>
          <p:cNvSpPr txBox="1"/>
          <p:nvPr/>
        </p:nvSpPr>
        <p:spPr>
          <a:xfrm>
            <a:off x="1266692" y="4364381"/>
            <a:ext cx="225812" cy="40989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w Cen MT"/>
              </a:rPr>
              <a:t>0</a:t>
            </a:r>
          </a:p>
        </p:txBody>
      </p:sp>
      <p:sp>
        <p:nvSpPr>
          <p:cNvPr id="156" name="TextBox 155">
            <a:extLst>
              <a:ext uri="{FF2B5EF4-FFF2-40B4-BE49-F238E27FC236}">
                <a16:creationId xmlns:a16="http://schemas.microsoft.com/office/drawing/2014/main" id="{DCAC6D56-D04F-42FC-83CD-0A2377C54D27}"/>
              </a:ext>
            </a:extLst>
          </p:cNvPr>
          <p:cNvSpPr txBox="1"/>
          <p:nvPr/>
        </p:nvSpPr>
        <p:spPr>
          <a:xfrm>
            <a:off x="1278248" y="3017852"/>
            <a:ext cx="225811" cy="51545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Tw Cen MT"/>
              </a:rPr>
              <a:t>1</a:t>
            </a:r>
          </a:p>
        </p:txBody>
      </p:sp>
      <p:cxnSp>
        <p:nvCxnSpPr>
          <p:cNvPr id="157" name="Elbow Connector 67">
            <a:extLst>
              <a:ext uri="{FF2B5EF4-FFF2-40B4-BE49-F238E27FC236}">
                <a16:creationId xmlns:a16="http://schemas.microsoft.com/office/drawing/2014/main" id="{FEF9D081-DDBF-4F8A-8569-22F7CEAC1989}"/>
              </a:ext>
            </a:extLst>
          </p:cNvPr>
          <p:cNvCxnSpPr>
            <a:cxnSpLocks/>
          </p:cNvCxnSpPr>
          <p:nvPr/>
        </p:nvCxnSpPr>
        <p:spPr>
          <a:xfrm flipV="1">
            <a:off x="2747765" y="5147738"/>
            <a:ext cx="801259" cy="242949"/>
          </a:xfrm>
          <a:prstGeom prst="bentConnector3">
            <a:avLst>
              <a:gd name="adj1" fmla="val 28206"/>
            </a:avLst>
          </a:prstGeom>
          <a:noFill/>
          <a:ln w="28575" cap="flat" cmpd="sng" algn="ctr">
            <a:solidFill>
              <a:sysClr val="windowText" lastClr="000000">
                <a:lumMod val="65000"/>
                <a:lumOff val="35000"/>
              </a:sysClr>
            </a:solidFill>
            <a:prstDash val="solid"/>
          </a:ln>
          <a:effectLst/>
        </p:spPr>
      </p:cxnSp>
      <p:sp>
        <p:nvSpPr>
          <p:cNvPr id="158" name="TextBox 157">
            <a:extLst>
              <a:ext uri="{FF2B5EF4-FFF2-40B4-BE49-F238E27FC236}">
                <a16:creationId xmlns:a16="http://schemas.microsoft.com/office/drawing/2014/main" id="{60304D63-1BDE-41E8-A76D-7EF665F6B967}"/>
              </a:ext>
            </a:extLst>
          </p:cNvPr>
          <p:cNvSpPr txBox="1"/>
          <p:nvPr/>
        </p:nvSpPr>
        <p:spPr>
          <a:xfrm>
            <a:off x="2724899" y="4835102"/>
            <a:ext cx="1411752" cy="338554"/>
          </a:xfrm>
          <a:prstGeom prst="rect">
            <a:avLst/>
          </a:prstGeom>
          <a:noFill/>
        </p:spPr>
        <p:txBody>
          <a:bodyPr wrap="square" rtlCol="0">
            <a:spAutoFit/>
          </a:bodyPr>
          <a:lstStyle/>
          <a:p>
            <a:r>
              <a:rPr lang="en-US" sz="1600" b="1" dirty="0"/>
              <a:t>1 ns</a:t>
            </a:r>
          </a:p>
        </p:txBody>
      </p:sp>
      <p:cxnSp>
        <p:nvCxnSpPr>
          <p:cNvPr id="186" name="Elbow Connector 67">
            <a:extLst>
              <a:ext uri="{FF2B5EF4-FFF2-40B4-BE49-F238E27FC236}">
                <a16:creationId xmlns:a16="http://schemas.microsoft.com/office/drawing/2014/main" id="{4CBEEAAA-67B1-4C08-A54D-61974B765730}"/>
              </a:ext>
            </a:extLst>
          </p:cNvPr>
          <p:cNvCxnSpPr>
            <a:cxnSpLocks/>
          </p:cNvCxnSpPr>
          <p:nvPr/>
        </p:nvCxnSpPr>
        <p:spPr>
          <a:xfrm flipV="1">
            <a:off x="3592686" y="3965939"/>
            <a:ext cx="801259" cy="242949"/>
          </a:xfrm>
          <a:prstGeom prst="bentConnector3">
            <a:avLst>
              <a:gd name="adj1" fmla="val 77304"/>
            </a:avLst>
          </a:prstGeom>
          <a:noFill/>
          <a:ln w="28575" cap="flat" cmpd="sng" algn="ctr">
            <a:solidFill>
              <a:sysClr val="windowText" lastClr="000000">
                <a:lumMod val="65000"/>
                <a:lumOff val="35000"/>
              </a:sysClr>
            </a:solidFill>
            <a:prstDash val="solid"/>
          </a:ln>
          <a:effectLst/>
        </p:spPr>
      </p:cxnSp>
      <p:sp>
        <p:nvSpPr>
          <p:cNvPr id="187" name="TextBox 186">
            <a:extLst>
              <a:ext uri="{FF2B5EF4-FFF2-40B4-BE49-F238E27FC236}">
                <a16:creationId xmlns:a16="http://schemas.microsoft.com/office/drawing/2014/main" id="{45F9570D-ADB1-45E2-90C2-74223288E827}"/>
              </a:ext>
            </a:extLst>
          </p:cNvPr>
          <p:cNvSpPr txBox="1"/>
          <p:nvPr/>
        </p:nvSpPr>
        <p:spPr>
          <a:xfrm>
            <a:off x="4123657" y="4254495"/>
            <a:ext cx="1411752" cy="338554"/>
          </a:xfrm>
          <a:prstGeom prst="rect">
            <a:avLst/>
          </a:prstGeom>
          <a:noFill/>
        </p:spPr>
        <p:txBody>
          <a:bodyPr wrap="square" rtlCol="0">
            <a:spAutoFit/>
          </a:bodyPr>
          <a:lstStyle/>
          <a:p>
            <a:r>
              <a:rPr lang="en-US" sz="1600" b="1" dirty="0"/>
              <a:t>6 ns</a:t>
            </a:r>
          </a:p>
        </p:txBody>
      </p:sp>
      <p:sp>
        <p:nvSpPr>
          <p:cNvPr id="15" name="Oval 14">
            <a:extLst>
              <a:ext uri="{FF2B5EF4-FFF2-40B4-BE49-F238E27FC236}">
                <a16:creationId xmlns:a16="http://schemas.microsoft.com/office/drawing/2014/main" id="{B75674AA-F4EF-42A9-9B19-392BA34F0CC0}"/>
              </a:ext>
            </a:extLst>
          </p:cNvPr>
          <p:cNvSpPr/>
          <p:nvPr/>
        </p:nvSpPr>
        <p:spPr>
          <a:xfrm>
            <a:off x="2650978" y="4642797"/>
            <a:ext cx="134832" cy="1425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035EE8FA-82D6-42A7-9960-4226876CDF9F}"/>
              </a:ext>
            </a:extLst>
          </p:cNvPr>
          <p:cNvSpPr/>
          <p:nvPr/>
        </p:nvSpPr>
        <p:spPr>
          <a:xfrm>
            <a:off x="3993315" y="3668225"/>
            <a:ext cx="134832" cy="14255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Multiply 109">
            <a:extLst>
              <a:ext uri="{FF2B5EF4-FFF2-40B4-BE49-F238E27FC236}">
                <a16:creationId xmlns:a16="http://schemas.microsoft.com/office/drawing/2014/main" id="{B8D8CFB2-1501-45C3-B1BE-A36333B6C988}"/>
              </a:ext>
            </a:extLst>
          </p:cNvPr>
          <p:cNvSpPr/>
          <p:nvPr/>
        </p:nvSpPr>
        <p:spPr>
          <a:xfrm>
            <a:off x="9634509" y="3793055"/>
            <a:ext cx="315761" cy="258044"/>
          </a:xfrm>
          <a:prstGeom prst="mathMultiply">
            <a:avLst/>
          </a:prstGeom>
          <a:solidFill>
            <a:srgbClr val="FF0000"/>
          </a:solidFill>
          <a:ln w="19050" cap="flat" cmpd="sng" algn="ctr">
            <a:solidFill>
              <a:srgbClr val="C00000"/>
            </a:solid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Tw Cen MT"/>
              <a:ea typeface="+mn-ea"/>
              <a:cs typeface="+mn-cs"/>
            </a:endParaRPr>
          </a:p>
        </p:txBody>
      </p:sp>
      <p:cxnSp>
        <p:nvCxnSpPr>
          <p:cNvPr id="190" name="Straight Arrow Connector 189">
            <a:extLst>
              <a:ext uri="{FF2B5EF4-FFF2-40B4-BE49-F238E27FC236}">
                <a16:creationId xmlns:a16="http://schemas.microsoft.com/office/drawing/2014/main" id="{87E1C49C-C0EA-40AE-AD29-BC1D98631A9B}"/>
              </a:ext>
            </a:extLst>
          </p:cNvPr>
          <p:cNvCxnSpPr>
            <a:cxnSpLocks/>
          </p:cNvCxnSpPr>
          <p:nvPr/>
        </p:nvCxnSpPr>
        <p:spPr>
          <a:xfrm flipV="1">
            <a:off x="9426020" y="4062358"/>
            <a:ext cx="803830"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A0FA7972-071E-4B0A-B1B0-625920FAE159}"/>
              </a:ext>
            </a:extLst>
          </p:cNvPr>
          <p:cNvSpPr txBox="1"/>
          <p:nvPr/>
        </p:nvSpPr>
        <p:spPr>
          <a:xfrm>
            <a:off x="6809928" y="2929927"/>
            <a:ext cx="758541" cy="276999"/>
          </a:xfrm>
          <a:prstGeom prst="rect">
            <a:avLst/>
          </a:prstGeom>
          <a:noFill/>
        </p:spPr>
        <p:txBody>
          <a:bodyPr wrap="square" rtlCol="0">
            <a:spAutoFit/>
          </a:bodyPr>
          <a:lstStyle/>
          <a:p>
            <a:r>
              <a:rPr lang="en-US" sz="1200" dirty="0"/>
              <a:t>NAND</a:t>
            </a:r>
          </a:p>
        </p:txBody>
      </p:sp>
      <p:sp>
        <p:nvSpPr>
          <p:cNvPr id="192" name="TextBox 191">
            <a:extLst>
              <a:ext uri="{FF2B5EF4-FFF2-40B4-BE49-F238E27FC236}">
                <a16:creationId xmlns:a16="http://schemas.microsoft.com/office/drawing/2014/main" id="{2CD93897-AFE8-4E70-8F44-44EDC51B90C1}"/>
              </a:ext>
            </a:extLst>
          </p:cNvPr>
          <p:cNvSpPr txBox="1"/>
          <p:nvPr/>
        </p:nvSpPr>
        <p:spPr>
          <a:xfrm>
            <a:off x="6899599" y="3414040"/>
            <a:ext cx="758541" cy="276999"/>
          </a:xfrm>
          <a:prstGeom prst="rect">
            <a:avLst/>
          </a:prstGeom>
          <a:noFill/>
        </p:spPr>
        <p:txBody>
          <a:bodyPr wrap="square" rtlCol="0">
            <a:spAutoFit/>
          </a:bodyPr>
          <a:lstStyle/>
          <a:p>
            <a:r>
              <a:rPr lang="en-US" sz="1200" dirty="0"/>
              <a:t>OR</a:t>
            </a:r>
          </a:p>
        </p:txBody>
      </p:sp>
      <p:sp>
        <p:nvSpPr>
          <p:cNvPr id="193" name="TextBox 192">
            <a:extLst>
              <a:ext uri="{FF2B5EF4-FFF2-40B4-BE49-F238E27FC236}">
                <a16:creationId xmlns:a16="http://schemas.microsoft.com/office/drawing/2014/main" id="{71DE410F-166D-448B-B4A3-B03932A05055}"/>
              </a:ext>
            </a:extLst>
          </p:cNvPr>
          <p:cNvSpPr txBox="1"/>
          <p:nvPr/>
        </p:nvSpPr>
        <p:spPr>
          <a:xfrm>
            <a:off x="6912550" y="3957648"/>
            <a:ext cx="758541" cy="276999"/>
          </a:xfrm>
          <a:prstGeom prst="rect">
            <a:avLst/>
          </a:prstGeom>
          <a:noFill/>
        </p:spPr>
        <p:txBody>
          <a:bodyPr wrap="square" rtlCol="0">
            <a:spAutoFit/>
          </a:bodyPr>
          <a:lstStyle/>
          <a:p>
            <a:r>
              <a:rPr lang="en-US" sz="1200" dirty="0"/>
              <a:t>XOR</a:t>
            </a:r>
          </a:p>
        </p:txBody>
      </p:sp>
      <p:sp>
        <p:nvSpPr>
          <p:cNvPr id="194" name="TextBox 193">
            <a:extLst>
              <a:ext uri="{FF2B5EF4-FFF2-40B4-BE49-F238E27FC236}">
                <a16:creationId xmlns:a16="http://schemas.microsoft.com/office/drawing/2014/main" id="{F4770FF0-24A6-4E71-9876-DF5E2AB3732A}"/>
              </a:ext>
            </a:extLst>
          </p:cNvPr>
          <p:cNvSpPr txBox="1"/>
          <p:nvPr/>
        </p:nvSpPr>
        <p:spPr>
          <a:xfrm>
            <a:off x="9286482" y="4100154"/>
            <a:ext cx="2271776" cy="646331"/>
          </a:xfrm>
          <a:prstGeom prst="rect">
            <a:avLst/>
          </a:prstGeom>
          <a:noFill/>
        </p:spPr>
        <p:txBody>
          <a:bodyPr wrap="none" rtlCol="0">
            <a:spAutoFit/>
          </a:bodyPr>
          <a:lstStyle/>
          <a:p>
            <a:pPr lvl="0">
              <a:defRPr/>
            </a:pPr>
            <a:r>
              <a:rPr kumimoji="0" lang="en-US" b="0" i="0" u="none" strike="noStrike" kern="0" cap="none" spc="0" normalizeH="0" baseline="0" noProof="0" dirty="0">
                <a:ln>
                  <a:noFill/>
                </a:ln>
                <a:solidFill>
                  <a:prstClr val="black"/>
                </a:solidFill>
                <a:effectLst/>
                <a:uLnTx/>
                <a:uFillTx/>
                <a:latin typeface="Tw Cen MT"/>
              </a:rPr>
              <a:t>If X6 is being</a:t>
            </a:r>
          </a:p>
          <a:p>
            <a:pPr lvl="0">
              <a:defRPr/>
            </a:pPr>
            <a:r>
              <a:rPr lang="en-US" kern="0" dirty="0">
                <a:solidFill>
                  <a:prstClr val="black"/>
                </a:solidFill>
                <a:latin typeface="Tw Cen MT"/>
              </a:rPr>
              <a:t>speculatively executed</a:t>
            </a:r>
            <a:endParaRPr kumimoji="0" lang="en-US" b="0" i="0" u="none" strike="noStrike" kern="0" cap="none" spc="0" normalizeH="0" baseline="0" noProof="0" dirty="0">
              <a:ln>
                <a:noFill/>
              </a:ln>
              <a:solidFill>
                <a:prstClr val="black"/>
              </a:solidFill>
              <a:effectLst/>
              <a:uLnTx/>
              <a:uFillTx/>
              <a:latin typeface="Tw Cen MT"/>
            </a:endParaRPr>
          </a:p>
        </p:txBody>
      </p:sp>
    </p:spTree>
    <p:custDataLst>
      <p:tags r:id="rId1"/>
    </p:custDataLst>
    <p:extLst>
      <p:ext uri="{BB962C8B-B14F-4D97-AF65-F5344CB8AC3E}">
        <p14:creationId xmlns:p14="http://schemas.microsoft.com/office/powerpoint/2010/main" val="5608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15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childTnLst>
                                </p:cTn>
                              </p:par>
                              <p:par>
                                <p:cTn id="59" presetID="1" presetClass="exit" presetSubtype="0" fill="hold" grpId="0" nodeType="withEffect">
                                  <p:stCondLst>
                                    <p:cond delay="0"/>
                                  </p:stCondLst>
                                  <p:childTnLst>
                                    <p:set>
                                      <p:cBhvr>
                                        <p:cTn id="60" dur="1" fill="hold">
                                          <p:stCondLst>
                                            <p:cond delay="0"/>
                                          </p:stCondLst>
                                        </p:cTn>
                                        <p:tgtEl>
                                          <p:spTgt spid="15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8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9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animBg="1"/>
      <p:bldP spid="238" grpId="0" animBg="1"/>
      <p:bldP spid="239" grpId="0" animBg="1"/>
      <p:bldP spid="240" grpId="0" animBg="1"/>
      <p:bldP spid="243" grpId="0" animBg="1"/>
      <p:bldP spid="245" grpId="0" animBg="1"/>
      <p:bldP spid="271" grpId="0"/>
      <p:bldP spid="135" grpId="0"/>
      <p:bldP spid="136" grpId="0"/>
      <p:bldP spid="155" grpId="0"/>
      <p:bldP spid="156" grpId="0"/>
      <p:bldP spid="158" grpId="0"/>
      <p:bldP spid="187" grpId="0"/>
      <p:bldP spid="15" grpId="0" animBg="1"/>
      <p:bldP spid="188" grpId="0" animBg="1"/>
      <p:bldP spid="189" grpId="0" animBg="1"/>
      <p:bldP spid="191" grpId="0"/>
      <p:bldP spid="192" grpId="0"/>
      <p:bldP spid="193" grpId="0"/>
      <p:bldP spid="19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C6CC-C593-4EB2-A46B-FFC4D843E13B}"/>
              </a:ext>
            </a:extLst>
          </p:cNvPr>
          <p:cNvSpPr>
            <a:spLocks noGrp="1"/>
          </p:cNvSpPr>
          <p:nvPr>
            <p:ph type="title"/>
          </p:nvPr>
        </p:nvSpPr>
        <p:spPr>
          <a:xfrm>
            <a:off x="315708" y="301410"/>
            <a:ext cx="11876292" cy="914548"/>
          </a:xfrm>
        </p:spPr>
        <p:txBody>
          <a:bodyPr>
            <a:normAutofit/>
          </a:bodyPr>
          <a:lstStyle/>
          <a:p>
            <a:r>
              <a:rPr lang="en-US" dirty="0"/>
              <a:t>Prior techniques rely on global conflict detection</a:t>
            </a:r>
          </a:p>
        </p:txBody>
      </p:sp>
      <p:sp>
        <p:nvSpPr>
          <p:cNvPr id="4" name="Slide Number Placeholder 3">
            <a:extLst>
              <a:ext uri="{FF2B5EF4-FFF2-40B4-BE49-F238E27FC236}">
                <a16:creationId xmlns:a16="http://schemas.microsoft.com/office/drawing/2014/main" id="{F79D32EA-A1B5-486D-A546-766D4D99995B}"/>
              </a:ext>
            </a:extLst>
          </p:cNvPr>
          <p:cNvSpPr>
            <a:spLocks noGrp="1"/>
          </p:cNvSpPr>
          <p:nvPr>
            <p:ph type="sldNum" sz="quarter" idx="12"/>
          </p:nvPr>
        </p:nvSpPr>
        <p:spPr/>
        <p:txBody>
          <a:bodyPr/>
          <a:lstStyle/>
          <a:p>
            <a:fld id="{330EA680-D336-4FF7-8B7A-9848BB0A1C32}" type="slidenum">
              <a:rPr lang="en-GB" smtClean="0"/>
              <a:t>6</a:t>
            </a:fld>
            <a:endParaRPr lang="en-GB"/>
          </a:p>
        </p:txBody>
      </p:sp>
      <p:sp>
        <p:nvSpPr>
          <p:cNvPr id="40" name="TextBox 39">
            <a:extLst>
              <a:ext uri="{FF2B5EF4-FFF2-40B4-BE49-F238E27FC236}">
                <a16:creationId xmlns:a16="http://schemas.microsoft.com/office/drawing/2014/main" id="{72B160BF-5329-479F-B2A5-3D0ED006C366}"/>
              </a:ext>
            </a:extLst>
          </p:cNvPr>
          <p:cNvSpPr txBox="1"/>
          <p:nvPr/>
        </p:nvSpPr>
        <p:spPr>
          <a:xfrm>
            <a:off x="5992625" y="2357306"/>
            <a:ext cx="4020954" cy="369332"/>
          </a:xfrm>
          <a:prstGeom prst="rect">
            <a:avLst/>
          </a:prstGeom>
          <a:solidFill>
            <a:schemeClr val="tx2">
              <a:lumMod val="60000"/>
              <a:lumOff val="40000"/>
            </a:schemeClr>
          </a:solidFill>
        </p:spPr>
        <p:txBody>
          <a:bodyPr wrap="square" rtlCol="0">
            <a:spAutoFit/>
          </a:bodyPr>
          <a:lstStyle/>
          <a:p>
            <a:pPr algn="ctr"/>
            <a:r>
              <a:rPr lang="en-US" dirty="0">
                <a:latin typeface="Consolas" panose="020B0609020204030204" pitchFamily="49" charset="0"/>
              </a:rPr>
              <a:t>Shared Cache / Directory</a:t>
            </a:r>
          </a:p>
        </p:txBody>
      </p:sp>
      <p:grpSp>
        <p:nvGrpSpPr>
          <p:cNvPr id="20" name="Group 19">
            <a:extLst>
              <a:ext uri="{FF2B5EF4-FFF2-40B4-BE49-F238E27FC236}">
                <a16:creationId xmlns:a16="http://schemas.microsoft.com/office/drawing/2014/main" id="{0F7A76AF-C21D-48FB-8FB6-E570F8F6AB21}"/>
              </a:ext>
            </a:extLst>
          </p:cNvPr>
          <p:cNvGrpSpPr/>
          <p:nvPr/>
        </p:nvGrpSpPr>
        <p:grpSpPr>
          <a:xfrm>
            <a:off x="451282" y="3039967"/>
            <a:ext cx="822831" cy="1396562"/>
            <a:chOff x="8309555" y="1563352"/>
            <a:chExt cx="1214494" cy="2294886"/>
          </a:xfrm>
        </p:grpSpPr>
        <p:grpSp>
          <p:nvGrpSpPr>
            <p:cNvPr id="21" name="Group 20">
              <a:extLst>
                <a:ext uri="{FF2B5EF4-FFF2-40B4-BE49-F238E27FC236}">
                  <a16:creationId xmlns:a16="http://schemas.microsoft.com/office/drawing/2014/main" id="{3161595F-3D27-41E7-B1B3-E37766D0BF2E}"/>
                </a:ext>
              </a:extLst>
            </p:cNvPr>
            <p:cNvGrpSpPr/>
            <p:nvPr/>
          </p:nvGrpSpPr>
          <p:grpSpPr>
            <a:xfrm>
              <a:off x="8309556" y="1563352"/>
              <a:ext cx="1214330" cy="640073"/>
              <a:chOff x="3377297" y="4177246"/>
              <a:chExt cx="1488940" cy="741118"/>
            </a:xfrm>
          </p:grpSpPr>
          <p:cxnSp>
            <p:nvCxnSpPr>
              <p:cNvPr id="47" name="Straight Connector 46">
                <a:extLst>
                  <a:ext uri="{FF2B5EF4-FFF2-40B4-BE49-F238E27FC236}">
                    <a16:creationId xmlns:a16="http://schemas.microsoft.com/office/drawing/2014/main" id="{79658BD2-6C0F-4AAF-BFF3-78DD405A860F}"/>
                  </a:ext>
                </a:extLst>
              </p:cNvPr>
              <p:cNvCxnSpPr/>
              <p:nvPr/>
            </p:nvCxnSpPr>
            <p:spPr>
              <a:xfrm>
                <a:off x="3377297" y="4734370"/>
                <a:ext cx="317089" cy="1"/>
              </a:xfrm>
              <a:prstGeom prst="line">
                <a:avLst/>
              </a:prstGeom>
              <a:noFill/>
              <a:ln w="28575" cap="flat" cmpd="sng" algn="ctr">
                <a:solidFill>
                  <a:srgbClr val="DD8047">
                    <a:lumMod val="75000"/>
                  </a:srgbClr>
                </a:solidFill>
                <a:prstDash val="solid"/>
              </a:ln>
              <a:effectLst/>
            </p:spPr>
          </p:cxnSp>
          <p:cxnSp>
            <p:nvCxnSpPr>
              <p:cNvPr id="49" name="Straight Connector 48">
                <a:extLst>
                  <a:ext uri="{FF2B5EF4-FFF2-40B4-BE49-F238E27FC236}">
                    <a16:creationId xmlns:a16="http://schemas.microsoft.com/office/drawing/2014/main" id="{C1873757-A8AD-47EB-9D67-6A2BCFB5BB93}"/>
                  </a:ext>
                </a:extLst>
              </p:cNvPr>
              <p:cNvCxnSpPr/>
              <p:nvPr/>
            </p:nvCxnSpPr>
            <p:spPr>
              <a:xfrm>
                <a:off x="3377297" y="4371022"/>
                <a:ext cx="317089" cy="1"/>
              </a:xfrm>
              <a:prstGeom prst="line">
                <a:avLst/>
              </a:prstGeom>
              <a:noFill/>
              <a:ln w="28575" cap="flat" cmpd="sng" algn="ctr">
                <a:solidFill>
                  <a:srgbClr val="DD8047">
                    <a:lumMod val="75000"/>
                  </a:srgbClr>
                </a:solidFill>
                <a:prstDash val="solid"/>
              </a:ln>
              <a:effectLst/>
            </p:spPr>
          </p:cxnSp>
          <p:grpSp>
            <p:nvGrpSpPr>
              <p:cNvPr id="50" name="Group 49">
                <a:extLst>
                  <a:ext uri="{FF2B5EF4-FFF2-40B4-BE49-F238E27FC236}">
                    <a16:creationId xmlns:a16="http://schemas.microsoft.com/office/drawing/2014/main" id="{6D0D8011-F72A-4EF0-AB81-AA0B77F21A30}"/>
                  </a:ext>
                </a:extLst>
              </p:cNvPr>
              <p:cNvGrpSpPr/>
              <p:nvPr/>
            </p:nvGrpSpPr>
            <p:grpSpPr>
              <a:xfrm>
                <a:off x="4584720" y="4496209"/>
                <a:ext cx="281517" cy="117436"/>
                <a:chOff x="1490775" y="1289057"/>
                <a:chExt cx="281517" cy="117436"/>
              </a:xfrm>
            </p:grpSpPr>
            <p:cxnSp>
              <p:nvCxnSpPr>
                <p:cNvPr id="52" name="Straight Connector 51">
                  <a:extLst>
                    <a:ext uri="{FF2B5EF4-FFF2-40B4-BE49-F238E27FC236}">
                      <a16:creationId xmlns:a16="http://schemas.microsoft.com/office/drawing/2014/main" id="{AF948234-446E-4C59-AEB5-65C626EF366B}"/>
                    </a:ext>
                  </a:extLst>
                </p:cNvPr>
                <p:cNvCxnSpPr/>
                <p:nvPr/>
              </p:nvCxnSpPr>
              <p:spPr>
                <a:xfrm flipV="1">
                  <a:off x="1603168" y="1348682"/>
                  <a:ext cx="169124" cy="1"/>
                </a:xfrm>
                <a:prstGeom prst="line">
                  <a:avLst/>
                </a:prstGeom>
                <a:noFill/>
                <a:ln w="28575" cap="flat" cmpd="sng" algn="ctr">
                  <a:solidFill>
                    <a:srgbClr val="DD8047">
                      <a:lumMod val="75000"/>
                    </a:srgbClr>
                  </a:solidFill>
                  <a:prstDash val="solid"/>
                </a:ln>
                <a:effectLst/>
              </p:spPr>
            </p:cxnSp>
            <p:sp>
              <p:nvSpPr>
                <p:cNvPr id="54" name="Oval 53">
                  <a:extLst>
                    <a:ext uri="{FF2B5EF4-FFF2-40B4-BE49-F238E27FC236}">
                      <a16:creationId xmlns:a16="http://schemas.microsoft.com/office/drawing/2014/main" id="{1257FE34-B710-4011-B107-E9242DE5A2D2}"/>
                    </a:ext>
                  </a:extLst>
                </p:cNvPr>
                <p:cNvSpPr/>
                <p:nvPr/>
              </p:nvSpPr>
              <p:spPr>
                <a:xfrm>
                  <a:off x="1490775" y="1289057"/>
                  <a:ext cx="120028" cy="117436"/>
                </a:xfrm>
                <a:prstGeom prst="ellipse">
                  <a:avLst/>
                </a:prstGeom>
                <a:noFill/>
                <a:ln w="28575" cap="flat" cmpd="sng" algn="ctr">
                  <a:solidFill>
                    <a:srgbClr val="DD8047">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0000"/>
                    </a:solidFill>
                    <a:effectLst/>
                    <a:uLnTx/>
                    <a:uFillTx/>
                    <a:latin typeface="Tw Cen MT"/>
                    <a:ea typeface="+mn-ea"/>
                    <a:cs typeface="+mn-cs"/>
                  </a:endParaRPr>
                </a:p>
              </p:txBody>
            </p:sp>
          </p:grpSp>
          <p:sp>
            <p:nvSpPr>
              <p:cNvPr id="51" name="Delay 67">
                <a:extLst>
                  <a:ext uri="{FF2B5EF4-FFF2-40B4-BE49-F238E27FC236}">
                    <a16:creationId xmlns:a16="http://schemas.microsoft.com/office/drawing/2014/main" id="{D8215E55-532D-44AF-A348-FCC56D15DE56}"/>
                  </a:ext>
                </a:extLst>
              </p:cNvPr>
              <p:cNvSpPr/>
              <p:nvPr/>
            </p:nvSpPr>
            <p:spPr>
              <a:xfrm>
                <a:off x="3694386" y="4177246"/>
                <a:ext cx="882699" cy="741118"/>
              </a:xfrm>
              <a:prstGeom prst="flowChartDelay">
                <a:avLst/>
              </a:prstGeom>
              <a:solidFill>
                <a:srgbClr val="DD8047">
                  <a:lumMod val="40000"/>
                  <a:lumOff val="60000"/>
                </a:srgbClr>
              </a:solidFill>
              <a:ln w="28575" cap="flat" cmpd="sng" algn="ctr">
                <a:solidFill>
                  <a:srgbClr val="DD8047">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0000"/>
                  </a:solidFill>
                  <a:effectLst/>
                  <a:uLnTx/>
                  <a:uFillTx/>
                  <a:latin typeface="Tw Cen MT"/>
                  <a:ea typeface="+mn-ea"/>
                  <a:cs typeface="+mn-cs"/>
                </a:endParaRPr>
              </a:p>
            </p:txBody>
          </p:sp>
        </p:grpSp>
        <p:grpSp>
          <p:nvGrpSpPr>
            <p:cNvPr id="23" name="Group 22">
              <a:extLst>
                <a:ext uri="{FF2B5EF4-FFF2-40B4-BE49-F238E27FC236}">
                  <a16:creationId xmlns:a16="http://schemas.microsoft.com/office/drawing/2014/main" id="{B12995DD-2BDB-41F2-8636-309EA20BEC21}"/>
                </a:ext>
              </a:extLst>
            </p:cNvPr>
            <p:cNvGrpSpPr/>
            <p:nvPr/>
          </p:nvGrpSpPr>
          <p:grpSpPr>
            <a:xfrm>
              <a:off x="8309555" y="3234490"/>
              <a:ext cx="1214330" cy="623748"/>
              <a:chOff x="3595348" y="5435203"/>
              <a:chExt cx="1679011" cy="724319"/>
            </a:xfrm>
          </p:grpSpPr>
          <p:cxnSp>
            <p:nvCxnSpPr>
              <p:cNvPr id="31" name="Straight Connector 30">
                <a:extLst>
                  <a:ext uri="{FF2B5EF4-FFF2-40B4-BE49-F238E27FC236}">
                    <a16:creationId xmlns:a16="http://schemas.microsoft.com/office/drawing/2014/main" id="{4E0D769C-2899-482D-B754-181A92AA7451}"/>
                  </a:ext>
                </a:extLst>
              </p:cNvPr>
              <p:cNvCxnSpPr/>
              <p:nvPr/>
            </p:nvCxnSpPr>
            <p:spPr>
              <a:xfrm>
                <a:off x="3595348" y="5984024"/>
                <a:ext cx="494881" cy="1"/>
              </a:xfrm>
              <a:prstGeom prst="line">
                <a:avLst/>
              </a:prstGeom>
              <a:noFill/>
              <a:ln w="28575" cap="flat" cmpd="sng" algn="ctr">
                <a:solidFill>
                  <a:srgbClr val="94B6D2">
                    <a:lumMod val="75000"/>
                  </a:srgbClr>
                </a:solidFill>
                <a:prstDash val="solid"/>
              </a:ln>
              <a:effectLst/>
            </p:spPr>
          </p:cxnSp>
          <p:cxnSp>
            <p:nvCxnSpPr>
              <p:cNvPr id="32" name="Straight Connector 31">
                <a:extLst>
                  <a:ext uri="{FF2B5EF4-FFF2-40B4-BE49-F238E27FC236}">
                    <a16:creationId xmlns:a16="http://schemas.microsoft.com/office/drawing/2014/main" id="{31C0ACFF-C19B-4F8F-8EF6-904044AD75B6}"/>
                  </a:ext>
                </a:extLst>
              </p:cNvPr>
              <p:cNvCxnSpPr/>
              <p:nvPr/>
            </p:nvCxnSpPr>
            <p:spPr>
              <a:xfrm>
                <a:off x="3595348" y="5620676"/>
                <a:ext cx="494880" cy="1"/>
              </a:xfrm>
              <a:prstGeom prst="line">
                <a:avLst/>
              </a:prstGeom>
              <a:noFill/>
              <a:ln w="28575" cap="flat" cmpd="sng" algn="ctr">
                <a:solidFill>
                  <a:srgbClr val="94B6D2">
                    <a:lumMod val="75000"/>
                  </a:srgbClr>
                </a:solidFill>
                <a:prstDash val="solid"/>
              </a:ln>
              <a:effectLst/>
            </p:spPr>
          </p:cxnSp>
          <p:cxnSp>
            <p:nvCxnSpPr>
              <p:cNvPr id="33" name="Straight Connector 32">
                <a:extLst>
                  <a:ext uri="{FF2B5EF4-FFF2-40B4-BE49-F238E27FC236}">
                    <a16:creationId xmlns:a16="http://schemas.microsoft.com/office/drawing/2014/main" id="{BB3D76FE-EA39-4547-88CA-2E964843324E}"/>
                  </a:ext>
                </a:extLst>
              </p:cNvPr>
              <p:cNvCxnSpPr/>
              <p:nvPr/>
            </p:nvCxnSpPr>
            <p:spPr>
              <a:xfrm flipV="1">
                <a:off x="5010436" y="5800026"/>
                <a:ext cx="263923" cy="907"/>
              </a:xfrm>
              <a:prstGeom prst="line">
                <a:avLst/>
              </a:prstGeom>
              <a:noFill/>
              <a:ln w="28575" cap="flat" cmpd="sng" algn="ctr">
                <a:solidFill>
                  <a:srgbClr val="94B6D2">
                    <a:lumMod val="75000"/>
                  </a:srgbClr>
                </a:solidFill>
                <a:prstDash val="solid"/>
              </a:ln>
              <a:effectLst/>
            </p:spPr>
          </p:cxnSp>
          <p:sp>
            <p:nvSpPr>
              <p:cNvPr id="34" name="Stored Data 71">
                <a:extLst>
                  <a:ext uri="{FF2B5EF4-FFF2-40B4-BE49-F238E27FC236}">
                    <a16:creationId xmlns:a16="http://schemas.microsoft.com/office/drawing/2014/main" id="{B88F031F-01C2-41B4-AEA3-971245EE5895}"/>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solidFill>
                <a:srgbClr val="94B6D2">
                  <a:lumMod val="40000"/>
                  <a:lumOff val="60000"/>
                </a:srgbClr>
              </a:solidFill>
              <a:ln w="28575" cap="flat" cmpd="sng" algn="ctr">
                <a:solidFill>
                  <a:srgbClr val="94B6D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sp>
            <p:nvSpPr>
              <p:cNvPr id="45" name="Stored Data 71">
                <a:extLst>
                  <a:ext uri="{FF2B5EF4-FFF2-40B4-BE49-F238E27FC236}">
                    <a16:creationId xmlns:a16="http://schemas.microsoft.com/office/drawing/2014/main" id="{ED1D6E76-C8FE-494C-97CA-897F58D6348B}"/>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cap="flat" cmpd="sng" algn="ctr">
                <a:solidFill>
                  <a:srgbClr val="94B6D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sp>
            <p:nvSpPr>
              <p:cNvPr id="46" name="Stored Data 71">
                <a:extLst>
                  <a:ext uri="{FF2B5EF4-FFF2-40B4-BE49-F238E27FC236}">
                    <a16:creationId xmlns:a16="http://schemas.microsoft.com/office/drawing/2014/main" id="{246E1F0F-D2E7-43AF-A2D0-C01B7B54B7EE}"/>
                  </a:ext>
                </a:extLst>
              </p:cNvPr>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cap="flat" cmpd="sng" algn="ctr">
                <a:solidFill>
                  <a:srgbClr val="94B6D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grpSp>
        <p:grpSp>
          <p:nvGrpSpPr>
            <p:cNvPr id="24" name="Group 23">
              <a:extLst>
                <a:ext uri="{FF2B5EF4-FFF2-40B4-BE49-F238E27FC236}">
                  <a16:creationId xmlns:a16="http://schemas.microsoft.com/office/drawing/2014/main" id="{3542263B-175A-4761-B406-9B39E8FE05AA}"/>
                </a:ext>
              </a:extLst>
            </p:cNvPr>
            <p:cNvGrpSpPr/>
            <p:nvPr/>
          </p:nvGrpSpPr>
          <p:grpSpPr>
            <a:xfrm>
              <a:off x="8309556" y="2393069"/>
              <a:ext cx="1214493" cy="623131"/>
              <a:chOff x="7186131" y="5434727"/>
              <a:chExt cx="1579771" cy="723601"/>
            </a:xfrm>
          </p:grpSpPr>
          <p:grpSp>
            <p:nvGrpSpPr>
              <p:cNvPr id="25" name="Group 24">
                <a:extLst>
                  <a:ext uri="{FF2B5EF4-FFF2-40B4-BE49-F238E27FC236}">
                    <a16:creationId xmlns:a16="http://schemas.microsoft.com/office/drawing/2014/main" id="{886DE0A3-2565-4801-B2DB-90602C60EFBB}"/>
                  </a:ext>
                </a:extLst>
              </p:cNvPr>
              <p:cNvGrpSpPr/>
              <p:nvPr/>
            </p:nvGrpSpPr>
            <p:grpSpPr>
              <a:xfrm>
                <a:off x="7186131" y="5434727"/>
                <a:ext cx="1332140" cy="723601"/>
                <a:chOff x="3675121" y="5435921"/>
                <a:chExt cx="1332140" cy="723601"/>
              </a:xfrm>
            </p:grpSpPr>
            <p:cxnSp>
              <p:nvCxnSpPr>
                <p:cNvPr id="27" name="Straight Connector 26">
                  <a:extLst>
                    <a:ext uri="{FF2B5EF4-FFF2-40B4-BE49-F238E27FC236}">
                      <a16:creationId xmlns:a16="http://schemas.microsoft.com/office/drawing/2014/main" id="{43E4B839-BD6C-47FD-8278-02ABEC29748C}"/>
                    </a:ext>
                  </a:extLst>
                </p:cNvPr>
                <p:cNvCxnSpPr/>
                <p:nvPr/>
              </p:nvCxnSpPr>
              <p:spPr>
                <a:xfrm flipV="1">
                  <a:off x="3675121" y="5984024"/>
                  <a:ext cx="415107" cy="1"/>
                </a:xfrm>
                <a:prstGeom prst="line">
                  <a:avLst/>
                </a:prstGeom>
                <a:noFill/>
                <a:ln w="28575" cap="flat" cmpd="sng" algn="ctr">
                  <a:solidFill>
                    <a:sysClr val="windowText" lastClr="000000"/>
                  </a:solidFill>
                  <a:prstDash val="solid"/>
                </a:ln>
                <a:effectLst/>
              </p:spPr>
            </p:cxnSp>
            <p:cxnSp>
              <p:nvCxnSpPr>
                <p:cNvPr id="28" name="Straight Connector 27">
                  <a:extLst>
                    <a:ext uri="{FF2B5EF4-FFF2-40B4-BE49-F238E27FC236}">
                      <a16:creationId xmlns:a16="http://schemas.microsoft.com/office/drawing/2014/main" id="{E350873B-1782-44D9-8541-C5728B62E54A}"/>
                    </a:ext>
                  </a:extLst>
                </p:cNvPr>
                <p:cNvCxnSpPr/>
                <p:nvPr/>
              </p:nvCxnSpPr>
              <p:spPr>
                <a:xfrm flipV="1">
                  <a:off x="3675121" y="5620676"/>
                  <a:ext cx="415107" cy="1"/>
                </a:xfrm>
                <a:prstGeom prst="line">
                  <a:avLst/>
                </a:prstGeom>
                <a:noFill/>
                <a:ln w="28575" cap="flat" cmpd="sng" algn="ctr">
                  <a:solidFill>
                    <a:sysClr val="windowText" lastClr="000000"/>
                  </a:solidFill>
                  <a:prstDash val="solid"/>
                </a:ln>
                <a:effectLst/>
              </p:spPr>
            </p:cxnSp>
            <p:sp>
              <p:nvSpPr>
                <p:cNvPr id="29" name="Stored Data 71">
                  <a:extLst>
                    <a:ext uri="{FF2B5EF4-FFF2-40B4-BE49-F238E27FC236}">
                      <a16:creationId xmlns:a16="http://schemas.microsoft.com/office/drawing/2014/main" id="{FC9D7D1D-0966-45F5-B358-93BC292C39AE}"/>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sp>
              <p:nvSpPr>
                <p:cNvPr id="30" name="Stored Data 71">
                  <a:extLst>
                    <a:ext uri="{FF2B5EF4-FFF2-40B4-BE49-F238E27FC236}">
                      <a16:creationId xmlns:a16="http://schemas.microsoft.com/office/drawing/2014/main" id="{984E4F8B-6667-46F0-9EC7-5424F36E0FCC}"/>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grpSp>
          <p:cxnSp>
            <p:nvCxnSpPr>
              <p:cNvPr id="26" name="Straight Connector 25">
                <a:extLst>
                  <a:ext uri="{FF2B5EF4-FFF2-40B4-BE49-F238E27FC236}">
                    <a16:creationId xmlns:a16="http://schemas.microsoft.com/office/drawing/2014/main" id="{F945BA61-BEF3-47E7-BE3F-079F2901B559}"/>
                  </a:ext>
                </a:extLst>
              </p:cNvPr>
              <p:cNvCxnSpPr/>
              <p:nvPr/>
            </p:nvCxnSpPr>
            <p:spPr>
              <a:xfrm>
                <a:off x="8536858" y="5793425"/>
                <a:ext cx="229044" cy="0"/>
              </a:xfrm>
              <a:prstGeom prst="line">
                <a:avLst/>
              </a:prstGeom>
              <a:noFill/>
              <a:ln w="28575" cap="flat" cmpd="sng" algn="ctr">
                <a:solidFill>
                  <a:sysClr val="windowText" lastClr="000000"/>
                </a:solidFill>
                <a:prstDash val="solid"/>
              </a:ln>
              <a:effectLst/>
            </p:spPr>
          </p:cxnSp>
        </p:grpSp>
      </p:grpSp>
      <p:sp>
        <p:nvSpPr>
          <p:cNvPr id="56" name="Oval 55">
            <a:extLst>
              <a:ext uri="{FF2B5EF4-FFF2-40B4-BE49-F238E27FC236}">
                <a16:creationId xmlns:a16="http://schemas.microsoft.com/office/drawing/2014/main" id="{5C2B981C-656A-43C6-82D3-FC5889B85A6B}"/>
              </a:ext>
            </a:extLst>
          </p:cNvPr>
          <p:cNvSpPr/>
          <p:nvPr/>
        </p:nvSpPr>
        <p:spPr>
          <a:xfrm>
            <a:off x="1400420" y="3511107"/>
            <a:ext cx="508424" cy="459427"/>
          </a:xfrm>
          <a:prstGeom prst="ellipse">
            <a:avLst/>
          </a:prstGeom>
          <a:solidFill>
            <a:sysClr val="window" lastClr="FFFFFF">
              <a:lumMod val="95000"/>
            </a:sysClr>
          </a:solidFill>
          <a:ln w="19050" cap="flat" cmpd="sng" algn="ctr">
            <a:solidFill>
              <a:sysClr val="windowText" lastClr="000000">
                <a:lumMod val="85000"/>
                <a:lumOff val="15000"/>
              </a:sys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lumMod val="50000"/>
                    <a:lumOff val="50000"/>
                  </a:prstClr>
                </a:solidFill>
                <a:effectLst/>
                <a:uLnTx/>
                <a:uFillTx/>
                <a:latin typeface="Tw Cen MT"/>
                <a:ea typeface="+mn-ea"/>
                <a:cs typeface="+mn-cs"/>
              </a:rPr>
              <a:t>O1</a:t>
            </a:r>
          </a:p>
        </p:txBody>
      </p:sp>
      <p:sp>
        <p:nvSpPr>
          <p:cNvPr id="57" name="Oval 56">
            <a:extLst>
              <a:ext uri="{FF2B5EF4-FFF2-40B4-BE49-F238E27FC236}">
                <a16:creationId xmlns:a16="http://schemas.microsoft.com/office/drawing/2014/main" id="{2D08A50C-3D35-4DA8-9B23-5A023B006822}"/>
              </a:ext>
            </a:extLst>
          </p:cNvPr>
          <p:cNvSpPr/>
          <p:nvPr/>
        </p:nvSpPr>
        <p:spPr>
          <a:xfrm>
            <a:off x="1908678" y="2969573"/>
            <a:ext cx="508424" cy="459427"/>
          </a:xfrm>
          <a:prstGeom prst="ellipse">
            <a:avLst/>
          </a:prstGeom>
          <a:solidFill>
            <a:srgbClr val="DD8047"/>
          </a:solidFill>
          <a:ln w="19050" cap="flat" cmpd="sng" algn="ctr">
            <a:solidFill>
              <a:srgbClr val="DD8047">
                <a:lumMod val="75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N2</a:t>
            </a:r>
          </a:p>
        </p:txBody>
      </p:sp>
      <p:sp>
        <p:nvSpPr>
          <p:cNvPr id="58" name="Oval 57">
            <a:extLst>
              <a:ext uri="{FF2B5EF4-FFF2-40B4-BE49-F238E27FC236}">
                <a16:creationId xmlns:a16="http://schemas.microsoft.com/office/drawing/2014/main" id="{03EA0946-0DF0-4196-A0D3-9DA2CBD9871C}"/>
              </a:ext>
            </a:extLst>
          </p:cNvPr>
          <p:cNvSpPr/>
          <p:nvPr/>
        </p:nvSpPr>
        <p:spPr>
          <a:xfrm>
            <a:off x="2569198" y="3993926"/>
            <a:ext cx="508424" cy="459427"/>
          </a:xfrm>
          <a:prstGeom prst="ellipse">
            <a:avLst/>
          </a:prstGeom>
          <a:solidFill>
            <a:srgbClr val="94B6D2"/>
          </a:solidFill>
          <a:ln w="19050" cap="flat" cmpd="sng" algn="ctr">
            <a:solidFill>
              <a:srgbClr val="94B6D2">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X3</a:t>
            </a:r>
          </a:p>
        </p:txBody>
      </p:sp>
      <p:sp>
        <p:nvSpPr>
          <p:cNvPr id="59" name="Oval 58">
            <a:extLst>
              <a:ext uri="{FF2B5EF4-FFF2-40B4-BE49-F238E27FC236}">
                <a16:creationId xmlns:a16="http://schemas.microsoft.com/office/drawing/2014/main" id="{DACD1445-F28E-432D-BF4C-CB1590AD982B}"/>
              </a:ext>
            </a:extLst>
          </p:cNvPr>
          <p:cNvSpPr/>
          <p:nvPr/>
        </p:nvSpPr>
        <p:spPr>
          <a:xfrm>
            <a:off x="4047429" y="3984055"/>
            <a:ext cx="508424" cy="459427"/>
          </a:xfrm>
          <a:prstGeom prst="ellipse">
            <a:avLst/>
          </a:prstGeom>
          <a:solidFill>
            <a:srgbClr val="94B6D2"/>
          </a:solidFill>
          <a:ln w="19050" cap="flat" cmpd="sng" algn="ctr">
            <a:solidFill>
              <a:srgbClr val="94B6D2">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X6</a:t>
            </a:r>
          </a:p>
        </p:txBody>
      </p:sp>
      <p:sp>
        <p:nvSpPr>
          <p:cNvPr id="60" name="Freeform 140">
            <a:extLst>
              <a:ext uri="{FF2B5EF4-FFF2-40B4-BE49-F238E27FC236}">
                <a16:creationId xmlns:a16="http://schemas.microsoft.com/office/drawing/2014/main" id="{2DC055DE-FE5C-4D3E-A650-5E6BA8885259}"/>
              </a:ext>
            </a:extLst>
          </p:cNvPr>
          <p:cNvSpPr/>
          <p:nvPr/>
        </p:nvSpPr>
        <p:spPr>
          <a:xfrm>
            <a:off x="1908678" y="3702258"/>
            <a:ext cx="2134230" cy="417604"/>
          </a:xfrm>
          <a:custGeom>
            <a:avLst/>
            <a:gdLst>
              <a:gd name="connsiteX0" fmla="*/ 0 w 1155700"/>
              <a:gd name="connsiteY0" fmla="*/ 24731 h 380331"/>
              <a:gd name="connsiteX1" fmla="*/ 774700 w 1155700"/>
              <a:gd name="connsiteY1" fmla="*/ 37431 h 380331"/>
              <a:gd name="connsiteX2" fmla="*/ 1155700 w 1155700"/>
              <a:gd name="connsiteY2" fmla="*/ 380331 h 380331"/>
            </a:gdLst>
            <a:ahLst/>
            <a:cxnLst>
              <a:cxn ang="0">
                <a:pos x="connsiteX0" y="connsiteY0"/>
              </a:cxn>
              <a:cxn ang="0">
                <a:pos x="connsiteX1" y="connsiteY1"/>
              </a:cxn>
              <a:cxn ang="0">
                <a:pos x="connsiteX2" y="connsiteY2"/>
              </a:cxn>
            </a:cxnLst>
            <a:rect l="l" t="t" r="r" b="b"/>
            <a:pathLst>
              <a:path w="1155700" h="380331">
                <a:moveTo>
                  <a:pt x="0" y="24731"/>
                </a:moveTo>
                <a:cubicBezTo>
                  <a:pt x="291041" y="1447"/>
                  <a:pt x="582083" y="-21836"/>
                  <a:pt x="774700" y="37431"/>
                </a:cubicBezTo>
                <a:cubicBezTo>
                  <a:pt x="967317" y="96698"/>
                  <a:pt x="1061508" y="238514"/>
                  <a:pt x="1155700" y="380331"/>
                </a:cubicBezTo>
              </a:path>
            </a:pathLst>
          </a:custGeom>
          <a:noFill/>
          <a:ln w="19050" cap="flat" cmpd="sng" algn="ctr">
            <a:solidFill>
              <a:sysClr val="windowText" lastClr="000000">
                <a:lumMod val="85000"/>
                <a:lumOff val="15000"/>
              </a:sys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a:ea typeface="+mn-ea"/>
              <a:cs typeface="+mn-cs"/>
            </a:endParaRPr>
          </a:p>
        </p:txBody>
      </p:sp>
      <p:sp>
        <p:nvSpPr>
          <p:cNvPr id="61" name="Freeform 145">
            <a:extLst>
              <a:ext uri="{FF2B5EF4-FFF2-40B4-BE49-F238E27FC236}">
                <a16:creationId xmlns:a16="http://schemas.microsoft.com/office/drawing/2014/main" id="{BEB0FC77-ED3B-40B1-B6A0-1E18E82B1FA8}"/>
              </a:ext>
            </a:extLst>
          </p:cNvPr>
          <p:cNvSpPr/>
          <p:nvPr/>
        </p:nvSpPr>
        <p:spPr>
          <a:xfrm>
            <a:off x="2367380" y="3361568"/>
            <a:ext cx="265370" cy="744700"/>
          </a:xfrm>
          <a:custGeom>
            <a:avLst/>
            <a:gdLst>
              <a:gd name="connsiteX0" fmla="*/ 0 w 152400"/>
              <a:gd name="connsiteY0" fmla="*/ 0 h 749300"/>
              <a:gd name="connsiteX1" fmla="*/ 63500 w 152400"/>
              <a:gd name="connsiteY1" fmla="*/ 571500 h 749300"/>
              <a:gd name="connsiteX2" fmla="*/ 152400 w 152400"/>
              <a:gd name="connsiteY2" fmla="*/ 749300 h 749300"/>
            </a:gdLst>
            <a:ahLst/>
            <a:cxnLst>
              <a:cxn ang="0">
                <a:pos x="connsiteX0" y="connsiteY0"/>
              </a:cxn>
              <a:cxn ang="0">
                <a:pos x="connsiteX1" y="connsiteY1"/>
              </a:cxn>
              <a:cxn ang="0">
                <a:pos x="connsiteX2" y="connsiteY2"/>
              </a:cxn>
            </a:cxnLst>
            <a:rect l="l" t="t" r="r" b="b"/>
            <a:pathLst>
              <a:path w="152400" h="749300">
                <a:moveTo>
                  <a:pt x="0" y="0"/>
                </a:moveTo>
                <a:cubicBezTo>
                  <a:pt x="19050" y="223308"/>
                  <a:pt x="38100" y="446617"/>
                  <a:pt x="63500" y="571500"/>
                </a:cubicBezTo>
                <a:cubicBezTo>
                  <a:pt x="88900" y="696383"/>
                  <a:pt x="120650" y="722841"/>
                  <a:pt x="152400" y="749300"/>
                </a:cubicBezTo>
              </a:path>
            </a:pathLst>
          </a:custGeom>
          <a:noFill/>
          <a:ln w="19050" cap="flat" cmpd="sng" algn="ctr">
            <a:solidFill>
              <a:srgbClr val="DD8047">
                <a:lumMod val="75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a:ea typeface="+mn-ea"/>
              <a:cs typeface="+mn-cs"/>
            </a:endParaRPr>
          </a:p>
        </p:txBody>
      </p:sp>
      <p:grpSp>
        <p:nvGrpSpPr>
          <p:cNvPr id="13" name="Group 12">
            <a:extLst>
              <a:ext uri="{FF2B5EF4-FFF2-40B4-BE49-F238E27FC236}">
                <a16:creationId xmlns:a16="http://schemas.microsoft.com/office/drawing/2014/main" id="{582D9C2A-06D6-44D3-AE0E-924C7A1571A6}"/>
              </a:ext>
            </a:extLst>
          </p:cNvPr>
          <p:cNvGrpSpPr/>
          <p:nvPr/>
        </p:nvGrpSpPr>
        <p:grpSpPr>
          <a:xfrm>
            <a:off x="1274003" y="4622995"/>
            <a:ext cx="4228975" cy="898950"/>
            <a:chOff x="989794" y="4622995"/>
            <a:chExt cx="4228975" cy="898950"/>
          </a:xfrm>
        </p:grpSpPr>
        <p:cxnSp>
          <p:nvCxnSpPr>
            <p:cNvPr id="55" name="Straight Arrow Connector 54">
              <a:extLst>
                <a:ext uri="{FF2B5EF4-FFF2-40B4-BE49-F238E27FC236}">
                  <a16:creationId xmlns:a16="http://schemas.microsoft.com/office/drawing/2014/main" id="{D019B12E-F428-487F-92FF-9E329DFDA9D5}"/>
                </a:ext>
              </a:extLst>
            </p:cNvPr>
            <p:cNvCxnSpPr>
              <a:cxnSpLocks/>
            </p:cNvCxnSpPr>
            <p:nvPr/>
          </p:nvCxnSpPr>
          <p:spPr>
            <a:xfrm>
              <a:off x="989794" y="5080375"/>
              <a:ext cx="3515135" cy="0"/>
            </a:xfrm>
            <a:prstGeom prst="straightConnector1">
              <a:avLst/>
            </a:prstGeom>
            <a:noFill/>
            <a:ln w="28575" cap="flat" cmpd="sng" algn="ctr">
              <a:solidFill>
                <a:sysClr val="windowText" lastClr="000000">
                  <a:lumMod val="75000"/>
                  <a:lumOff val="25000"/>
                </a:sysClr>
              </a:solidFill>
              <a:prstDash val="solid"/>
              <a:tailEnd type="triangle" w="lg" len="lg"/>
            </a:ln>
            <a:effectLst/>
          </p:spPr>
        </p:cxnSp>
        <p:grpSp>
          <p:nvGrpSpPr>
            <p:cNvPr id="62" name="Group 61">
              <a:extLst>
                <a:ext uri="{FF2B5EF4-FFF2-40B4-BE49-F238E27FC236}">
                  <a16:creationId xmlns:a16="http://schemas.microsoft.com/office/drawing/2014/main" id="{09479B8E-903C-49C9-B976-B4A23C0A2E0D}"/>
                </a:ext>
              </a:extLst>
            </p:cNvPr>
            <p:cNvGrpSpPr/>
            <p:nvPr/>
          </p:nvGrpSpPr>
          <p:grpSpPr>
            <a:xfrm>
              <a:off x="1233003" y="5012762"/>
              <a:ext cx="3104411" cy="509183"/>
              <a:chOff x="6830413" y="4831439"/>
              <a:chExt cx="3222944" cy="611111"/>
            </a:xfrm>
          </p:grpSpPr>
          <p:cxnSp>
            <p:nvCxnSpPr>
              <p:cNvPr id="63" name="Straight Connector 62">
                <a:extLst>
                  <a:ext uri="{FF2B5EF4-FFF2-40B4-BE49-F238E27FC236}">
                    <a16:creationId xmlns:a16="http://schemas.microsoft.com/office/drawing/2014/main" id="{74F2489D-B5B9-4871-B358-72F91F9544E1}"/>
                  </a:ext>
                </a:extLst>
              </p:cNvPr>
              <p:cNvCxnSpPr/>
              <p:nvPr/>
            </p:nvCxnSpPr>
            <p:spPr>
              <a:xfrm>
                <a:off x="7002114" y="4831439"/>
                <a:ext cx="0" cy="162088"/>
              </a:xfrm>
              <a:prstGeom prst="line">
                <a:avLst/>
              </a:prstGeom>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082243F1-0728-49C1-A2D5-5CDFC4D839A0}"/>
                  </a:ext>
                </a:extLst>
              </p:cNvPr>
              <p:cNvSpPr txBox="1"/>
              <p:nvPr/>
            </p:nvSpPr>
            <p:spPr>
              <a:xfrm>
                <a:off x="6830413" y="5042440"/>
                <a:ext cx="395893" cy="400110"/>
              </a:xfrm>
              <a:prstGeom prst="rect">
                <a:avLst/>
              </a:prstGeom>
              <a:noFill/>
            </p:spPr>
            <p:txBody>
              <a:bodyPr wrap="square" rtlCol="0">
                <a:spAutoFit/>
              </a:bodyPr>
              <a:lstStyle/>
              <a:p>
                <a:r>
                  <a:rPr lang="en-US" sz="2000" b="1" dirty="0"/>
                  <a:t>1</a:t>
                </a:r>
              </a:p>
            </p:txBody>
          </p:sp>
          <p:cxnSp>
            <p:nvCxnSpPr>
              <p:cNvPr id="65" name="Straight Connector 64">
                <a:extLst>
                  <a:ext uri="{FF2B5EF4-FFF2-40B4-BE49-F238E27FC236}">
                    <a16:creationId xmlns:a16="http://schemas.microsoft.com/office/drawing/2014/main" id="{DDE4EBDB-42EF-4BF2-8316-C1E5D3A45163}"/>
                  </a:ext>
                </a:extLst>
              </p:cNvPr>
              <p:cNvCxnSpPr>
                <a:cxnSpLocks/>
              </p:cNvCxnSpPr>
              <p:nvPr/>
            </p:nvCxnSpPr>
            <p:spPr>
              <a:xfrm>
                <a:off x="7563451" y="4831439"/>
                <a:ext cx="0" cy="16208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259E4E1F-F136-46B8-AD65-8349B2995DD9}"/>
                  </a:ext>
                </a:extLst>
              </p:cNvPr>
              <p:cNvCxnSpPr/>
              <p:nvPr/>
            </p:nvCxnSpPr>
            <p:spPr>
              <a:xfrm>
                <a:off x="8124788" y="4831439"/>
                <a:ext cx="0" cy="16208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46D80A2A-1D6D-4C88-8B5D-8FBA2DE09E25}"/>
                  </a:ext>
                </a:extLst>
              </p:cNvPr>
              <p:cNvCxnSpPr/>
              <p:nvPr/>
            </p:nvCxnSpPr>
            <p:spPr>
              <a:xfrm>
                <a:off x="8686125" y="4831439"/>
                <a:ext cx="0" cy="162088"/>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E241DB5C-B2B1-4FCD-A148-34EE55AE49D7}"/>
                  </a:ext>
                </a:extLst>
              </p:cNvPr>
              <p:cNvCxnSpPr/>
              <p:nvPr/>
            </p:nvCxnSpPr>
            <p:spPr>
              <a:xfrm>
                <a:off x="9247462" y="4831439"/>
                <a:ext cx="0" cy="162088"/>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E13738CF-744D-4D39-8573-EAE9383F83DD}"/>
                  </a:ext>
                </a:extLst>
              </p:cNvPr>
              <p:cNvCxnSpPr/>
              <p:nvPr/>
            </p:nvCxnSpPr>
            <p:spPr>
              <a:xfrm>
                <a:off x="9808799" y="4831439"/>
                <a:ext cx="0" cy="162088"/>
              </a:xfrm>
              <a:prstGeom prst="line">
                <a:avLst/>
              </a:prstGeom>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122AEEE7-3FF0-490E-BAF8-834324709534}"/>
                  </a:ext>
                </a:extLst>
              </p:cNvPr>
              <p:cNvSpPr txBox="1"/>
              <p:nvPr/>
            </p:nvSpPr>
            <p:spPr>
              <a:xfrm>
                <a:off x="7393746" y="5042440"/>
                <a:ext cx="406279" cy="400110"/>
              </a:xfrm>
              <a:prstGeom prst="rect">
                <a:avLst/>
              </a:prstGeom>
              <a:noFill/>
            </p:spPr>
            <p:txBody>
              <a:bodyPr wrap="square" rtlCol="0">
                <a:spAutoFit/>
              </a:bodyPr>
              <a:lstStyle/>
              <a:p>
                <a:r>
                  <a:rPr lang="en-US" sz="2000" b="1" dirty="0"/>
                  <a:t>2</a:t>
                </a:r>
              </a:p>
            </p:txBody>
          </p:sp>
          <p:sp>
            <p:nvSpPr>
              <p:cNvPr id="71" name="TextBox 70">
                <a:extLst>
                  <a:ext uri="{FF2B5EF4-FFF2-40B4-BE49-F238E27FC236}">
                    <a16:creationId xmlns:a16="http://schemas.microsoft.com/office/drawing/2014/main" id="{0F2750E5-999E-46D0-9A6A-44EA92C59CEF}"/>
                  </a:ext>
                </a:extLst>
              </p:cNvPr>
              <p:cNvSpPr txBox="1"/>
              <p:nvPr/>
            </p:nvSpPr>
            <p:spPr>
              <a:xfrm>
                <a:off x="7967465" y="5042440"/>
                <a:ext cx="395893" cy="400110"/>
              </a:xfrm>
              <a:prstGeom prst="rect">
                <a:avLst/>
              </a:prstGeom>
              <a:noFill/>
            </p:spPr>
            <p:txBody>
              <a:bodyPr wrap="square" rtlCol="0">
                <a:spAutoFit/>
              </a:bodyPr>
              <a:lstStyle/>
              <a:p>
                <a:r>
                  <a:rPr lang="en-US" sz="2000" b="1" dirty="0"/>
                  <a:t>3</a:t>
                </a:r>
              </a:p>
            </p:txBody>
          </p:sp>
          <p:sp>
            <p:nvSpPr>
              <p:cNvPr id="72" name="TextBox 71">
                <a:extLst>
                  <a:ext uri="{FF2B5EF4-FFF2-40B4-BE49-F238E27FC236}">
                    <a16:creationId xmlns:a16="http://schemas.microsoft.com/office/drawing/2014/main" id="{2954ECBE-5256-4686-97CC-210B38F77595}"/>
                  </a:ext>
                </a:extLst>
              </p:cNvPr>
              <p:cNvSpPr txBox="1"/>
              <p:nvPr/>
            </p:nvSpPr>
            <p:spPr>
              <a:xfrm>
                <a:off x="8530798" y="5042440"/>
                <a:ext cx="395893" cy="400110"/>
              </a:xfrm>
              <a:prstGeom prst="rect">
                <a:avLst/>
              </a:prstGeom>
              <a:noFill/>
            </p:spPr>
            <p:txBody>
              <a:bodyPr wrap="square" rtlCol="0">
                <a:spAutoFit/>
              </a:bodyPr>
              <a:lstStyle/>
              <a:p>
                <a:r>
                  <a:rPr lang="en-US" sz="2000" b="1" dirty="0"/>
                  <a:t>4</a:t>
                </a:r>
              </a:p>
            </p:txBody>
          </p:sp>
          <p:sp>
            <p:nvSpPr>
              <p:cNvPr id="73" name="TextBox 72">
                <a:extLst>
                  <a:ext uri="{FF2B5EF4-FFF2-40B4-BE49-F238E27FC236}">
                    <a16:creationId xmlns:a16="http://schemas.microsoft.com/office/drawing/2014/main" id="{72ACD283-F116-4A7B-8B10-D3504BA6552B}"/>
                  </a:ext>
                </a:extLst>
              </p:cNvPr>
              <p:cNvSpPr txBox="1"/>
              <p:nvPr/>
            </p:nvSpPr>
            <p:spPr>
              <a:xfrm>
                <a:off x="9094131" y="5042440"/>
                <a:ext cx="395893" cy="400110"/>
              </a:xfrm>
              <a:prstGeom prst="rect">
                <a:avLst/>
              </a:prstGeom>
              <a:noFill/>
            </p:spPr>
            <p:txBody>
              <a:bodyPr wrap="square" rtlCol="0">
                <a:spAutoFit/>
              </a:bodyPr>
              <a:lstStyle/>
              <a:p>
                <a:r>
                  <a:rPr lang="en-US" sz="2000" b="1" dirty="0"/>
                  <a:t>5</a:t>
                </a:r>
              </a:p>
            </p:txBody>
          </p:sp>
          <p:sp>
            <p:nvSpPr>
              <p:cNvPr id="74" name="TextBox 73">
                <a:extLst>
                  <a:ext uri="{FF2B5EF4-FFF2-40B4-BE49-F238E27FC236}">
                    <a16:creationId xmlns:a16="http://schemas.microsoft.com/office/drawing/2014/main" id="{3F15B553-5794-4215-AD37-AA46F4357EB9}"/>
                  </a:ext>
                </a:extLst>
              </p:cNvPr>
              <p:cNvSpPr txBox="1"/>
              <p:nvPr/>
            </p:nvSpPr>
            <p:spPr>
              <a:xfrm>
                <a:off x="9657464" y="5042440"/>
                <a:ext cx="395893" cy="400110"/>
              </a:xfrm>
              <a:prstGeom prst="rect">
                <a:avLst/>
              </a:prstGeom>
              <a:noFill/>
            </p:spPr>
            <p:txBody>
              <a:bodyPr wrap="square" rtlCol="0">
                <a:spAutoFit/>
              </a:bodyPr>
              <a:lstStyle/>
              <a:p>
                <a:r>
                  <a:rPr lang="en-US" sz="2000" b="1" dirty="0"/>
                  <a:t>6</a:t>
                </a:r>
              </a:p>
            </p:txBody>
          </p:sp>
        </p:grpSp>
        <p:sp>
          <p:nvSpPr>
            <p:cNvPr id="75" name="TextBox 74">
              <a:extLst>
                <a:ext uri="{FF2B5EF4-FFF2-40B4-BE49-F238E27FC236}">
                  <a16:creationId xmlns:a16="http://schemas.microsoft.com/office/drawing/2014/main" id="{94A1A92F-CAB3-4F81-B258-A0F9B44D7C16}"/>
                </a:ext>
              </a:extLst>
            </p:cNvPr>
            <p:cNvSpPr txBox="1"/>
            <p:nvPr/>
          </p:nvSpPr>
          <p:spPr>
            <a:xfrm>
              <a:off x="4029543" y="4622995"/>
              <a:ext cx="1189226" cy="384664"/>
            </a:xfrm>
            <a:prstGeom prst="rect">
              <a:avLst/>
            </a:prstGeom>
            <a:noFill/>
          </p:spPr>
          <p:txBody>
            <a:bodyPr wrap="none" rtlCol="0">
              <a:spAutoFit/>
            </a:bodyPr>
            <a:lstStyle/>
            <a:p>
              <a:pPr lvl="0">
                <a:defRPr/>
              </a:pPr>
              <a:r>
                <a:rPr kumimoji="0" lang="en-US" sz="2400" b="0" i="0" u="none" strike="noStrike" kern="0" cap="none" spc="0" normalizeH="0" baseline="0" noProof="0" dirty="0">
                  <a:ln>
                    <a:noFill/>
                  </a:ln>
                  <a:solidFill>
                    <a:prstClr val="black"/>
                  </a:solidFill>
                  <a:effectLst/>
                  <a:uLnTx/>
                  <a:uFillTx/>
                  <a:latin typeface="Tw Cen MT"/>
                </a:rPr>
                <a:t>Time (</a:t>
              </a:r>
              <a:r>
                <a:rPr lang="en-US" sz="2400" kern="0" dirty="0">
                  <a:solidFill>
                    <a:prstClr val="black"/>
                  </a:solidFill>
                  <a:latin typeface="Tw Cen MT"/>
                </a:rPr>
                <a:t>ns</a:t>
              </a:r>
              <a:r>
                <a:rPr kumimoji="0" lang="en-US" sz="2400" b="0" i="0" u="none" strike="noStrike" kern="0" cap="none" spc="0" normalizeH="0" baseline="0" noProof="0" dirty="0">
                  <a:ln>
                    <a:noFill/>
                  </a:ln>
                  <a:solidFill>
                    <a:prstClr val="black"/>
                  </a:solidFill>
                  <a:effectLst/>
                  <a:uLnTx/>
                  <a:uFillTx/>
                  <a:latin typeface="Tw Cen MT"/>
                </a:rPr>
                <a:t>)</a:t>
              </a:r>
            </a:p>
          </p:txBody>
        </p:sp>
      </p:grpSp>
      <p:cxnSp>
        <p:nvCxnSpPr>
          <p:cNvPr id="77" name="Straight Arrow Connector 76">
            <a:extLst>
              <a:ext uri="{FF2B5EF4-FFF2-40B4-BE49-F238E27FC236}">
                <a16:creationId xmlns:a16="http://schemas.microsoft.com/office/drawing/2014/main" id="{364B8CDA-5B8B-4F5B-AF9A-98C40CADF3B7}"/>
              </a:ext>
            </a:extLst>
          </p:cNvPr>
          <p:cNvCxnSpPr>
            <a:cxnSpLocks/>
          </p:cNvCxnSpPr>
          <p:nvPr/>
        </p:nvCxnSpPr>
        <p:spPr>
          <a:xfrm flipV="1">
            <a:off x="3178551" y="4246549"/>
            <a:ext cx="803830"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C281594-F8E7-4EF6-9932-41A669E6E3F8}"/>
              </a:ext>
            </a:extLst>
          </p:cNvPr>
          <p:cNvSpPr txBox="1"/>
          <p:nvPr/>
        </p:nvSpPr>
        <p:spPr>
          <a:xfrm>
            <a:off x="315708" y="1595903"/>
            <a:ext cx="5728299" cy="461665"/>
          </a:xfrm>
          <a:prstGeom prst="rect">
            <a:avLst/>
          </a:prstGeom>
          <a:noFill/>
        </p:spPr>
        <p:txBody>
          <a:bodyPr wrap="none" rtlCol="0">
            <a:spAutoFit/>
          </a:bodyPr>
          <a:lstStyle/>
          <a:p>
            <a:r>
              <a:rPr lang="en-US" sz="2400" dirty="0"/>
              <a:t>Why? No restriction on where a task can run</a:t>
            </a:r>
          </a:p>
        </p:txBody>
      </p:sp>
      <p:sp>
        <p:nvSpPr>
          <p:cNvPr id="79" name="Rectangle 78">
            <a:extLst>
              <a:ext uri="{FF2B5EF4-FFF2-40B4-BE49-F238E27FC236}">
                <a16:creationId xmlns:a16="http://schemas.microsoft.com/office/drawing/2014/main" id="{1C6A6CCA-BD75-411E-95C9-8016B5DD2FBD}"/>
              </a:ext>
            </a:extLst>
          </p:cNvPr>
          <p:cNvSpPr/>
          <p:nvPr/>
        </p:nvSpPr>
        <p:spPr>
          <a:xfrm>
            <a:off x="5966854" y="3678739"/>
            <a:ext cx="1435100" cy="85505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C47055E5-9FCC-473B-878C-C36064B7CCAA}"/>
              </a:ext>
            </a:extLst>
          </p:cNvPr>
          <p:cNvSpPr txBox="1"/>
          <p:nvPr/>
        </p:nvSpPr>
        <p:spPr>
          <a:xfrm>
            <a:off x="5966854" y="2880890"/>
            <a:ext cx="1471925" cy="646331"/>
          </a:xfrm>
          <a:prstGeom prst="rect">
            <a:avLst/>
          </a:prstGeom>
          <a:solidFill>
            <a:schemeClr val="accent1">
              <a:lumMod val="40000"/>
              <a:lumOff val="60000"/>
            </a:schemeClr>
          </a:solidFill>
        </p:spPr>
        <p:txBody>
          <a:bodyPr wrap="square" rtlCol="0">
            <a:spAutoFit/>
          </a:bodyPr>
          <a:lstStyle/>
          <a:p>
            <a:pPr algn="ctr"/>
            <a:r>
              <a:rPr lang="en-US" dirty="0">
                <a:latin typeface="Consolas" panose="020B0609020204030204" pitchFamily="49" charset="0"/>
              </a:rPr>
              <a:t>Private Cache</a:t>
            </a:r>
          </a:p>
        </p:txBody>
      </p:sp>
      <p:sp>
        <p:nvSpPr>
          <p:cNvPr id="82" name="TextBox 81">
            <a:extLst>
              <a:ext uri="{FF2B5EF4-FFF2-40B4-BE49-F238E27FC236}">
                <a16:creationId xmlns:a16="http://schemas.microsoft.com/office/drawing/2014/main" id="{8BF30727-9222-41FF-80A3-342B7B08C311}"/>
              </a:ext>
            </a:extLst>
          </p:cNvPr>
          <p:cNvSpPr txBox="1"/>
          <p:nvPr/>
        </p:nvSpPr>
        <p:spPr>
          <a:xfrm>
            <a:off x="8541654" y="2880890"/>
            <a:ext cx="1471925" cy="646331"/>
          </a:xfrm>
          <a:prstGeom prst="rect">
            <a:avLst/>
          </a:prstGeom>
          <a:solidFill>
            <a:schemeClr val="accent1">
              <a:lumMod val="40000"/>
              <a:lumOff val="60000"/>
            </a:schemeClr>
          </a:solidFill>
        </p:spPr>
        <p:txBody>
          <a:bodyPr wrap="square" rtlCol="0">
            <a:spAutoFit/>
          </a:bodyPr>
          <a:lstStyle/>
          <a:p>
            <a:pPr algn="ctr"/>
            <a:r>
              <a:rPr lang="en-US" dirty="0">
                <a:latin typeface="Consolas" panose="020B0609020204030204" pitchFamily="49" charset="0"/>
              </a:rPr>
              <a:t>Private Cache</a:t>
            </a:r>
          </a:p>
        </p:txBody>
      </p:sp>
      <p:sp>
        <p:nvSpPr>
          <p:cNvPr id="83" name="Rectangle 82">
            <a:extLst>
              <a:ext uri="{FF2B5EF4-FFF2-40B4-BE49-F238E27FC236}">
                <a16:creationId xmlns:a16="http://schemas.microsoft.com/office/drawing/2014/main" id="{FD92C0D0-3E3C-4E2B-926C-9D04C39E6A4E}"/>
              </a:ext>
            </a:extLst>
          </p:cNvPr>
          <p:cNvSpPr/>
          <p:nvPr/>
        </p:nvSpPr>
        <p:spPr>
          <a:xfrm>
            <a:off x="8560066" y="3678739"/>
            <a:ext cx="1435100" cy="85505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a:extLst>
              <a:ext uri="{FF2B5EF4-FFF2-40B4-BE49-F238E27FC236}">
                <a16:creationId xmlns:a16="http://schemas.microsoft.com/office/drawing/2014/main" id="{0E9193B8-0BD2-4617-BFFA-B7DA8723BA65}"/>
              </a:ext>
            </a:extLst>
          </p:cNvPr>
          <p:cNvSpPr txBox="1"/>
          <p:nvPr/>
        </p:nvSpPr>
        <p:spPr>
          <a:xfrm>
            <a:off x="6227845" y="4586490"/>
            <a:ext cx="792396" cy="369332"/>
          </a:xfrm>
          <a:prstGeom prst="rect">
            <a:avLst/>
          </a:prstGeom>
          <a:noFill/>
        </p:spPr>
        <p:txBody>
          <a:bodyPr wrap="none" rtlCol="0">
            <a:spAutoFit/>
          </a:bodyPr>
          <a:lstStyle/>
          <a:p>
            <a:r>
              <a:rPr lang="en-US" dirty="0"/>
              <a:t>Core 1</a:t>
            </a:r>
          </a:p>
        </p:txBody>
      </p:sp>
      <p:sp>
        <p:nvSpPr>
          <p:cNvPr id="85" name="TextBox 84">
            <a:extLst>
              <a:ext uri="{FF2B5EF4-FFF2-40B4-BE49-F238E27FC236}">
                <a16:creationId xmlns:a16="http://schemas.microsoft.com/office/drawing/2014/main" id="{4EC0C036-1404-4D77-8CCA-73ED354CF4A7}"/>
              </a:ext>
            </a:extLst>
          </p:cNvPr>
          <p:cNvSpPr txBox="1"/>
          <p:nvPr/>
        </p:nvSpPr>
        <p:spPr>
          <a:xfrm>
            <a:off x="8881418" y="4586490"/>
            <a:ext cx="792396" cy="369332"/>
          </a:xfrm>
          <a:prstGeom prst="rect">
            <a:avLst/>
          </a:prstGeom>
          <a:noFill/>
        </p:spPr>
        <p:txBody>
          <a:bodyPr wrap="none" rtlCol="0">
            <a:spAutoFit/>
          </a:bodyPr>
          <a:lstStyle/>
          <a:p>
            <a:r>
              <a:rPr lang="en-US" dirty="0"/>
              <a:t>Core 2</a:t>
            </a:r>
          </a:p>
        </p:txBody>
      </p:sp>
      <p:sp>
        <p:nvSpPr>
          <p:cNvPr id="86" name="Oval 85">
            <a:extLst>
              <a:ext uri="{FF2B5EF4-FFF2-40B4-BE49-F238E27FC236}">
                <a16:creationId xmlns:a16="http://schemas.microsoft.com/office/drawing/2014/main" id="{D496F89D-78C7-42C9-A2A8-6DC76118AE5F}"/>
              </a:ext>
            </a:extLst>
          </p:cNvPr>
          <p:cNvSpPr/>
          <p:nvPr/>
        </p:nvSpPr>
        <p:spPr>
          <a:xfrm>
            <a:off x="6083609" y="3871002"/>
            <a:ext cx="508424" cy="459427"/>
          </a:xfrm>
          <a:prstGeom prst="ellipse">
            <a:avLst/>
          </a:prstGeom>
          <a:solidFill>
            <a:sysClr val="window" lastClr="FFFFFF">
              <a:lumMod val="95000"/>
            </a:sysClr>
          </a:solidFill>
          <a:ln w="19050" cap="flat" cmpd="sng" algn="ctr">
            <a:solidFill>
              <a:sysClr val="windowText" lastClr="000000">
                <a:lumMod val="85000"/>
                <a:lumOff val="15000"/>
              </a:sys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lumMod val="50000"/>
                    <a:lumOff val="50000"/>
                  </a:prstClr>
                </a:solidFill>
                <a:effectLst/>
                <a:uLnTx/>
                <a:uFillTx/>
                <a:latin typeface="Tw Cen MT"/>
                <a:ea typeface="+mn-ea"/>
                <a:cs typeface="+mn-cs"/>
              </a:rPr>
              <a:t>O1</a:t>
            </a:r>
          </a:p>
        </p:txBody>
      </p:sp>
      <p:sp>
        <p:nvSpPr>
          <p:cNvPr id="87" name="Oval 86">
            <a:extLst>
              <a:ext uri="{FF2B5EF4-FFF2-40B4-BE49-F238E27FC236}">
                <a16:creationId xmlns:a16="http://schemas.microsoft.com/office/drawing/2014/main" id="{EC09B6DF-D245-44B8-8B05-9772190B2414}"/>
              </a:ext>
            </a:extLst>
          </p:cNvPr>
          <p:cNvSpPr/>
          <p:nvPr/>
        </p:nvSpPr>
        <p:spPr>
          <a:xfrm>
            <a:off x="8756198" y="3924103"/>
            <a:ext cx="508424" cy="459427"/>
          </a:xfrm>
          <a:prstGeom prst="ellipse">
            <a:avLst/>
          </a:prstGeom>
          <a:solidFill>
            <a:srgbClr val="DD8047"/>
          </a:solidFill>
          <a:ln w="19050" cap="flat" cmpd="sng" algn="ctr">
            <a:solidFill>
              <a:srgbClr val="DD8047">
                <a:lumMod val="75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N2</a:t>
            </a:r>
          </a:p>
        </p:txBody>
      </p:sp>
      <p:sp>
        <p:nvSpPr>
          <p:cNvPr id="88" name="Oval 87">
            <a:extLst>
              <a:ext uri="{FF2B5EF4-FFF2-40B4-BE49-F238E27FC236}">
                <a16:creationId xmlns:a16="http://schemas.microsoft.com/office/drawing/2014/main" id="{05189D62-D229-4799-A2E1-B8A07D132946}"/>
              </a:ext>
            </a:extLst>
          </p:cNvPr>
          <p:cNvSpPr/>
          <p:nvPr/>
        </p:nvSpPr>
        <p:spPr>
          <a:xfrm>
            <a:off x="9419602" y="3899932"/>
            <a:ext cx="508424" cy="459427"/>
          </a:xfrm>
          <a:prstGeom prst="ellipse">
            <a:avLst/>
          </a:prstGeom>
          <a:solidFill>
            <a:srgbClr val="94B6D2"/>
          </a:solidFill>
          <a:ln w="19050" cap="flat" cmpd="sng" algn="ctr">
            <a:solidFill>
              <a:srgbClr val="94B6D2">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X6</a:t>
            </a:r>
          </a:p>
        </p:txBody>
      </p:sp>
      <p:sp>
        <p:nvSpPr>
          <p:cNvPr id="89" name="Oval 88">
            <a:extLst>
              <a:ext uri="{FF2B5EF4-FFF2-40B4-BE49-F238E27FC236}">
                <a16:creationId xmlns:a16="http://schemas.microsoft.com/office/drawing/2014/main" id="{E4F3B07B-DC17-4996-B331-609AEEBD9392}"/>
              </a:ext>
            </a:extLst>
          </p:cNvPr>
          <p:cNvSpPr/>
          <p:nvPr/>
        </p:nvSpPr>
        <p:spPr>
          <a:xfrm>
            <a:off x="6816328" y="3871001"/>
            <a:ext cx="508424" cy="459427"/>
          </a:xfrm>
          <a:prstGeom prst="ellipse">
            <a:avLst/>
          </a:prstGeom>
          <a:solidFill>
            <a:srgbClr val="94B6D2"/>
          </a:solidFill>
          <a:ln w="19050" cap="flat" cmpd="sng" algn="ctr">
            <a:solidFill>
              <a:srgbClr val="94B6D2">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X3</a:t>
            </a:r>
          </a:p>
        </p:txBody>
      </p:sp>
      <p:cxnSp>
        <p:nvCxnSpPr>
          <p:cNvPr id="90" name="Straight Arrow Connector 89">
            <a:extLst>
              <a:ext uri="{FF2B5EF4-FFF2-40B4-BE49-F238E27FC236}">
                <a16:creationId xmlns:a16="http://schemas.microsoft.com/office/drawing/2014/main" id="{D026591C-5292-4C01-A63B-9E404B9CC7E7}"/>
              </a:ext>
            </a:extLst>
          </p:cNvPr>
          <p:cNvCxnSpPr>
            <a:cxnSpLocks/>
            <a:stCxn id="89" idx="0"/>
          </p:cNvCxnSpPr>
          <p:nvPr/>
        </p:nvCxnSpPr>
        <p:spPr>
          <a:xfrm flipV="1">
            <a:off x="7070540" y="3511107"/>
            <a:ext cx="0" cy="359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204FBD5-0A03-4858-813D-05C99A324AA9}"/>
              </a:ext>
            </a:extLst>
          </p:cNvPr>
          <p:cNvCxnSpPr>
            <a:cxnSpLocks/>
          </p:cNvCxnSpPr>
          <p:nvPr/>
        </p:nvCxnSpPr>
        <p:spPr>
          <a:xfrm flipV="1">
            <a:off x="7245721" y="2726638"/>
            <a:ext cx="383804" cy="2161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C3633FCC-61A1-4D97-BF26-44B2A6987BC7}"/>
              </a:ext>
            </a:extLst>
          </p:cNvPr>
          <p:cNvCxnSpPr>
            <a:cxnSpLocks/>
          </p:cNvCxnSpPr>
          <p:nvPr/>
        </p:nvCxnSpPr>
        <p:spPr>
          <a:xfrm>
            <a:off x="8181975" y="2726638"/>
            <a:ext cx="535671" cy="1947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B053E36B-F6FB-4F8B-B2B2-9C3D219017CC}"/>
              </a:ext>
            </a:extLst>
          </p:cNvPr>
          <p:cNvCxnSpPr>
            <a:cxnSpLocks/>
            <a:endCxn id="88" idx="0"/>
          </p:cNvCxnSpPr>
          <p:nvPr/>
        </p:nvCxnSpPr>
        <p:spPr>
          <a:xfrm>
            <a:off x="9673814" y="3457979"/>
            <a:ext cx="0" cy="441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4" name="Multiply 109">
            <a:extLst>
              <a:ext uri="{FF2B5EF4-FFF2-40B4-BE49-F238E27FC236}">
                <a16:creationId xmlns:a16="http://schemas.microsoft.com/office/drawing/2014/main" id="{899122B3-AC72-4F31-9DF6-530F4AFF6277}"/>
              </a:ext>
            </a:extLst>
          </p:cNvPr>
          <p:cNvSpPr/>
          <p:nvPr/>
        </p:nvSpPr>
        <p:spPr>
          <a:xfrm>
            <a:off x="3539440" y="4129646"/>
            <a:ext cx="315761" cy="258044"/>
          </a:xfrm>
          <a:prstGeom prst="mathMultiply">
            <a:avLst/>
          </a:prstGeom>
          <a:solidFill>
            <a:srgbClr val="FF0000"/>
          </a:solidFill>
          <a:ln w="19050" cap="flat" cmpd="sng" algn="ctr">
            <a:solidFill>
              <a:srgbClr val="C00000"/>
            </a:solid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Tw Cen MT"/>
              <a:ea typeface="+mn-ea"/>
              <a:cs typeface="+mn-cs"/>
            </a:endParaRPr>
          </a:p>
        </p:txBody>
      </p:sp>
      <p:sp>
        <p:nvSpPr>
          <p:cNvPr id="76" name="Multiply 109">
            <a:extLst>
              <a:ext uri="{FF2B5EF4-FFF2-40B4-BE49-F238E27FC236}">
                <a16:creationId xmlns:a16="http://schemas.microsoft.com/office/drawing/2014/main" id="{4D594F78-8A1B-4E20-88C8-A5D1B15F2A0D}"/>
              </a:ext>
            </a:extLst>
          </p:cNvPr>
          <p:cNvSpPr/>
          <p:nvPr/>
        </p:nvSpPr>
        <p:spPr>
          <a:xfrm>
            <a:off x="9466552" y="3930901"/>
            <a:ext cx="451826" cy="421791"/>
          </a:xfrm>
          <a:prstGeom prst="mathMultiply">
            <a:avLst/>
          </a:prstGeom>
          <a:solidFill>
            <a:srgbClr val="FF0000"/>
          </a:solidFill>
          <a:ln w="19050" cap="flat" cmpd="sng" algn="ctr">
            <a:solidFill>
              <a:srgbClr val="C00000"/>
            </a:solid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Tw Cen MT"/>
              <a:ea typeface="+mn-ea"/>
              <a:cs typeface="+mn-cs"/>
            </a:endParaRPr>
          </a:p>
        </p:txBody>
      </p:sp>
      <p:sp>
        <p:nvSpPr>
          <p:cNvPr id="95" name="TextBox 94">
            <a:extLst>
              <a:ext uri="{FF2B5EF4-FFF2-40B4-BE49-F238E27FC236}">
                <a16:creationId xmlns:a16="http://schemas.microsoft.com/office/drawing/2014/main" id="{CACD4880-0F4D-4410-B0E8-C82AD5912DA0}"/>
              </a:ext>
            </a:extLst>
          </p:cNvPr>
          <p:cNvSpPr txBox="1"/>
          <p:nvPr/>
        </p:nvSpPr>
        <p:spPr>
          <a:xfrm>
            <a:off x="5782579" y="5291112"/>
            <a:ext cx="5746060" cy="461665"/>
          </a:xfrm>
          <a:prstGeom prst="rect">
            <a:avLst/>
          </a:prstGeom>
          <a:noFill/>
        </p:spPr>
        <p:txBody>
          <a:bodyPr wrap="none" rtlCol="0">
            <a:spAutoFit/>
          </a:bodyPr>
          <a:lstStyle/>
          <a:p>
            <a:r>
              <a:rPr lang="en-US" sz="2400" dirty="0"/>
              <a:t>Relies on coherence protocol to find conflicts</a:t>
            </a:r>
          </a:p>
        </p:txBody>
      </p:sp>
    </p:spTree>
    <p:custDataLst>
      <p:tags r:id="rId1"/>
    </p:custDataLst>
    <p:extLst>
      <p:ext uri="{BB962C8B-B14F-4D97-AF65-F5344CB8AC3E}">
        <p14:creationId xmlns:p14="http://schemas.microsoft.com/office/powerpoint/2010/main" val="293752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P spid="60" grpId="0" animBg="1"/>
      <p:bldP spid="61" grpId="0" animBg="1"/>
      <p:bldP spid="86" grpId="0" animBg="1"/>
      <p:bldP spid="87" grpId="0" animBg="1"/>
      <p:bldP spid="88" grpId="0" animBg="1"/>
      <p:bldP spid="89" grpId="0" animBg="1"/>
      <p:bldP spid="94" grpId="0" animBg="1"/>
      <p:bldP spid="76" grpId="0" animBg="1"/>
      <p:bldP spid="9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97DC7866-C996-431B-A4EA-9A50151EC2F1}"/>
              </a:ext>
            </a:extLst>
          </p:cNvPr>
          <p:cNvSpPr/>
          <p:nvPr/>
        </p:nvSpPr>
        <p:spPr>
          <a:xfrm>
            <a:off x="386331" y="3906121"/>
            <a:ext cx="5247327" cy="113850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8335C2CE-9DC2-4D5F-A638-EBFD00EFCC77}"/>
              </a:ext>
            </a:extLst>
          </p:cNvPr>
          <p:cNvSpPr/>
          <p:nvPr/>
        </p:nvSpPr>
        <p:spPr>
          <a:xfrm>
            <a:off x="376839" y="2721395"/>
            <a:ext cx="5247327" cy="113850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8DC6CC-C593-4EB2-A46B-FFC4D843E13B}"/>
              </a:ext>
            </a:extLst>
          </p:cNvPr>
          <p:cNvSpPr>
            <a:spLocks noGrp="1"/>
          </p:cNvSpPr>
          <p:nvPr>
            <p:ph type="title"/>
          </p:nvPr>
        </p:nvSpPr>
        <p:spPr/>
        <p:txBody>
          <a:bodyPr>
            <a:normAutofit fontScale="90000"/>
          </a:bodyPr>
          <a:lstStyle/>
          <a:p>
            <a:r>
              <a:rPr lang="en-US" dirty="0"/>
              <a:t>Insight 1: Leveraging spatial task mapping for local conflict detection</a:t>
            </a:r>
          </a:p>
        </p:txBody>
      </p:sp>
      <p:sp>
        <p:nvSpPr>
          <p:cNvPr id="4" name="Slide Number Placeholder 3">
            <a:extLst>
              <a:ext uri="{FF2B5EF4-FFF2-40B4-BE49-F238E27FC236}">
                <a16:creationId xmlns:a16="http://schemas.microsoft.com/office/drawing/2014/main" id="{F79D32EA-A1B5-486D-A546-766D4D99995B}"/>
              </a:ext>
            </a:extLst>
          </p:cNvPr>
          <p:cNvSpPr>
            <a:spLocks noGrp="1"/>
          </p:cNvSpPr>
          <p:nvPr>
            <p:ph type="sldNum" sz="quarter" idx="12"/>
          </p:nvPr>
        </p:nvSpPr>
        <p:spPr/>
        <p:txBody>
          <a:bodyPr/>
          <a:lstStyle/>
          <a:p>
            <a:fld id="{330EA680-D336-4FF7-8B7A-9848BB0A1C32}" type="slidenum">
              <a:rPr lang="en-GB" smtClean="0"/>
              <a:t>7</a:t>
            </a:fld>
            <a:endParaRPr lang="en-GB"/>
          </a:p>
        </p:txBody>
      </p:sp>
      <p:sp>
        <p:nvSpPr>
          <p:cNvPr id="40" name="TextBox 39">
            <a:extLst>
              <a:ext uri="{FF2B5EF4-FFF2-40B4-BE49-F238E27FC236}">
                <a16:creationId xmlns:a16="http://schemas.microsoft.com/office/drawing/2014/main" id="{72B160BF-5329-479F-B2A5-3D0ED006C366}"/>
              </a:ext>
            </a:extLst>
          </p:cNvPr>
          <p:cNvSpPr txBox="1"/>
          <p:nvPr/>
        </p:nvSpPr>
        <p:spPr>
          <a:xfrm>
            <a:off x="6833921" y="2316551"/>
            <a:ext cx="4020954" cy="369332"/>
          </a:xfrm>
          <a:prstGeom prst="rect">
            <a:avLst/>
          </a:prstGeom>
          <a:solidFill>
            <a:schemeClr val="tx2">
              <a:lumMod val="60000"/>
              <a:lumOff val="40000"/>
            </a:schemeClr>
          </a:solidFill>
        </p:spPr>
        <p:txBody>
          <a:bodyPr wrap="square" rtlCol="0">
            <a:spAutoFit/>
          </a:bodyPr>
          <a:lstStyle/>
          <a:p>
            <a:pPr algn="ctr"/>
            <a:r>
              <a:rPr lang="en-US" dirty="0">
                <a:latin typeface="Consolas" panose="020B0609020204030204" pitchFamily="49" charset="0"/>
              </a:rPr>
              <a:t>Shared Cache / Directory</a:t>
            </a:r>
          </a:p>
        </p:txBody>
      </p:sp>
      <p:grpSp>
        <p:nvGrpSpPr>
          <p:cNvPr id="20" name="Group 19">
            <a:extLst>
              <a:ext uri="{FF2B5EF4-FFF2-40B4-BE49-F238E27FC236}">
                <a16:creationId xmlns:a16="http://schemas.microsoft.com/office/drawing/2014/main" id="{0F7A76AF-C21D-48FB-8FB6-E570F8F6AB21}"/>
              </a:ext>
            </a:extLst>
          </p:cNvPr>
          <p:cNvGrpSpPr/>
          <p:nvPr/>
        </p:nvGrpSpPr>
        <p:grpSpPr>
          <a:xfrm>
            <a:off x="475992" y="2916397"/>
            <a:ext cx="822831" cy="1396562"/>
            <a:chOff x="8309555" y="1563352"/>
            <a:chExt cx="1214494" cy="2294886"/>
          </a:xfrm>
        </p:grpSpPr>
        <p:grpSp>
          <p:nvGrpSpPr>
            <p:cNvPr id="21" name="Group 20">
              <a:extLst>
                <a:ext uri="{FF2B5EF4-FFF2-40B4-BE49-F238E27FC236}">
                  <a16:creationId xmlns:a16="http://schemas.microsoft.com/office/drawing/2014/main" id="{3161595F-3D27-41E7-B1B3-E37766D0BF2E}"/>
                </a:ext>
              </a:extLst>
            </p:cNvPr>
            <p:cNvGrpSpPr/>
            <p:nvPr/>
          </p:nvGrpSpPr>
          <p:grpSpPr>
            <a:xfrm>
              <a:off x="8309556" y="1563352"/>
              <a:ext cx="1214330" cy="640073"/>
              <a:chOff x="3377297" y="4177246"/>
              <a:chExt cx="1488940" cy="741118"/>
            </a:xfrm>
          </p:grpSpPr>
          <p:cxnSp>
            <p:nvCxnSpPr>
              <p:cNvPr id="47" name="Straight Connector 46">
                <a:extLst>
                  <a:ext uri="{FF2B5EF4-FFF2-40B4-BE49-F238E27FC236}">
                    <a16:creationId xmlns:a16="http://schemas.microsoft.com/office/drawing/2014/main" id="{79658BD2-6C0F-4AAF-BFF3-78DD405A860F}"/>
                  </a:ext>
                </a:extLst>
              </p:cNvPr>
              <p:cNvCxnSpPr/>
              <p:nvPr/>
            </p:nvCxnSpPr>
            <p:spPr>
              <a:xfrm>
                <a:off x="3377297" y="4734370"/>
                <a:ext cx="317089" cy="1"/>
              </a:xfrm>
              <a:prstGeom prst="line">
                <a:avLst/>
              </a:prstGeom>
              <a:noFill/>
              <a:ln w="28575" cap="flat" cmpd="sng" algn="ctr">
                <a:solidFill>
                  <a:srgbClr val="DD8047">
                    <a:lumMod val="75000"/>
                  </a:srgbClr>
                </a:solidFill>
                <a:prstDash val="solid"/>
              </a:ln>
              <a:effectLst/>
            </p:spPr>
          </p:cxnSp>
          <p:cxnSp>
            <p:nvCxnSpPr>
              <p:cNvPr id="49" name="Straight Connector 48">
                <a:extLst>
                  <a:ext uri="{FF2B5EF4-FFF2-40B4-BE49-F238E27FC236}">
                    <a16:creationId xmlns:a16="http://schemas.microsoft.com/office/drawing/2014/main" id="{C1873757-A8AD-47EB-9D67-6A2BCFB5BB93}"/>
                  </a:ext>
                </a:extLst>
              </p:cNvPr>
              <p:cNvCxnSpPr/>
              <p:nvPr/>
            </p:nvCxnSpPr>
            <p:spPr>
              <a:xfrm>
                <a:off x="3377297" y="4371022"/>
                <a:ext cx="317089" cy="1"/>
              </a:xfrm>
              <a:prstGeom prst="line">
                <a:avLst/>
              </a:prstGeom>
              <a:noFill/>
              <a:ln w="28575" cap="flat" cmpd="sng" algn="ctr">
                <a:solidFill>
                  <a:srgbClr val="DD8047">
                    <a:lumMod val="75000"/>
                  </a:srgbClr>
                </a:solidFill>
                <a:prstDash val="solid"/>
              </a:ln>
              <a:effectLst/>
            </p:spPr>
          </p:cxnSp>
          <p:grpSp>
            <p:nvGrpSpPr>
              <p:cNvPr id="50" name="Group 49">
                <a:extLst>
                  <a:ext uri="{FF2B5EF4-FFF2-40B4-BE49-F238E27FC236}">
                    <a16:creationId xmlns:a16="http://schemas.microsoft.com/office/drawing/2014/main" id="{6D0D8011-F72A-4EF0-AB81-AA0B77F21A30}"/>
                  </a:ext>
                </a:extLst>
              </p:cNvPr>
              <p:cNvGrpSpPr/>
              <p:nvPr/>
            </p:nvGrpSpPr>
            <p:grpSpPr>
              <a:xfrm>
                <a:off x="4584720" y="4496209"/>
                <a:ext cx="281517" cy="117436"/>
                <a:chOff x="1490775" y="1289057"/>
                <a:chExt cx="281517" cy="117436"/>
              </a:xfrm>
            </p:grpSpPr>
            <p:cxnSp>
              <p:nvCxnSpPr>
                <p:cNvPr id="52" name="Straight Connector 51">
                  <a:extLst>
                    <a:ext uri="{FF2B5EF4-FFF2-40B4-BE49-F238E27FC236}">
                      <a16:creationId xmlns:a16="http://schemas.microsoft.com/office/drawing/2014/main" id="{AF948234-446E-4C59-AEB5-65C626EF366B}"/>
                    </a:ext>
                  </a:extLst>
                </p:cNvPr>
                <p:cNvCxnSpPr/>
                <p:nvPr/>
              </p:nvCxnSpPr>
              <p:spPr>
                <a:xfrm flipV="1">
                  <a:off x="1603168" y="1348682"/>
                  <a:ext cx="169124" cy="1"/>
                </a:xfrm>
                <a:prstGeom prst="line">
                  <a:avLst/>
                </a:prstGeom>
                <a:noFill/>
                <a:ln w="28575" cap="flat" cmpd="sng" algn="ctr">
                  <a:solidFill>
                    <a:srgbClr val="DD8047">
                      <a:lumMod val="75000"/>
                    </a:srgbClr>
                  </a:solidFill>
                  <a:prstDash val="solid"/>
                </a:ln>
                <a:effectLst/>
              </p:spPr>
            </p:cxnSp>
            <p:sp>
              <p:nvSpPr>
                <p:cNvPr id="54" name="Oval 53">
                  <a:extLst>
                    <a:ext uri="{FF2B5EF4-FFF2-40B4-BE49-F238E27FC236}">
                      <a16:creationId xmlns:a16="http://schemas.microsoft.com/office/drawing/2014/main" id="{1257FE34-B710-4011-B107-E9242DE5A2D2}"/>
                    </a:ext>
                  </a:extLst>
                </p:cNvPr>
                <p:cNvSpPr/>
                <p:nvPr/>
              </p:nvSpPr>
              <p:spPr>
                <a:xfrm>
                  <a:off x="1490775" y="1289057"/>
                  <a:ext cx="120028" cy="117436"/>
                </a:xfrm>
                <a:prstGeom prst="ellipse">
                  <a:avLst/>
                </a:prstGeom>
                <a:noFill/>
                <a:ln w="28575" cap="flat" cmpd="sng" algn="ctr">
                  <a:solidFill>
                    <a:srgbClr val="DD8047">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0000"/>
                    </a:solidFill>
                    <a:effectLst/>
                    <a:uLnTx/>
                    <a:uFillTx/>
                    <a:latin typeface="Tw Cen MT"/>
                    <a:ea typeface="+mn-ea"/>
                    <a:cs typeface="+mn-cs"/>
                  </a:endParaRPr>
                </a:p>
              </p:txBody>
            </p:sp>
          </p:grpSp>
          <p:sp>
            <p:nvSpPr>
              <p:cNvPr id="51" name="Delay 67">
                <a:extLst>
                  <a:ext uri="{FF2B5EF4-FFF2-40B4-BE49-F238E27FC236}">
                    <a16:creationId xmlns:a16="http://schemas.microsoft.com/office/drawing/2014/main" id="{D8215E55-532D-44AF-A348-FCC56D15DE56}"/>
                  </a:ext>
                </a:extLst>
              </p:cNvPr>
              <p:cNvSpPr/>
              <p:nvPr/>
            </p:nvSpPr>
            <p:spPr>
              <a:xfrm>
                <a:off x="3694386" y="4177246"/>
                <a:ext cx="882699" cy="741118"/>
              </a:xfrm>
              <a:prstGeom prst="flowChartDelay">
                <a:avLst/>
              </a:prstGeom>
              <a:solidFill>
                <a:srgbClr val="DD8047">
                  <a:lumMod val="40000"/>
                  <a:lumOff val="60000"/>
                </a:srgbClr>
              </a:solidFill>
              <a:ln w="28575" cap="flat" cmpd="sng" algn="ctr">
                <a:solidFill>
                  <a:srgbClr val="DD8047">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0000"/>
                  </a:solidFill>
                  <a:effectLst/>
                  <a:uLnTx/>
                  <a:uFillTx/>
                  <a:latin typeface="Tw Cen MT"/>
                  <a:ea typeface="+mn-ea"/>
                  <a:cs typeface="+mn-cs"/>
                </a:endParaRPr>
              </a:p>
            </p:txBody>
          </p:sp>
        </p:grpSp>
        <p:grpSp>
          <p:nvGrpSpPr>
            <p:cNvPr id="23" name="Group 22">
              <a:extLst>
                <a:ext uri="{FF2B5EF4-FFF2-40B4-BE49-F238E27FC236}">
                  <a16:creationId xmlns:a16="http://schemas.microsoft.com/office/drawing/2014/main" id="{B12995DD-2BDB-41F2-8636-309EA20BEC21}"/>
                </a:ext>
              </a:extLst>
            </p:cNvPr>
            <p:cNvGrpSpPr/>
            <p:nvPr/>
          </p:nvGrpSpPr>
          <p:grpSpPr>
            <a:xfrm>
              <a:off x="8309555" y="3234490"/>
              <a:ext cx="1214330" cy="623748"/>
              <a:chOff x="3595348" y="5435203"/>
              <a:chExt cx="1679011" cy="724319"/>
            </a:xfrm>
          </p:grpSpPr>
          <p:cxnSp>
            <p:nvCxnSpPr>
              <p:cNvPr id="31" name="Straight Connector 30">
                <a:extLst>
                  <a:ext uri="{FF2B5EF4-FFF2-40B4-BE49-F238E27FC236}">
                    <a16:creationId xmlns:a16="http://schemas.microsoft.com/office/drawing/2014/main" id="{4E0D769C-2899-482D-B754-181A92AA7451}"/>
                  </a:ext>
                </a:extLst>
              </p:cNvPr>
              <p:cNvCxnSpPr/>
              <p:nvPr/>
            </p:nvCxnSpPr>
            <p:spPr>
              <a:xfrm>
                <a:off x="3595348" y="5984024"/>
                <a:ext cx="494881" cy="1"/>
              </a:xfrm>
              <a:prstGeom prst="line">
                <a:avLst/>
              </a:prstGeom>
              <a:noFill/>
              <a:ln w="28575" cap="flat" cmpd="sng" algn="ctr">
                <a:solidFill>
                  <a:srgbClr val="94B6D2">
                    <a:lumMod val="75000"/>
                  </a:srgbClr>
                </a:solidFill>
                <a:prstDash val="solid"/>
              </a:ln>
              <a:effectLst/>
            </p:spPr>
          </p:cxnSp>
          <p:cxnSp>
            <p:nvCxnSpPr>
              <p:cNvPr id="32" name="Straight Connector 31">
                <a:extLst>
                  <a:ext uri="{FF2B5EF4-FFF2-40B4-BE49-F238E27FC236}">
                    <a16:creationId xmlns:a16="http://schemas.microsoft.com/office/drawing/2014/main" id="{31C0ACFF-C19B-4F8F-8EF6-904044AD75B6}"/>
                  </a:ext>
                </a:extLst>
              </p:cNvPr>
              <p:cNvCxnSpPr/>
              <p:nvPr/>
            </p:nvCxnSpPr>
            <p:spPr>
              <a:xfrm>
                <a:off x="3595348" y="5620676"/>
                <a:ext cx="494880" cy="1"/>
              </a:xfrm>
              <a:prstGeom prst="line">
                <a:avLst/>
              </a:prstGeom>
              <a:noFill/>
              <a:ln w="28575" cap="flat" cmpd="sng" algn="ctr">
                <a:solidFill>
                  <a:srgbClr val="94B6D2">
                    <a:lumMod val="75000"/>
                  </a:srgbClr>
                </a:solidFill>
                <a:prstDash val="solid"/>
              </a:ln>
              <a:effectLst/>
            </p:spPr>
          </p:cxnSp>
          <p:cxnSp>
            <p:nvCxnSpPr>
              <p:cNvPr id="33" name="Straight Connector 32">
                <a:extLst>
                  <a:ext uri="{FF2B5EF4-FFF2-40B4-BE49-F238E27FC236}">
                    <a16:creationId xmlns:a16="http://schemas.microsoft.com/office/drawing/2014/main" id="{BB3D76FE-EA39-4547-88CA-2E964843324E}"/>
                  </a:ext>
                </a:extLst>
              </p:cNvPr>
              <p:cNvCxnSpPr/>
              <p:nvPr/>
            </p:nvCxnSpPr>
            <p:spPr>
              <a:xfrm flipV="1">
                <a:off x="5010436" y="5800026"/>
                <a:ext cx="263923" cy="907"/>
              </a:xfrm>
              <a:prstGeom prst="line">
                <a:avLst/>
              </a:prstGeom>
              <a:noFill/>
              <a:ln w="28575" cap="flat" cmpd="sng" algn="ctr">
                <a:solidFill>
                  <a:srgbClr val="94B6D2">
                    <a:lumMod val="75000"/>
                  </a:srgbClr>
                </a:solidFill>
                <a:prstDash val="solid"/>
              </a:ln>
              <a:effectLst/>
            </p:spPr>
          </p:cxnSp>
          <p:sp>
            <p:nvSpPr>
              <p:cNvPr id="34" name="Stored Data 71">
                <a:extLst>
                  <a:ext uri="{FF2B5EF4-FFF2-40B4-BE49-F238E27FC236}">
                    <a16:creationId xmlns:a16="http://schemas.microsoft.com/office/drawing/2014/main" id="{B88F031F-01C2-41B4-AEA3-971245EE5895}"/>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solidFill>
                <a:srgbClr val="94B6D2">
                  <a:lumMod val="40000"/>
                  <a:lumOff val="60000"/>
                </a:srgbClr>
              </a:solidFill>
              <a:ln w="28575" cap="flat" cmpd="sng" algn="ctr">
                <a:solidFill>
                  <a:srgbClr val="94B6D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sp>
            <p:nvSpPr>
              <p:cNvPr id="45" name="Stored Data 71">
                <a:extLst>
                  <a:ext uri="{FF2B5EF4-FFF2-40B4-BE49-F238E27FC236}">
                    <a16:creationId xmlns:a16="http://schemas.microsoft.com/office/drawing/2014/main" id="{ED1D6E76-C8FE-494C-97CA-897F58D6348B}"/>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cap="flat" cmpd="sng" algn="ctr">
                <a:solidFill>
                  <a:srgbClr val="94B6D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sp>
            <p:nvSpPr>
              <p:cNvPr id="46" name="Stored Data 71">
                <a:extLst>
                  <a:ext uri="{FF2B5EF4-FFF2-40B4-BE49-F238E27FC236}">
                    <a16:creationId xmlns:a16="http://schemas.microsoft.com/office/drawing/2014/main" id="{246E1F0F-D2E7-43AF-A2D0-C01B7B54B7EE}"/>
                  </a:ext>
                </a:extLst>
              </p:cNvPr>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cap="flat" cmpd="sng" algn="ctr">
                <a:solidFill>
                  <a:srgbClr val="94B6D2">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grpSp>
        <p:grpSp>
          <p:nvGrpSpPr>
            <p:cNvPr id="24" name="Group 23">
              <a:extLst>
                <a:ext uri="{FF2B5EF4-FFF2-40B4-BE49-F238E27FC236}">
                  <a16:creationId xmlns:a16="http://schemas.microsoft.com/office/drawing/2014/main" id="{3542263B-175A-4761-B406-9B39E8FE05AA}"/>
                </a:ext>
              </a:extLst>
            </p:cNvPr>
            <p:cNvGrpSpPr/>
            <p:nvPr/>
          </p:nvGrpSpPr>
          <p:grpSpPr>
            <a:xfrm>
              <a:off x="8309556" y="2393069"/>
              <a:ext cx="1214493" cy="623131"/>
              <a:chOff x="7186131" y="5434727"/>
              <a:chExt cx="1579771" cy="723601"/>
            </a:xfrm>
          </p:grpSpPr>
          <p:grpSp>
            <p:nvGrpSpPr>
              <p:cNvPr id="25" name="Group 24">
                <a:extLst>
                  <a:ext uri="{FF2B5EF4-FFF2-40B4-BE49-F238E27FC236}">
                    <a16:creationId xmlns:a16="http://schemas.microsoft.com/office/drawing/2014/main" id="{886DE0A3-2565-4801-B2DB-90602C60EFBB}"/>
                  </a:ext>
                </a:extLst>
              </p:cNvPr>
              <p:cNvGrpSpPr/>
              <p:nvPr/>
            </p:nvGrpSpPr>
            <p:grpSpPr>
              <a:xfrm>
                <a:off x="7186131" y="5434727"/>
                <a:ext cx="1332140" cy="723601"/>
                <a:chOff x="3675121" y="5435921"/>
                <a:chExt cx="1332140" cy="723601"/>
              </a:xfrm>
            </p:grpSpPr>
            <p:cxnSp>
              <p:nvCxnSpPr>
                <p:cNvPr id="27" name="Straight Connector 26">
                  <a:extLst>
                    <a:ext uri="{FF2B5EF4-FFF2-40B4-BE49-F238E27FC236}">
                      <a16:creationId xmlns:a16="http://schemas.microsoft.com/office/drawing/2014/main" id="{43E4B839-BD6C-47FD-8278-02ABEC29748C}"/>
                    </a:ext>
                  </a:extLst>
                </p:cNvPr>
                <p:cNvCxnSpPr/>
                <p:nvPr/>
              </p:nvCxnSpPr>
              <p:spPr>
                <a:xfrm flipV="1">
                  <a:off x="3675121" y="5984024"/>
                  <a:ext cx="415107" cy="1"/>
                </a:xfrm>
                <a:prstGeom prst="line">
                  <a:avLst/>
                </a:prstGeom>
                <a:noFill/>
                <a:ln w="28575" cap="flat" cmpd="sng" algn="ctr">
                  <a:solidFill>
                    <a:sysClr val="windowText" lastClr="000000"/>
                  </a:solidFill>
                  <a:prstDash val="solid"/>
                </a:ln>
                <a:effectLst/>
              </p:spPr>
            </p:cxnSp>
            <p:cxnSp>
              <p:nvCxnSpPr>
                <p:cNvPr id="28" name="Straight Connector 27">
                  <a:extLst>
                    <a:ext uri="{FF2B5EF4-FFF2-40B4-BE49-F238E27FC236}">
                      <a16:creationId xmlns:a16="http://schemas.microsoft.com/office/drawing/2014/main" id="{E350873B-1782-44D9-8541-C5728B62E54A}"/>
                    </a:ext>
                  </a:extLst>
                </p:cNvPr>
                <p:cNvCxnSpPr/>
                <p:nvPr/>
              </p:nvCxnSpPr>
              <p:spPr>
                <a:xfrm flipV="1">
                  <a:off x="3675121" y="5620676"/>
                  <a:ext cx="415107" cy="1"/>
                </a:xfrm>
                <a:prstGeom prst="line">
                  <a:avLst/>
                </a:prstGeom>
                <a:noFill/>
                <a:ln w="28575" cap="flat" cmpd="sng" algn="ctr">
                  <a:solidFill>
                    <a:sysClr val="windowText" lastClr="000000"/>
                  </a:solidFill>
                  <a:prstDash val="solid"/>
                </a:ln>
                <a:effectLst/>
              </p:spPr>
            </p:cxnSp>
            <p:sp>
              <p:nvSpPr>
                <p:cNvPr id="29" name="Stored Data 71">
                  <a:extLst>
                    <a:ext uri="{FF2B5EF4-FFF2-40B4-BE49-F238E27FC236}">
                      <a16:creationId xmlns:a16="http://schemas.microsoft.com/office/drawing/2014/main" id="{FC9D7D1D-0966-45F5-B358-93BC292C39AE}"/>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sp>
              <p:nvSpPr>
                <p:cNvPr id="30" name="Stored Data 71">
                  <a:extLst>
                    <a:ext uri="{FF2B5EF4-FFF2-40B4-BE49-F238E27FC236}">
                      <a16:creationId xmlns:a16="http://schemas.microsoft.com/office/drawing/2014/main" id="{984E4F8B-6667-46F0-9EC7-5424F36E0FCC}"/>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w Cen MT"/>
                    <a:ea typeface="+mn-ea"/>
                    <a:cs typeface="+mn-cs"/>
                  </a:endParaRPr>
                </a:p>
              </p:txBody>
            </p:sp>
          </p:grpSp>
          <p:cxnSp>
            <p:nvCxnSpPr>
              <p:cNvPr id="26" name="Straight Connector 25">
                <a:extLst>
                  <a:ext uri="{FF2B5EF4-FFF2-40B4-BE49-F238E27FC236}">
                    <a16:creationId xmlns:a16="http://schemas.microsoft.com/office/drawing/2014/main" id="{F945BA61-BEF3-47E7-BE3F-079F2901B559}"/>
                  </a:ext>
                </a:extLst>
              </p:cNvPr>
              <p:cNvCxnSpPr/>
              <p:nvPr/>
            </p:nvCxnSpPr>
            <p:spPr>
              <a:xfrm>
                <a:off x="8536858" y="5793425"/>
                <a:ext cx="229044" cy="0"/>
              </a:xfrm>
              <a:prstGeom prst="line">
                <a:avLst/>
              </a:prstGeom>
              <a:noFill/>
              <a:ln w="28575" cap="flat" cmpd="sng" algn="ctr">
                <a:solidFill>
                  <a:sysClr val="windowText" lastClr="000000"/>
                </a:solidFill>
                <a:prstDash val="solid"/>
              </a:ln>
              <a:effectLst/>
            </p:spPr>
          </p:cxnSp>
        </p:grpSp>
      </p:grpSp>
      <p:sp>
        <p:nvSpPr>
          <p:cNvPr id="56" name="Oval 55">
            <a:extLst>
              <a:ext uri="{FF2B5EF4-FFF2-40B4-BE49-F238E27FC236}">
                <a16:creationId xmlns:a16="http://schemas.microsoft.com/office/drawing/2014/main" id="{5C2B981C-656A-43C6-82D3-FC5889B85A6B}"/>
              </a:ext>
            </a:extLst>
          </p:cNvPr>
          <p:cNvSpPr/>
          <p:nvPr/>
        </p:nvSpPr>
        <p:spPr>
          <a:xfrm>
            <a:off x="1425130" y="3387537"/>
            <a:ext cx="508424" cy="459427"/>
          </a:xfrm>
          <a:prstGeom prst="ellipse">
            <a:avLst/>
          </a:prstGeom>
          <a:solidFill>
            <a:sysClr val="window" lastClr="FFFFFF">
              <a:lumMod val="95000"/>
            </a:sysClr>
          </a:solidFill>
          <a:ln w="19050" cap="flat" cmpd="sng" algn="ctr">
            <a:solidFill>
              <a:sysClr val="windowText" lastClr="000000">
                <a:lumMod val="85000"/>
                <a:lumOff val="15000"/>
              </a:sys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lumMod val="50000"/>
                    <a:lumOff val="50000"/>
                  </a:prstClr>
                </a:solidFill>
                <a:effectLst/>
                <a:uLnTx/>
                <a:uFillTx/>
                <a:latin typeface="Tw Cen MT"/>
                <a:ea typeface="+mn-ea"/>
                <a:cs typeface="+mn-cs"/>
              </a:rPr>
              <a:t>O1</a:t>
            </a:r>
          </a:p>
        </p:txBody>
      </p:sp>
      <p:sp>
        <p:nvSpPr>
          <p:cNvPr id="57" name="Oval 56">
            <a:extLst>
              <a:ext uri="{FF2B5EF4-FFF2-40B4-BE49-F238E27FC236}">
                <a16:creationId xmlns:a16="http://schemas.microsoft.com/office/drawing/2014/main" id="{2D08A50C-3D35-4DA8-9B23-5A023B006822}"/>
              </a:ext>
            </a:extLst>
          </p:cNvPr>
          <p:cNvSpPr/>
          <p:nvPr/>
        </p:nvSpPr>
        <p:spPr>
          <a:xfrm>
            <a:off x="1933388" y="2846003"/>
            <a:ext cx="508424" cy="459427"/>
          </a:xfrm>
          <a:prstGeom prst="ellipse">
            <a:avLst/>
          </a:prstGeom>
          <a:solidFill>
            <a:srgbClr val="DD8047"/>
          </a:solidFill>
          <a:ln w="19050" cap="flat" cmpd="sng" algn="ctr">
            <a:solidFill>
              <a:srgbClr val="DD8047">
                <a:lumMod val="75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N2</a:t>
            </a:r>
          </a:p>
        </p:txBody>
      </p:sp>
      <p:sp>
        <p:nvSpPr>
          <p:cNvPr id="58" name="Oval 57">
            <a:extLst>
              <a:ext uri="{FF2B5EF4-FFF2-40B4-BE49-F238E27FC236}">
                <a16:creationId xmlns:a16="http://schemas.microsoft.com/office/drawing/2014/main" id="{03EA0946-0DF0-4196-A0D3-9DA2CBD9871C}"/>
              </a:ext>
            </a:extLst>
          </p:cNvPr>
          <p:cNvSpPr/>
          <p:nvPr/>
        </p:nvSpPr>
        <p:spPr>
          <a:xfrm>
            <a:off x="2605091" y="3927510"/>
            <a:ext cx="508424" cy="459427"/>
          </a:xfrm>
          <a:prstGeom prst="ellipse">
            <a:avLst/>
          </a:prstGeom>
          <a:solidFill>
            <a:srgbClr val="94B6D2"/>
          </a:solidFill>
          <a:ln w="19050" cap="flat" cmpd="sng" algn="ctr">
            <a:solidFill>
              <a:srgbClr val="94B6D2">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X3</a:t>
            </a:r>
          </a:p>
        </p:txBody>
      </p:sp>
      <p:sp>
        <p:nvSpPr>
          <p:cNvPr id="59" name="Oval 58">
            <a:extLst>
              <a:ext uri="{FF2B5EF4-FFF2-40B4-BE49-F238E27FC236}">
                <a16:creationId xmlns:a16="http://schemas.microsoft.com/office/drawing/2014/main" id="{DACD1445-F28E-432D-BF4C-CB1590AD982B}"/>
              </a:ext>
            </a:extLst>
          </p:cNvPr>
          <p:cNvSpPr/>
          <p:nvPr/>
        </p:nvSpPr>
        <p:spPr>
          <a:xfrm>
            <a:off x="4075880" y="3900652"/>
            <a:ext cx="508424" cy="459427"/>
          </a:xfrm>
          <a:prstGeom prst="ellipse">
            <a:avLst/>
          </a:prstGeom>
          <a:solidFill>
            <a:srgbClr val="94B6D2"/>
          </a:solidFill>
          <a:ln w="19050" cap="flat" cmpd="sng" algn="ctr">
            <a:solidFill>
              <a:srgbClr val="94B6D2">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X6</a:t>
            </a:r>
          </a:p>
        </p:txBody>
      </p:sp>
      <p:sp>
        <p:nvSpPr>
          <p:cNvPr id="60" name="Freeform 140">
            <a:extLst>
              <a:ext uri="{FF2B5EF4-FFF2-40B4-BE49-F238E27FC236}">
                <a16:creationId xmlns:a16="http://schemas.microsoft.com/office/drawing/2014/main" id="{2DC055DE-FE5C-4D3E-A650-5E6BA8885259}"/>
              </a:ext>
            </a:extLst>
          </p:cNvPr>
          <p:cNvSpPr/>
          <p:nvPr/>
        </p:nvSpPr>
        <p:spPr>
          <a:xfrm>
            <a:off x="1933388" y="3578688"/>
            <a:ext cx="2134230" cy="417604"/>
          </a:xfrm>
          <a:custGeom>
            <a:avLst/>
            <a:gdLst>
              <a:gd name="connsiteX0" fmla="*/ 0 w 1155700"/>
              <a:gd name="connsiteY0" fmla="*/ 24731 h 380331"/>
              <a:gd name="connsiteX1" fmla="*/ 774700 w 1155700"/>
              <a:gd name="connsiteY1" fmla="*/ 37431 h 380331"/>
              <a:gd name="connsiteX2" fmla="*/ 1155700 w 1155700"/>
              <a:gd name="connsiteY2" fmla="*/ 380331 h 380331"/>
            </a:gdLst>
            <a:ahLst/>
            <a:cxnLst>
              <a:cxn ang="0">
                <a:pos x="connsiteX0" y="connsiteY0"/>
              </a:cxn>
              <a:cxn ang="0">
                <a:pos x="connsiteX1" y="connsiteY1"/>
              </a:cxn>
              <a:cxn ang="0">
                <a:pos x="connsiteX2" y="connsiteY2"/>
              </a:cxn>
            </a:cxnLst>
            <a:rect l="l" t="t" r="r" b="b"/>
            <a:pathLst>
              <a:path w="1155700" h="380331">
                <a:moveTo>
                  <a:pt x="0" y="24731"/>
                </a:moveTo>
                <a:cubicBezTo>
                  <a:pt x="291041" y="1447"/>
                  <a:pt x="582083" y="-21836"/>
                  <a:pt x="774700" y="37431"/>
                </a:cubicBezTo>
                <a:cubicBezTo>
                  <a:pt x="967317" y="96698"/>
                  <a:pt x="1061508" y="238514"/>
                  <a:pt x="1155700" y="380331"/>
                </a:cubicBezTo>
              </a:path>
            </a:pathLst>
          </a:custGeom>
          <a:noFill/>
          <a:ln w="19050" cap="flat" cmpd="sng" algn="ctr">
            <a:solidFill>
              <a:sysClr val="windowText" lastClr="000000">
                <a:lumMod val="85000"/>
                <a:lumOff val="15000"/>
              </a:sys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a:ea typeface="+mn-ea"/>
              <a:cs typeface="+mn-cs"/>
            </a:endParaRPr>
          </a:p>
        </p:txBody>
      </p:sp>
      <p:sp>
        <p:nvSpPr>
          <p:cNvPr id="61" name="Freeform 145">
            <a:extLst>
              <a:ext uri="{FF2B5EF4-FFF2-40B4-BE49-F238E27FC236}">
                <a16:creationId xmlns:a16="http://schemas.microsoft.com/office/drawing/2014/main" id="{BEB0FC77-ED3B-40B1-B6A0-1E18E82B1FA8}"/>
              </a:ext>
            </a:extLst>
          </p:cNvPr>
          <p:cNvSpPr/>
          <p:nvPr/>
        </p:nvSpPr>
        <p:spPr>
          <a:xfrm>
            <a:off x="2392090" y="3237998"/>
            <a:ext cx="265370" cy="744700"/>
          </a:xfrm>
          <a:custGeom>
            <a:avLst/>
            <a:gdLst>
              <a:gd name="connsiteX0" fmla="*/ 0 w 152400"/>
              <a:gd name="connsiteY0" fmla="*/ 0 h 749300"/>
              <a:gd name="connsiteX1" fmla="*/ 63500 w 152400"/>
              <a:gd name="connsiteY1" fmla="*/ 571500 h 749300"/>
              <a:gd name="connsiteX2" fmla="*/ 152400 w 152400"/>
              <a:gd name="connsiteY2" fmla="*/ 749300 h 749300"/>
            </a:gdLst>
            <a:ahLst/>
            <a:cxnLst>
              <a:cxn ang="0">
                <a:pos x="connsiteX0" y="connsiteY0"/>
              </a:cxn>
              <a:cxn ang="0">
                <a:pos x="connsiteX1" y="connsiteY1"/>
              </a:cxn>
              <a:cxn ang="0">
                <a:pos x="connsiteX2" y="connsiteY2"/>
              </a:cxn>
            </a:cxnLst>
            <a:rect l="l" t="t" r="r" b="b"/>
            <a:pathLst>
              <a:path w="152400" h="749300">
                <a:moveTo>
                  <a:pt x="0" y="0"/>
                </a:moveTo>
                <a:cubicBezTo>
                  <a:pt x="19050" y="223308"/>
                  <a:pt x="38100" y="446617"/>
                  <a:pt x="63500" y="571500"/>
                </a:cubicBezTo>
                <a:cubicBezTo>
                  <a:pt x="88900" y="696383"/>
                  <a:pt x="120650" y="722841"/>
                  <a:pt x="152400" y="749300"/>
                </a:cubicBezTo>
              </a:path>
            </a:pathLst>
          </a:custGeom>
          <a:noFill/>
          <a:ln w="19050" cap="flat" cmpd="sng" algn="ctr">
            <a:solidFill>
              <a:srgbClr val="DD8047">
                <a:lumMod val="75000"/>
              </a:srgbClr>
            </a:solidFill>
            <a:prstDash val="soli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a:ea typeface="+mn-ea"/>
              <a:cs typeface="+mn-cs"/>
            </a:endParaRPr>
          </a:p>
        </p:txBody>
      </p:sp>
      <p:grpSp>
        <p:nvGrpSpPr>
          <p:cNvPr id="13" name="Group 12">
            <a:extLst>
              <a:ext uri="{FF2B5EF4-FFF2-40B4-BE49-F238E27FC236}">
                <a16:creationId xmlns:a16="http://schemas.microsoft.com/office/drawing/2014/main" id="{582D9C2A-06D6-44D3-AE0E-924C7A1571A6}"/>
              </a:ext>
            </a:extLst>
          </p:cNvPr>
          <p:cNvGrpSpPr/>
          <p:nvPr/>
        </p:nvGrpSpPr>
        <p:grpSpPr>
          <a:xfrm>
            <a:off x="1120606" y="5033410"/>
            <a:ext cx="4228975" cy="898950"/>
            <a:chOff x="989794" y="4622995"/>
            <a:chExt cx="4228975" cy="898950"/>
          </a:xfrm>
        </p:grpSpPr>
        <p:cxnSp>
          <p:nvCxnSpPr>
            <p:cNvPr id="55" name="Straight Arrow Connector 54">
              <a:extLst>
                <a:ext uri="{FF2B5EF4-FFF2-40B4-BE49-F238E27FC236}">
                  <a16:creationId xmlns:a16="http://schemas.microsoft.com/office/drawing/2014/main" id="{D019B12E-F428-487F-92FF-9E329DFDA9D5}"/>
                </a:ext>
              </a:extLst>
            </p:cNvPr>
            <p:cNvCxnSpPr>
              <a:cxnSpLocks/>
            </p:cNvCxnSpPr>
            <p:nvPr/>
          </p:nvCxnSpPr>
          <p:spPr>
            <a:xfrm>
              <a:off x="989794" y="5080375"/>
              <a:ext cx="3515135" cy="0"/>
            </a:xfrm>
            <a:prstGeom prst="straightConnector1">
              <a:avLst/>
            </a:prstGeom>
            <a:noFill/>
            <a:ln w="28575" cap="flat" cmpd="sng" algn="ctr">
              <a:solidFill>
                <a:sysClr val="windowText" lastClr="000000">
                  <a:lumMod val="75000"/>
                  <a:lumOff val="25000"/>
                </a:sysClr>
              </a:solidFill>
              <a:prstDash val="solid"/>
              <a:tailEnd type="triangle" w="lg" len="lg"/>
            </a:ln>
            <a:effectLst/>
          </p:spPr>
        </p:cxnSp>
        <p:grpSp>
          <p:nvGrpSpPr>
            <p:cNvPr id="62" name="Group 61">
              <a:extLst>
                <a:ext uri="{FF2B5EF4-FFF2-40B4-BE49-F238E27FC236}">
                  <a16:creationId xmlns:a16="http://schemas.microsoft.com/office/drawing/2014/main" id="{09479B8E-903C-49C9-B976-B4A23C0A2E0D}"/>
                </a:ext>
              </a:extLst>
            </p:cNvPr>
            <p:cNvGrpSpPr/>
            <p:nvPr/>
          </p:nvGrpSpPr>
          <p:grpSpPr>
            <a:xfrm>
              <a:off x="1233003" y="5012762"/>
              <a:ext cx="3104411" cy="509183"/>
              <a:chOff x="6830413" y="4831439"/>
              <a:chExt cx="3222944" cy="611111"/>
            </a:xfrm>
          </p:grpSpPr>
          <p:cxnSp>
            <p:nvCxnSpPr>
              <p:cNvPr id="63" name="Straight Connector 62">
                <a:extLst>
                  <a:ext uri="{FF2B5EF4-FFF2-40B4-BE49-F238E27FC236}">
                    <a16:creationId xmlns:a16="http://schemas.microsoft.com/office/drawing/2014/main" id="{74F2489D-B5B9-4871-B358-72F91F9544E1}"/>
                  </a:ext>
                </a:extLst>
              </p:cNvPr>
              <p:cNvCxnSpPr/>
              <p:nvPr/>
            </p:nvCxnSpPr>
            <p:spPr>
              <a:xfrm>
                <a:off x="7002114" y="4831439"/>
                <a:ext cx="0" cy="162088"/>
              </a:xfrm>
              <a:prstGeom prst="line">
                <a:avLst/>
              </a:prstGeom>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082243F1-0728-49C1-A2D5-5CDFC4D839A0}"/>
                  </a:ext>
                </a:extLst>
              </p:cNvPr>
              <p:cNvSpPr txBox="1"/>
              <p:nvPr/>
            </p:nvSpPr>
            <p:spPr>
              <a:xfrm>
                <a:off x="6830413" y="5042440"/>
                <a:ext cx="395893" cy="400110"/>
              </a:xfrm>
              <a:prstGeom prst="rect">
                <a:avLst/>
              </a:prstGeom>
              <a:noFill/>
            </p:spPr>
            <p:txBody>
              <a:bodyPr wrap="square" rtlCol="0">
                <a:spAutoFit/>
              </a:bodyPr>
              <a:lstStyle/>
              <a:p>
                <a:r>
                  <a:rPr lang="en-US" sz="2000" b="1" dirty="0"/>
                  <a:t>1</a:t>
                </a:r>
              </a:p>
            </p:txBody>
          </p:sp>
          <p:cxnSp>
            <p:nvCxnSpPr>
              <p:cNvPr id="65" name="Straight Connector 64">
                <a:extLst>
                  <a:ext uri="{FF2B5EF4-FFF2-40B4-BE49-F238E27FC236}">
                    <a16:creationId xmlns:a16="http://schemas.microsoft.com/office/drawing/2014/main" id="{DDE4EBDB-42EF-4BF2-8316-C1E5D3A45163}"/>
                  </a:ext>
                </a:extLst>
              </p:cNvPr>
              <p:cNvCxnSpPr>
                <a:cxnSpLocks/>
              </p:cNvCxnSpPr>
              <p:nvPr/>
            </p:nvCxnSpPr>
            <p:spPr>
              <a:xfrm>
                <a:off x="7563451" y="4831439"/>
                <a:ext cx="0" cy="16208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259E4E1F-F136-46B8-AD65-8349B2995DD9}"/>
                  </a:ext>
                </a:extLst>
              </p:cNvPr>
              <p:cNvCxnSpPr/>
              <p:nvPr/>
            </p:nvCxnSpPr>
            <p:spPr>
              <a:xfrm>
                <a:off x="8124788" y="4831439"/>
                <a:ext cx="0" cy="16208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46D80A2A-1D6D-4C88-8B5D-8FBA2DE09E25}"/>
                  </a:ext>
                </a:extLst>
              </p:cNvPr>
              <p:cNvCxnSpPr/>
              <p:nvPr/>
            </p:nvCxnSpPr>
            <p:spPr>
              <a:xfrm>
                <a:off x="8686125" y="4831439"/>
                <a:ext cx="0" cy="162088"/>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E241DB5C-B2B1-4FCD-A148-34EE55AE49D7}"/>
                  </a:ext>
                </a:extLst>
              </p:cNvPr>
              <p:cNvCxnSpPr/>
              <p:nvPr/>
            </p:nvCxnSpPr>
            <p:spPr>
              <a:xfrm>
                <a:off x="9247462" y="4831439"/>
                <a:ext cx="0" cy="162088"/>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E13738CF-744D-4D39-8573-EAE9383F83DD}"/>
                  </a:ext>
                </a:extLst>
              </p:cNvPr>
              <p:cNvCxnSpPr/>
              <p:nvPr/>
            </p:nvCxnSpPr>
            <p:spPr>
              <a:xfrm>
                <a:off x="9808799" y="4831439"/>
                <a:ext cx="0" cy="162088"/>
              </a:xfrm>
              <a:prstGeom prst="line">
                <a:avLst/>
              </a:prstGeom>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122AEEE7-3FF0-490E-BAF8-834324709534}"/>
                  </a:ext>
                </a:extLst>
              </p:cNvPr>
              <p:cNvSpPr txBox="1"/>
              <p:nvPr/>
            </p:nvSpPr>
            <p:spPr>
              <a:xfrm>
                <a:off x="7393746" y="5042440"/>
                <a:ext cx="406279" cy="400110"/>
              </a:xfrm>
              <a:prstGeom prst="rect">
                <a:avLst/>
              </a:prstGeom>
              <a:noFill/>
            </p:spPr>
            <p:txBody>
              <a:bodyPr wrap="square" rtlCol="0">
                <a:spAutoFit/>
              </a:bodyPr>
              <a:lstStyle/>
              <a:p>
                <a:r>
                  <a:rPr lang="en-US" sz="2000" b="1" dirty="0"/>
                  <a:t>2</a:t>
                </a:r>
              </a:p>
            </p:txBody>
          </p:sp>
          <p:sp>
            <p:nvSpPr>
              <p:cNvPr id="71" name="TextBox 70">
                <a:extLst>
                  <a:ext uri="{FF2B5EF4-FFF2-40B4-BE49-F238E27FC236}">
                    <a16:creationId xmlns:a16="http://schemas.microsoft.com/office/drawing/2014/main" id="{0F2750E5-999E-46D0-9A6A-44EA92C59CEF}"/>
                  </a:ext>
                </a:extLst>
              </p:cNvPr>
              <p:cNvSpPr txBox="1"/>
              <p:nvPr/>
            </p:nvSpPr>
            <p:spPr>
              <a:xfrm>
                <a:off x="7967465" y="5042440"/>
                <a:ext cx="395893" cy="400110"/>
              </a:xfrm>
              <a:prstGeom prst="rect">
                <a:avLst/>
              </a:prstGeom>
              <a:noFill/>
            </p:spPr>
            <p:txBody>
              <a:bodyPr wrap="square" rtlCol="0">
                <a:spAutoFit/>
              </a:bodyPr>
              <a:lstStyle/>
              <a:p>
                <a:r>
                  <a:rPr lang="en-US" sz="2000" b="1" dirty="0"/>
                  <a:t>3</a:t>
                </a:r>
              </a:p>
            </p:txBody>
          </p:sp>
          <p:sp>
            <p:nvSpPr>
              <p:cNvPr id="72" name="TextBox 71">
                <a:extLst>
                  <a:ext uri="{FF2B5EF4-FFF2-40B4-BE49-F238E27FC236}">
                    <a16:creationId xmlns:a16="http://schemas.microsoft.com/office/drawing/2014/main" id="{2954ECBE-5256-4686-97CC-210B38F77595}"/>
                  </a:ext>
                </a:extLst>
              </p:cNvPr>
              <p:cNvSpPr txBox="1"/>
              <p:nvPr/>
            </p:nvSpPr>
            <p:spPr>
              <a:xfrm>
                <a:off x="8530798" y="5042440"/>
                <a:ext cx="395893" cy="400110"/>
              </a:xfrm>
              <a:prstGeom prst="rect">
                <a:avLst/>
              </a:prstGeom>
              <a:noFill/>
            </p:spPr>
            <p:txBody>
              <a:bodyPr wrap="square" rtlCol="0">
                <a:spAutoFit/>
              </a:bodyPr>
              <a:lstStyle/>
              <a:p>
                <a:r>
                  <a:rPr lang="en-US" sz="2000" b="1" dirty="0"/>
                  <a:t>4</a:t>
                </a:r>
              </a:p>
            </p:txBody>
          </p:sp>
          <p:sp>
            <p:nvSpPr>
              <p:cNvPr id="73" name="TextBox 72">
                <a:extLst>
                  <a:ext uri="{FF2B5EF4-FFF2-40B4-BE49-F238E27FC236}">
                    <a16:creationId xmlns:a16="http://schemas.microsoft.com/office/drawing/2014/main" id="{72ACD283-F116-4A7B-8B10-D3504BA6552B}"/>
                  </a:ext>
                </a:extLst>
              </p:cNvPr>
              <p:cNvSpPr txBox="1"/>
              <p:nvPr/>
            </p:nvSpPr>
            <p:spPr>
              <a:xfrm>
                <a:off x="9094131" y="5042440"/>
                <a:ext cx="395893" cy="400110"/>
              </a:xfrm>
              <a:prstGeom prst="rect">
                <a:avLst/>
              </a:prstGeom>
              <a:noFill/>
            </p:spPr>
            <p:txBody>
              <a:bodyPr wrap="square" rtlCol="0">
                <a:spAutoFit/>
              </a:bodyPr>
              <a:lstStyle/>
              <a:p>
                <a:r>
                  <a:rPr lang="en-US" sz="2000" b="1" dirty="0"/>
                  <a:t>5</a:t>
                </a:r>
              </a:p>
            </p:txBody>
          </p:sp>
          <p:sp>
            <p:nvSpPr>
              <p:cNvPr id="74" name="TextBox 73">
                <a:extLst>
                  <a:ext uri="{FF2B5EF4-FFF2-40B4-BE49-F238E27FC236}">
                    <a16:creationId xmlns:a16="http://schemas.microsoft.com/office/drawing/2014/main" id="{3F15B553-5794-4215-AD37-AA46F4357EB9}"/>
                  </a:ext>
                </a:extLst>
              </p:cNvPr>
              <p:cNvSpPr txBox="1"/>
              <p:nvPr/>
            </p:nvSpPr>
            <p:spPr>
              <a:xfrm>
                <a:off x="9657464" y="5042440"/>
                <a:ext cx="395893" cy="400110"/>
              </a:xfrm>
              <a:prstGeom prst="rect">
                <a:avLst/>
              </a:prstGeom>
              <a:noFill/>
            </p:spPr>
            <p:txBody>
              <a:bodyPr wrap="square" rtlCol="0">
                <a:spAutoFit/>
              </a:bodyPr>
              <a:lstStyle/>
              <a:p>
                <a:r>
                  <a:rPr lang="en-US" sz="2000" b="1" dirty="0"/>
                  <a:t>6</a:t>
                </a:r>
              </a:p>
            </p:txBody>
          </p:sp>
        </p:grpSp>
        <p:sp>
          <p:nvSpPr>
            <p:cNvPr id="75" name="TextBox 74">
              <a:extLst>
                <a:ext uri="{FF2B5EF4-FFF2-40B4-BE49-F238E27FC236}">
                  <a16:creationId xmlns:a16="http://schemas.microsoft.com/office/drawing/2014/main" id="{94A1A92F-CAB3-4F81-B258-A0F9B44D7C16}"/>
                </a:ext>
              </a:extLst>
            </p:cNvPr>
            <p:cNvSpPr txBox="1"/>
            <p:nvPr/>
          </p:nvSpPr>
          <p:spPr>
            <a:xfrm>
              <a:off x="4029543" y="4622995"/>
              <a:ext cx="1189226" cy="384664"/>
            </a:xfrm>
            <a:prstGeom prst="rect">
              <a:avLst/>
            </a:prstGeom>
            <a:noFill/>
          </p:spPr>
          <p:txBody>
            <a:bodyPr wrap="none" rtlCol="0">
              <a:spAutoFit/>
            </a:bodyPr>
            <a:lstStyle/>
            <a:p>
              <a:pPr lvl="0">
                <a:defRPr/>
              </a:pPr>
              <a:r>
                <a:rPr kumimoji="0" lang="en-US" sz="2400" b="0" i="0" u="none" strike="noStrike" kern="0" cap="none" spc="0" normalizeH="0" baseline="0" noProof="0" dirty="0">
                  <a:ln>
                    <a:noFill/>
                  </a:ln>
                  <a:solidFill>
                    <a:prstClr val="black"/>
                  </a:solidFill>
                  <a:effectLst/>
                  <a:uLnTx/>
                  <a:uFillTx/>
                  <a:latin typeface="Tw Cen MT"/>
                </a:rPr>
                <a:t>Time (</a:t>
              </a:r>
              <a:r>
                <a:rPr lang="en-US" sz="2400" kern="0" dirty="0">
                  <a:solidFill>
                    <a:prstClr val="black"/>
                  </a:solidFill>
                  <a:latin typeface="Tw Cen MT"/>
                </a:rPr>
                <a:t>ns</a:t>
              </a:r>
              <a:r>
                <a:rPr kumimoji="0" lang="en-US" sz="2400" b="0" i="0" u="none" strike="noStrike" kern="0" cap="none" spc="0" normalizeH="0" baseline="0" noProof="0" dirty="0">
                  <a:ln>
                    <a:noFill/>
                  </a:ln>
                  <a:solidFill>
                    <a:prstClr val="black"/>
                  </a:solidFill>
                  <a:effectLst/>
                  <a:uLnTx/>
                  <a:uFillTx/>
                  <a:latin typeface="Tw Cen MT"/>
                </a:rPr>
                <a:t>)</a:t>
              </a:r>
            </a:p>
          </p:txBody>
        </p:sp>
      </p:grpSp>
      <p:cxnSp>
        <p:nvCxnSpPr>
          <p:cNvPr id="77" name="Straight Arrow Connector 76">
            <a:extLst>
              <a:ext uri="{FF2B5EF4-FFF2-40B4-BE49-F238E27FC236}">
                <a16:creationId xmlns:a16="http://schemas.microsoft.com/office/drawing/2014/main" id="{364B8CDA-5B8B-4F5B-AF9A-98C40CADF3B7}"/>
              </a:ext>
            </a:extLst>
          </p:cNvPr>
          <p:cNvCxnSpPr>
            <a:cxnSpLocks/>
          </p:cNvCxnSpPr>
          <p:nvPr/>
        </p:nvCxnSpPr>
        <p:spPr>
          <a:xfrm flipV="1">
            <a:off x="3203261" y="4122979"/>
            <a:ext cx="803830"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C281594-F8E7-4EF6-9932-41A669E6E3F8}"/>
              </a:ext>
            </a:extLst>
          </p:cNvPr>
          <p:cNvSpPr txBox="1"/>
          <p:nvPr/>
        </p:nvSpPr>
        <p:spPr>
          <a:xfrm>
            <a:off x="331253" y="1559666"/>
            <a:ext cx="5626605" cy="461665"/>
          </a:xfrm>
          <a:prstGeom prst="rect">
            <a:avLst/>
          </a:prstGeom>
          <a:noFill/>
        </p:spPr>
        <p:txBody>
          <a:bodyPr wrap="none" rtlCol="0">
            <a:spAutoFit/>
          </a:bodyPr>
          <a:lstStyle/>
          <a:p>
            <a:r>
              <a:rPr lang="en-US" sz="2400" dirty="0"/>
              <a:t>Impose restrictions on where a task can run</a:t>
            </a:r>
          </a:p>
        </p:txBody>
      </p:sp>
      <p:sp>
        <p:nvSpPr>
          <p:cNvPr id="79" name="Rectangle 78">
            <a:extLst>
              <a:ext uri="{FF2B5EF4-FFF2-40B4-BE49-F238E27FC236}">
                <a16:creationId xmlns:a16="http://schemas.microsoft.com/office/drawing/2014/main" id="{1C6A6CCA-BD75-411E-95C9-8016B5DD2FBD}"/>
              </a:ext>
            </a:extLst>
          </p:cNvPr>
          <p:cNvSpPr/>
          <p:nvPr/>
        </p:nvSpPr>
        <p:spPr>
          <a:xfrm>
            <a:off x="6808150" y="3637984"/>
            <a:ext cx="1435100" cy="85505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C47055E5-9FCC-473B-878C-C36064B7CCAA}"/>
              </a:ext>
            </a:extLst>
          </p:cNvPr>
          <p:cNvSpPr txBox="1"/>
          <p:nvPr/>
        </p:nvSpPr>
        <p:spPr>
          <a:xfrm>
            <a:off x="6801898" y="2828888"/>
            <a:ext cx="1471925" cy="646331"/>
          </a:xfrm>
          <a:prstGeom prst="rect">
            <a:avLst/>
          </a:prstGeom>
          <a:solidFill>
            <a:schemeClr val="accent1">
              <a:lumMod val="40000"/>
              <a:lumOff val="60000"/>
            </a:schemeClr>
          </a:solidFill>
        </p:spPr>
        <p:txBody>
          <a:bodyPr wrap="square" rtlCol="0">
            <a:spAutoFit/>
          </a:bodyPr>
          <a:lstStyle/>
          <a:p>
            <a:pPr algn="ctr"/>
            <a:r>
              <a:rPr lang="en-US" dirty="0">
                <a:latin typeface="Consolas" panose="020B0609020204030204" pitchFamily="49" charset="0"/>
              </a:rPr>
              <a:t>Private Cache</a:t>
            </a:r>
          </a:p>
        </p:txBody>
      </p:sp>
      <p:sp>
        <p:nvSpPr>
          <p:cNvPr id="82" name="TextBox 81">
            <a:extLst>
              <a:ext uri="{FF2B5EF4-FFF2-40B4-BE49-F238E27FC236}">
                <a16:creationId xmlns:a16="http://schemas.microsoft.com/office/drawing/2014/main" id="{8BF30727-9222-41FF-80A3-342B7B08C311}"/>
              </a:ext>
            </a:extLst>
          </p:cNvPr>
          <p:cNvSpPr txBox="1"/>
          <p:nvPr/>
        </p:nvSpPr>
        <p:spPr>
          <a:xfrm>
            <a:off x="9382950" y="2828888"/>
            <a:ext cx="1471925" cy="646331"/>
          </a:xfrm>
          <a:prstGeom prst="rect">
            <a:avLst/>
          </a:prstGeom>
          <a:solidFill>
            <a:schemeClr val="accent1">
              <a:lumMod val="40000"/>
              <a:lumOff val="60000"/>
            </a:schemeClr>
          </a:solidFill>
        </p:spPr>
        <p:txBody>
          <a:bodyPr wrap="square" rtlCol="0">
            <a:spAutoFit/>
          </a:bodyPr>
          <a:lstStyle/>
          <a:p>
            <a:pPr algn="ctr"/>
            <a:r>
              <a:rPr lang="en-US" dirty="0">
                <a:latin typeface="Consolas" panose="020B0609020204030204" pitchFamily="49" charset="0"/>
              </a:rPr>
              <a:t>Private Cache</a:t>
            </a:r>
          </a:p>
        </p:txBody>
      </p:sp>
      <p:sp>
        <p:nvSpPr>
          <p:cNvPr id="83" name="Rectangle 82">
            <a:extLst>
              <a:ext uri="{FF2B5EF4-FFF2-40B4-BE49-F238E27FC236}">
                <a16:creationId xmlns:a16="http://schemas.microsoft.com/office/drawing/2014/main" id="{FD92C0D0-3E3C-4E2B-926C-9D04C39E6A4E}"/>
              </a:ext>
            </a:extLst>
          </p:cNvPr>
          <p:cNvSpPr/>
          <p:nvPr/>
        </p:nvSpPr>
        <p:spPr>
          <a:xfrm>
            <a:off x="9401362" y="3637984"/>
            <a:ext cx="1435100" cy="85505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a:extLst>
              <a:ext uri="{FF2B5EF4-FFF2-40B4-BE49-F238E27FC236}">
                <a16:creationId xmlns:a16="http://schemas.microsoft.com/office/drawing/2014/main" id="{0E9193B8-0BD2-4617-BFFA-B7DA8723BA65}"/>
              </a:ext>
            </a:extLst>
          </p:cNvPr>
          <p:cNvSpPr txBox="1"/>
          <p:nvPr/>
        </p:nvSpPr>
        <p:spPr>
          <a:xfrm>
            <a:off x="7069141" y="4545735"/>
            <a:ext cx="792396" cy="369332"/>
          </a:xfrm>
          <a:prstGeom prst="rect">
            <a:avLst/>
          </a:prstGeom>
          <a:noFill/>
        </p:spPr>
        <p:txBody>
          <a:bodyPr wrap="none" rtlCol="0">
            <a:spAutoFit/>
          </a:bodyPr>
          <a:lstStyle/>
          <a:p>
            <a:r>
              <a:rPr lang="en-US" dirty="0"/>
              <a:t>Core 1</a:t>
            </a:r>
          </a:p>
        </p:txBody>
      </p:sp>
      <p:sp>
        <p:nvSpPr>
          <p:cNvPr id="85" name="TextBox 84">
            <a:extLst>
              <a:ext uri="{FF2B5EF4-FFF2-40B4-BE49-F238E27FC236}">
                <a16:creationId xmlns:a16="http://schemas.microsoft.com/office/drawing/2014/main" id="{4EC0C036-1404-4D77-8CCA-73ED354CF4A7}"/>
              </a:ext>
            </a:extLst>
          </p:cNvPr>
          <p:cNvSpPr txBox="1"/>
          <p:nvPr/>
        </p:nvSpPr>
        <p:spPr>
          <a:xfrm>
            <a:off x="9722714" y="4545735"/>
            <a:ext cx="792396" cy="369332"/>
          </a:xfrm>
          <a:prstGeom prst="rect">
            <a:avLst/>
          </a:prstGeom>
          <a:noFill/>
        </p:spPr>
        <p:txBody>
          <a:bodyPr wrap="none" rtlCol="0">
            <a:spAutoFit/>
          </a:bodyPr>
          <a:lstStyle/>
          <a:p>
            <a:r>
              <a:rPr lang="en-US" dirty="0"/>
              <a:t>Core 2</a:t>
            </a:r>
          </a:p>
        </p:txBody>
      </p:sp>
      <p:sp>
        <p:nvSpPr>
          <p:cNvPr id="86" name="Oval 85">
            <a:extLst>
              <a:ext uri="{FF2B5EF4-FFF2-40B4-BE49-F238E27FC236}">
                <a16:creationId xmlns:a16="http://schemas.microsoft.com/office/drawing/2014/main" id="{D496F89D-78C7-42C9-A2A8-6DC76118AE5F}"/>
              </a:ext>
            </a:extLst>
          </p:cNvPr>
          <p:cNvSpPr/>
          <p:nvPr/>
        </p:nvSpPr>
        <p:spPr>
          <a:xfrm>
            <a:off x="6924905" y="3830247"/>
            <a:ext cx="508424" cy="459427"/>
          </a:xfrm>
          <a:prstGeom prst="ellipse">
            <a:avLst/>
          </a:prstGeom>
          <a:solidFill>
            <a:sysClr val="window" lastClr="FFFFFF">
              <a:lumMod val="95000"/>
            </a:sysClr>
          </a:solidFill>
          <a:ln w="19050" cap="flat" cmpd="sng" algn="ctr">
            <a:solidFill>
              <a:sysClr val="windowText" lastClr="000000">
                <a:lumMod val="85000"/>
                <a:lumOff val="15000"/>
              </a:sys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lumMod val="50000"/>
                    <a:lumOff val="50000"/>
                  </a:prstClr>
                </a:solidFill>
                <a:effectLst/>
                <a:uLnTx/>
                <a:uFillTx/>
                <a:latin typeface="Tw Cen MT"/>
                <a:ea typeface="+mn-ea"/>
                <a:cs typeface="+mn-cs"/>
              </a:rPr>
              <a:t>O1</a:t>
            </a:r>
          </a:p>
        </p:txBody>
      </p:sp>
      <p:sp>
        <p:nvSpPr>
          <p:cNvPr id="87" name="Oval 86">
            <a:extLst>
              <a:ext uri="{FF2B5EF4-FFF2-40B4-BE49-F238E27FC236}">
                <a16:creationId xmlns:a16="http://schemas.microsoft.com/office/drawing/2014/main" id="{EC09B6DF-D245-44B8-8B05-9772190B2414}"/>
              </a:ext>
            </a:extLst>
          </p:cNvPr>
          <p:cNvSpPr/>
          <p:nvPr/>
        </p:nvSpPr>
        <p:spPr>
          <a:xfrm>
            <a:off x="7643399" y="3844376"/>
            <a:ext cx="508424" cy="459427"/>
          </a:xfrm>
          <a:prstGeom prst="ellipse">
            <a:avLst/>
          </a:prstGeom>
          <a:solidFill>
            <a:srgbClr val="DD8047"/>
          </a:solidFill>
          <a:ln w="19050" cap="flat" cmpd="sng" algn="ctr">
            <a:solidFill>
              <a:srgbClr val="DD8047">
                <a:lumMod val="75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N2</a:t>
            </a:r>
          </a:p>
        </p:txBody>
      </p:sp>
      <p:sp>
        <p:nvSpPr>
          <p:cNvPr id="88" name="Oval 87">
            <a:extLst>
              <a:ext uri="{FF2B5EF4-FFF2-40B4-BE49-F238E27FC236}">
                <a16:creationId xmlns:a16="http://schemas.microsoft.com/office/drawing/2014/main" id="{05189D62-D229-4799-A2E1-B8A07D132946}"/>
              </a:ext>
            </a:extLst>
          </p:cNvPr>
          <p:cNvSpPr/>
          <p:nvPr/>
        </p:nvSpPr>
        <p:spPr>
          <a:xfrm>
            <a:off x="10260898" y="3830141"/>
            <a:ext cx="508424" cy="459427"/>
          </a:xfrm>
          <a:prstGeom prst="ellipse">
            <a:avLst/>
          </a:prstGeom>
          <a:solidFill>
            <a:srgbClr val="94B6D2"/>
          </a:solidFill>
          <a:ln w="19050" cap="flat" cmpd="sng" algn="ctr">
            <a:solidFill>
              <a:srgbClr val="94B6D2">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X6</a:t>
            </a:r>
          </a:p>
        </p:txBody>
      </p:sp>
      <p:sp>
        <p:nvSpPr>
          <p:cNvPr id="89" name="Oval 88">
            <a:extLst>
              <a:ext uri="{FF2B5EF4-FFF2-40B4-BE49-F238E27FC236}">
                <a16:creationId xmlns:a16="http://schemas.microsoft.com/office/drawing/2014/main" id="{E4F3B07B-DC17-4996-B331-609AEEBD9392}"/>
              </a:ext>
            </a:extLst>
          </p:cNvPr>
          <p:cNvSpPr/>
          <p:nvPr/>
        </p:nvSpPr>
        <p:spPr>
          <a:xfrm>
            <a:off x="9576918" y="3830141"/>
            <a:ext cx="508424" cy="459427"/>
          </a:xfrm>
          <a:prstGeom prst="ellipse">
            <a:avLst/>
          </a:prstGeom>
          <a:solidFill>
            <a:srgbClr val="94B6D2"/>
          </a:solidFill>
          <a:ln w="19050" cap="flat" cmpd="sng" algn="ctr">
            <a:solidFill>
              <a:srgbClr val="94B6D2">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w Cen MT"/>
                <a:ea typeface="+mn-ea"/>
                <a:cs typeface="+mn-cs"/>
              </a:rPr>
              <a:t>X3</a:t>
            </a:r>
          </a:p>
        </p:txBody>
      </p:sp>
      <p:cxnSp>
        <p:nvCxnSpPr>
          <p:cNvPr id="90" name="Straight Arrow Connector 89">
            <a:extLst>
              <a:ext uri="{FF2B5EF4-FFF2-40B4-BE49-F238E27FC236}">
                <a16:creationId xmlns:a16="http://schemas.microsoft.com/office/drawing/2014/main" id="{D026591C-5292-4C01-A63B-9E404B9CC7E7}"/>
              </a:ext>
            </a:extLst>
          </p:cNvPr>
          <p:cNvCxnSpPr>
            <a:cxnSpLocks/>
          </p:cNvCxnSpPr>
          <p:nvPr/>
        </p:nvCxnSpPr>
        <p:spPr>
          <a:xfrm>
            <a:off x="10031523" y="3866649"/>
            <a:ext cx="31135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4" name="Multiply 109">
            <a:extLst>
              <a:ext uri="{FF2B5EF4-FFF2-40B4-BE49-F238E27FC236}">
                <a16:creationId xmlns:a16="http://schemas.microsoft.com/office/drawing/2014/main" id="{899122B3-AC72-4F31-9DF6-530F4AFF6277}"/>
              </a:ext>
            </a:extLst>
          </p:cNvPr>
          <p:cNvSpPr/>
          <p:nvPr/>
        </p:nvSpPr>
        <p:spPr>
          <a:xfrm>
            <a:off x="3564150" y="4006076"/>
            <a:ext cx="315761" cy="258044"/>
          </a:xfrm>
          <a:prstGeom prst="mathMultiply">
            <a:avLst/>
          </a:prstGeom>
          <a:solidFill>
            <a:srgbClr val="FF0000"/>
          </a:solidFill>
          <a:ln w="19050" cap="flat" cmpd="sng" algn="ctr">
            <a:solidFill>
              <a:srgbClr val="C00000"/>
            </a:solid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Tw Cen MT"/>
              <a:ea typeface="+mn-ea"/>
              <a:cs typeface="+mn-cs"/>
            </a:endParaRPr>
          </a:p>
        </p:txBody>
      </p:sp>
      <p:sp>
        <p:nvSpPr>
          <p:cNvPr id="76" name="Multiply 109">
            <a:extLst>
              <a:ext uri="{FF2B5EF4-FFF2-40B4-BE49-F238E27FC236}">
                <a16:creationId xmlns:a16="http://schemas.microsoft.com/office/drawing/2014/main" id="{4D594F78-8A1B-4E20-88C8-A5D1B15F2A0D}"/>
              </a:ext>
            </a:extLst>
          </p:cNvPr>
          <p:cNvSpPr/>
          <p:nvPr/>
        </p:nvSpPr>
        <p:spPr>
          <a:xfrm>
            <a:off x="10289197" y="3850390"/>
            <a:ext cx="451826" cy="421791"/>
          </a:xfrm>
          <a:prstGeom prst="mathMultiply">
            <a:avLst/>
          </a:prstGeom>
          <a:solidFill>
            <a:srgbClr val="FF0000"/>
          </a:solidFill>
          <a:ln w="19050" cap="flat" cmpd="sng" algn="ctr">
            <a:solidFill>
              <a:srgbClr val="C00000"/>
            </a:solid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Tw Cen MT"/>
              <a:ea typeface="+mn-ea"/>
              <a:cs typeface="+mn-cs"/>
            </a:endParaRPr>
          </a:p>
        </p:txBody>
      </p:sp>
      <p:sp>
        <p:nvSpPr>
          <p:cNvPr id="95" name="TextBox 94">
            <a:extLst>
              <a:ext uri="{FF2B5EF4-FFF2-40B4-BE49-F238E27FC236}">
                <a16:creationId xmlns:a16="http://schemas.microsoft.com/office/drawing/2014/main" id="{CACD4880-0F4D-4410-B0E8-C82AD5912DA0}"/>
              </a:ext>
            </a:extLst>
          </p:cNvPr>
          <p:cNvSpPr txBox="1"/>
          <p:nvPr/>
        </p:nvSpPr>
        <p:spPr>
          <a:xfrm>
            <a:off x="6817093" y="5220135"/>
            <a:ext cx="4469750" cy="461665"/>
          </a:xfrm>
          <a:prstGeom prst="rect">
            <a:avLst/>
          </a:prstGeom>
          <a:noFill/>
        </p:spPr>
        <p:txBody>
          <a:bodyPr wrap="none" rtlCol="0">
            <a:spAutoFit/>
          </a:bodyPr>
          <a:lstStyle/>
          <a:p>
            <a:r>
              <a:rPr lang="en-US" sz="2400" dirty="0"/>
              <a:t>Conflict detection is local to a core</a:t>
            </a:r>
          </a:p>
        </p:txBody>
      </p:sp>
      <p:sp>
        <p:nvSpPr>
          <p:cNvPr id="97" name="TextBox 96">
            <a:extLst>
              <a:ext uri="{FF2B5EF4-FFF2-40B4-BE49-F238E27FC236}">
                <a16:creationId xmlns:a16="http://schemas.microsoft.com/office/drawing/2014/main" id="{DFFD86AC-C5A3-4E30-A2CA-E0311609BA8C}"/>
              </a:ext>
            </a:extLst>
          </p:cNvPr>
          <p:cNvSpPr txBox="1"/>
          <p:nvPr/>
        </p:nvSpPr>
        <p:spPr>
          <a:xfrm>
            <a:off x="3145181" y="2726378"/>
            <a:ext cx="2547590" cy="461665"/>
          </a:xfrm>
          <a:prstGeom prst="rect">
            <a:avLst/>
          </a:prstGeom>
          <a:noFill/>
        </p:spPr>
        <p:txBody>
          <a:bodyPr wrap="square" rtlCol="0">
            <a:spAutoFit/>
          </a:bodyPr>
          <a:lstStyle/>
          <a:p>
            <a:pPr lvl="0">
              <a:defRPr/>
            </a:pPr>
            <a:r>
              <a:rPr kumimoji="0" lang="en-US" sz="2400" b="0" i="0" u="none" strike="noStrike" kern="0" cap="none" spc="0" normalizeH="0" baseline="0" noProof="0" dirty="0">
                <a:ln>
                  <a:noFill/>
                </a:ln>
                <a:solidFill>
                  <a:prstClr val="black"/>
                </a:solidFill>
                <a:effectLst/>
                <a:uLnTx/>
                <a:uFillTx/>
                <a:latin typeface="Tw Cen MT"/>
              </a:rPr>
              <a:t>Mapped to Core 1</a:t>
            </a:r>
          </a:p>
        </p:txBody>
      </p:sp>
      <p:sp>
        <p:nvSpPr>
          <p:cNvPr id="98" name="TextBox 97">
            <a:extLst>
              <a:ext uri="{FF2B5EF4-FFF2-40B4-BE49-F238E27FC236}">
                <a16:creationId xmlns:a16="http://schemas.microsoft.com/office/drawing/2014/main" id="{C9C164C1-11B2-429B-9AD7-16384E5BE4A4}"/>
              </a:ext>
            </a:extLst>
          </p:cNvPr>
          <p:cNvSpPr txBox="1"/>
          <p:nvPr/>
        </p:nvSpPr>
        <p:spPr>
          <a:xfrm>
            <a:off x="3056297" y="4528347"/>
            <a:ext cx="2547590" cy="461665"/>
          </a:xfrm>
          <a:prstGeom prst="rect">
            <a:avLst/>
          </a:prstGeom>
          <a:noFill/>
        </p:spPr>
        <p:txBody>
          <a:bodyPr wrap="square" rtlCol="0">
            <a:spAutoFit/>
          </a:bodyPr>
          <a:lstStyle/>
          <a:p>
            <a:pPr lvl="0">
              <a:defRPr/>
            </a:pPr>
            <a:r>
              <a:rPr kumimoji="0" lang="en-US" sz="2400" b="0" i="0" u="none" strike="noStrike" kern="0" cap="none" spc="0" normalizeH="0" baseline="0" noProof="0" dirty="0">
                <a:ln>
                  <a:noFill/>
                </a:ln>
                <a:solidFill>
                  <a:prstClr val="black"/>
                </a:solidFill>
                <a:effectLst/>
                <a:uLnTx/>
                <a:uFillTx/>
                <a:latin typeface="Tw Cen MT"/>
              </a:rPr>
              <a:t>Mapped to Core 2</a:t>
            </a:r>
          </a:p>
        </p:txBody>
      </p:sp>
      <p:sp>
        <p:nvSpPr>
          <p:cNvPr id="99" name="Multiply 109">
            <a:extLst>
              <a:ext uri="{FF2B5EF4-FFF2-40B4-BE49-F238E27FC236}">
                <a16:creationId xmlns:a16="http://schemas.microsoft.com/office/drawing/2014/main" id="{2A336782-AF5C-4871-BB59-4178F6E01BB3}"/>
              </a:ext>
            </a:extLst>
          </p:cNvPr>
          <p:cNvSpPr/>
          <p:nvPr/>
        </p:nvSpPr>
        <p:spPr>
          <a:xfrm>
            <a:off x="6808150" y="2213234"/>
            <a:ext cx="4304350" cy="575272"/>
          </a:xfrm>
          <a:prstGeom prst="mathMultiply">
            <a:avLst/>
          </a:prstGeom>
          <a:solidFill>
            <a:srgbClr val="FF0000"/>
          </a:solidFill>
          <a:ln w="19050" cap="flat" cmpd="sng" algn="ctr">
            <a:solidFill>
              <a:srgbClr val="C00000"/>
            </a:solid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Tw Cen MT"/>
              <a:ea typeface="+mn-ea"/>
              <a:cs typeface="+mn-cs"/>
            </a:endParaRPr>
          </a:p>
        </p:txBody>
      </p:sp>
    </p:spTree>
    <p:custDataLst>
      <p:tags r:id="rId1"/>
    </p:custDataLst>
    <p:extLst>
      <p:ext uri="{BB962C8B-B14F-4D97-AF65-F5344CB8AC3E}">
        <p14:creationId xmlns:p14="http://schemas.microsoft.com/office/powerpoint/2010/main" val="181425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3" grpId="0" animBg="1"/>
      <p:bldP spid="86" grpId="0" animBg="1"/>
      <p:bldP spid="87" grpId="0" animBg="1"/>
      <p:bldP spid="88" grpId="0" animBg="1"/>
      <p:bldP spid="89" grpId="0" animBg="1"/>
      <p:bldP spid="76" grpId="0" animBg="1"/>
      <p:bldP spid="95" grpId="0"/>
      <p:bldP spid="97" grpId="0"/>
      <p:bldP spid="98" grpId="0"/>
      <p:bldP spid="9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5CFB-4A24-44B5-B176-81C4258E27D9}"/>
              </a:ext>
            </a:extLst>
          </p:cNvPr>
          <p:cNvSpPr>
            <a:spLocks noGrp="1"/>
          </p:cNvSpPr>
          <p:nvPr>
            <p:ph type="title"/>
          </p:nvPr>
        </p:nvSpPr>
        <p:spPr/>
        <p:txBody>
          <a:bodyPr>
            <a:normAutofit/>
          </a:bodyPr>
          <a:lstStyle/>
          <a:p>
            <a:r>
              <a:rPr lang="en-US" dirty="0"/>
              <a:t>Insight 2: Leveraging order to ensure atomicity</a:t>
            </a:r>
          </a:p>
        </p:txBody>
      </p:sp>
      <p:sp>
        <p:nvSpPr>
          <p:cNvPr id="5" name="Slide Number Placeholder 4">
            <a:extLst>
              <a:ext uri="{FF2B5EF4-FFF2-40B4-BE49-F238E27FC236}">
                <a16:creationId xmlns:a16="http://schemas.microsoft.com/office/drawing/2014/main" id="{59DDACB7-E137-4451-B504-90D87B071FCE}"/>
              </a:ext>
            </a:extLst>
          </p:cNvPr>
          <p:cNvSpPr>
            <a:spLocks noGrp="1"/>
          </p:cNvSpPr>
          <p:nvPr>
            <p:ph type="sldNum" sz="quarter" idx="12"/>
          </p:nvPr>
        </p:nvSpPr>
        <p:spPr/>
        <p:txBody>
          <a:bodyPr/>
          <a:lstStyle/>
          <a:p>
            <a:fld id="{330EA680-D336-4FF7-8B7A-9848BB0A1C32}" type="slidenum">
              <a:rPr lang="en-GB" smtClean="0"/>
              <a:t>8</a:t>
            </a:fld>
            <a:endParaRPr lang="en-GB"/>
          </a:p>
        </p:txBody>
      </p:sp>
      <p:sp>
        <p:nvSpPr>
          <p:cNvPr id="42" name="Oval 41">
            <a:extLst>
              <a:ext uri="{FF2B5EF4-FFF2-40B4-BE49-F238E27FC236}">
                <a16:creationId xmlns:a16="http://schemas.microsoft.com/office/drawing/2014/main" id="{0B2B2A95-5782-4710-8EE7-A4561B13342F}"/>
              </a:ext>
            </a:extLst>
          </p:cNvPr>
          <p:cNvSpPr/>
          <p:nvPr/>
        </p:nvSpPr>
        <p:spPr>
          <a:xfrm>
            <a:off x="5041549" y="3448267"/>
            <a:ext cx="508245" cy="520931"/>
          </a:xfrm>
          <a:prstGeom prst="ellipse">
            <a:avLst/>
          </a:prstGeom>
          <a:solidFill>
            <a:srgbClr val="DD8047"/>
          </a:solidFill>
          <a:ln w="19050" cap="flat" cmpd="sng" algn="ctr">
            <a:solidFill>
              <a:srgbClr val="DD8047">
                <a:shade val="50000"/>
              </a:srgbClr>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Tw Cen MT"/>
                <a:ea typeface="+mn-ea"/>
                <a:cs typeface="+mn-cs"/>
              </a:rPr>
              <a:t>0</a:t>
            </a:r>
          </a:p>
        </p:txBody>
      </p:sp>
      <p:cxnSp>
        <p:nvCxnSpPr>
          <p:cNvPr id="43" name="Straight Connector 42">
            <a:extLst>
              <a:ext uri="{FF2B5EF4-FFF2-40B4-BE49-F238E27FC236}">
                <a16:creationId xmlns:a16="http://schemas.microsoft.com/office/drawing/2014/main" id="{48B5B2DF-49F1-40CD-A813-D9EA42875425}"/>
              </a:ext>
            </a:extLst>
          </p:cNvPr>
          <p:cNvCxnSpPr>
            <a:cxnSpLocks/>
            <a:stCxn id="42" idx="5"/>
          </p:cNvCxnSpPr>
          <p:nvPr/>
        </p:nvCxnSpPr>
        <p:spPr>
          <a:xfrm>
            <a:off x="5475363" y="3892909"/>
            <a:ext cx="281779" cy="494295"/>
          </a:xfrm>
          <a:prstGeom prst="line">
            <a:avLst/>
          </a:prstGeom>
          <a:noFill/>
          <a:ln w="63500" cap="flat" cmpd="sng" algn="ctr">
            <a:solidFill>
              <a:srgbClr val="DD8047"/>
            </a:solidFill>
            <a:prstDash val="solid"/>
            <a:tailEnd type="triangle"/>
          </a:ln>
          <a:effectLst/>
        </p:spPr>
      </p:cxnSp>
      <p:graphicFrame>
        <p:nvGraphicFramePr>
          <p:cNvPr id="44" name="Table 43">
            <a:extLst>
              <a:ext uri="{FF2B5EF4-FFF2-40B4-BE49-F238E27FC236}">
                <a16:creationId xmlns:a16="http://schemas.microsoft.com/office/drawing/2014/main" id="{3A0B8544-9D43-409C-BCEC-9F2B52168BD6}"/>
              </a:ext>
            </a:extLst>
          </p:cNvPr>
          <p:cNvGraphicFramePr>
            <a:graphicFrameLocks noGrp="1"/>
          </p:cNvGraphicFramePr>
          <p:nvPr>
            <p:extLst>
              <p:ext uri="{D42A27DB-BD31-4B8C-83A1-F6EECF244321}">
                <p14:modId xmlns:p14="http://schemas.microsoft.com/office/powerpoint/2010/main" val="1857100309"/>
              </p:ext>
            </p:extLst>
          </p:nvPr>
        </p:nvGraphicFramePr>
        <p:xfrm>
          <a:off x="611941" y="2639263"/>
          <a:ext cx="3329202" cy="2938200"/>
        </p:xfrm>
        <a:graphic>
          <a:graphicData uri="http://schemas.openxmlformats.org/drawingml/2006/table">
            <a:tbl>
              <a:tblPr firstRow="1"/>
              <a:tblGrid>
                <a:gridCol w="1664601">
                  <a:extLst>
                    <a:ext uri="{9D8B030D-6E8A-4147-A177-3AD203B41FA5}">
                      <a16:colId xmlns:a16="http://schemas.microsoft.com/office/drawing/2014/main" val="1280893168"/>
                    </a:ext>
                  </a:extLst>
                </a:gridCol>
                <a:gridCol w="1664601">
                  <a:extLst>
                    <a:ext uri="{9D8B030D-6E8A-4147-A177-3AD203B41FA5}">
                      <a16:colId xmlns:a16="http://schemas.microsoft.com/office/drawing/2014/main" val="20000"/>
                    </a:ext>
                  </a:extLst>
                </a:gridCol>
              </a:tblGrid>
              <a:tr h="582221">
                <a:tc>
                  <a:txBody>
                    <a:bodyPr/>
                    <a:lstStyle>
                      <a:lvl1pPr marL="0" algn="l" defTabSz="914400" rtl="0" eaLnBrk="1" latinLnBrk="0" hangingPunct="1">
                        <a:defRPr sz="1800" b="1" kern="1200">
                          <a:solidFill>
                            <a:schemeClr val="dk1"/>
                          </a:solidFill>
                          <a:latin typeface="Tw Cen MT"/>
                        </a:defRPr>
                      </a:lvl1pPr>
                      <a:lvl2pPr marL="457200" algn="l" defTabSz="914400" rtl="0" eaLnBrk="1" latinLnBrk="0" hangingPunct="1">
                        <a:defRPr sz="1800" b="1" kern="1200">
                          <a:solidFill>
                            <a:schemeClr val="dk1"/>
                          </a:solidFill>
                          <a:latin typeface="Tw Cen MT"/>
                        </a:defRPr>
                      </a:lvl2pPr>
                      <a:lvl3pPr marL="914400" algn="l" defTabSz="914400" rtl="0" eaLnBrk="1" latinLnBrk="0" hangingPunct="1">
                        <a:defRPr sz="1800" b="1" kern="1200">
                          <a:solidFill>
                            <a:schemeClr val="dk1"/>
                          </a:solidFill>
                          <a:latin typeface="Tw Cen MT"/>
                        </a:defRPr>
                      </a:lvl3pPr>
                      <a:lvl4pPr marL="1371600" algn="l" defTabSz="914400" rtl="0" eaLnBrk="1" latinLnBrk="0" hangingPunct="1">
                        <a:defRPr sz="1800" b="1" kern="1200">
                          <a:solidFill>
                            <a:schemeClr val="dk1"/>
                          </a:solidFill>
                          <a:latin typeface="Tw Cen MT"/>
                        </a:defRPr>
                      </a:lvl4pPr>
                      <a:lvl5pPr marL="1828800" algn="l" defTabSz="914400" rtl="0" eaLnBrk="1" latinLnBrk="0" hangingPunct="1">
                        <a:defRPr sz="1800" b="1" kern="1200">
                          <a:solidFill>
                            <a:schemeClr val="dk1"/>
                          </a:solidFill>
                          <a:latin typeface="Tw Cen MT"/>
                        </a:defRPr>
                      </a:lvl5pPr>
                      <a:lvl6pPr marL="2286000" algn="l" defTabSz="914400" rtl="0" eaLnBrk="1" latinLnBrk="0" hangingPunct="1">
                        <a:defRPr sz="1800" b="1" kern="1200">
                          <a:solidFill>
                            <a:schemeClr val="dk1"/>
                          </a:solidFill>
                          <a:latin typeface="Tw Cen MT"/>
                        </a:defRPr>
                      </a:lvl6pPr>
                      <a:lvl7pPr marL="2743200" algn="l" defTabSz="914400" rtl="0" eaLnBrk="1" latinLnBrk="0" hangingPunct="1">
                        <a:defRPr sz="1800" b="1" kern="1200">
                          <a:solidFill>
                            <a:schemeClr val="dk1"/>
                          </a:solidFill>
                          <a:latin typeface="Tw Cen MT"/>
                        </a:defRPr>
                      </a:lvl7pPr>
                      <a:lvl8pPr marL="3200400" algn="l" defTabSz="914400" rtl="0" eaLnBrk="1" latinLnBrk="0" hangingPunct="1">
                        <a:defRPr sz="1800" b="1" kern="1200">
                          <a:solidFill>
                            <a:schemeClr val="dk1"/>
                          </a:solidFill>
                          <a:latin typeface="Tw Cen MT"/>
                        </a:defRPr>
                      </a:lvl8pPr>
                      <a:lvl9pPr marL="3657600" algn="l" defTabSz="914400" rtl="0" eaLnBrk="1" latinLnBrk="0" hangingPunct="1">
                        <a:defRPr sz="1800" b="1" kern="1200">
                          <a:solidFill>
                            <a:schemeClr val="dk1"/>
                          </a:solidFill>
                          <a:latin typeface="Tw Cen MT"/>
                        </a:defRPr>
                      </a:lvl9pPr>
                    </a:lstStyle>
                    <a:p>
                      <a:pPr algn="ctr"/>
                      <a:r>
                        <a:rPr lang="en-US" sz="2400" dirty="0"/>
                        <a:t>Account</a:t>
                      </a:r>
                    </a:p>
                    <a:p>
                      <a:pPr algn="ctr"/>
                      <a:r>
                        <a:rPr lang="en-US" sz="2400" dirty="0"/>
                        <a:t>(object)</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Tw Cen MT"/>
                        </a:defRPr>
                      </a:lvl1pPr>
                      <a:lvl2pPr marL="457200" algn="l" defTabSz="914400" rtl="0" eaLnBrk="1" latinLnBrk="0" hangingPunct="1">
                        <a:defRPr sz="1800" b="1" kern="1200">
                          <a:solidFill>
                            <a:schemeClr val="dk1"/>
                          </a:solidFill>
                          <a:latin typeface="Tw Cen MT"/>
                        </a:defRPr>
                      </a:lvl2pPr>
                      <a:lvl3pPr marL="914400" algn="l" defTabSz="914400" rtl="0" eaLnBrk="1" latinLnBrk="0" hangingPunct="1">
                        <a:defRPr sz="1800" b="1" kern="1200">
                          <a:solidFill>
                            <a:schemeClr val="dk1"/>
                          </a:solidFill>
                          <a:latin typeface="Tw Cen MT"/>
                        </a:defRPr>
                      </a:lvl3pPr>
                      <a:lvl4pPr marL="1371600" algn="l" defTabSz="914400" rtl="0" eaLnBrk="1" latinLnBrk="0" hangingPunct="1">
                        <a:defRPr sz="1800" b="1" kern="1200">
                          <a:solidFill>
                            <a:schemeClr val="dk1"/>
                          </a:solidFill>
                          <a:latin typeface="Tw Cen MT"/>
                        </a:defRPr>
                      </a:lvl4pPr>
                      <a:lvl5pPr marL="1828800" algn="l" defTabSz="914400" rtl="0" eaLnBrk="1" latinLnBrk="0" hangingPunct="1">
                        <a:defRPr sz="1800" b="1" kern="1200">
                          <a:solidFill>
                            <a:schemeClr val="dk1"/>
                          </a:solidFill>
                          <a:latin typeface="Tw Cen MT"/>
                        </a:defRPr>
                      </a:lvl5pPr>
                      <a:lvl6pPr marL="2286000" algn="l" defTabSz="914400" rtl="0" eaLnBrk="1" latinLnBrk="0" hangingPunct="1">
                        <a:defRPr sz="1800" b="1" kern="1200">
                          <a:solidFill>
                            <a:schemeClr val="dk1"/>
                          </a:solidFill>
                          <a:latin typeface="Tw Cen MT"/>
                        </a:defRPr>
                      </a:lvl6pPr>
                      <a:lvl7pPr marL="2743200" algn="l" defTabSz="914400" rtl="0" eaLnBrk="1" latinLnBrk="0" hangingPunct="1">
                        <a:defRPr sz="1800" b="1" kern="1200">
                          <a:solidFill>
                            <a:schemeClr val="dk1"/>
                          </a:solidFill>
                          <a:latin typeface="Tw Cen MT"/>
                        </a:defRPr>
                      </a:lvl7pPr>
                      <a:lvl8pPr marL="3200400" algn="l" defTabSz="914400" rtl="0" eaLnBrk="1" latinLnBrk="0" hangingPunct="1">
                        <a:defRPr sz="1800" b="1" kern="1200">
                          <a:solidFill>
                            <a:schemeClr val="dk1"/>
                          </a:solidFill>
                          <a:latin typeface="Tw Cen MT"/>
                        </a:defRPr>
                      </a:lvl8pPr>
                      <a:lvl9pPr marL="3657600" algn="l" defTabSz="914400" rtl="0" eaLnBrk="1" latinLnBrk="0" hangingPunct="1">
                        <a:defRPr sz="1800" b="1" kern="1200">
                          <a:solidFill>
                            <a:schemeClr val="dk1"/>
                          </a:solidFill>
                          <a:latin typeface="Tw Cen MT"/>
                        </a:defRPr>
                      </a:lvl9pPr>
                    </a:lstStyle>
                    <a:p>
                      <a:pPr algn="ctr"/>
                      <a:r>
                        <a:rPr lang="en-US" sz="2400" dirty="0"/>
                        <a:t>Balance</a:t>
                      </a: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0"/>
                  </a:ext>
                </a:extLst>
              </a:tr>
              <a:tr h="528810">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sz="2400" dirty="0"/>
                        <a:t>W</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DD8047"/>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sz="2400" dirty="0"/>
                        <a:t>$100</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DD8047"/>
                    </a:solidFill>
                  </a:tcPr>
                </a:tc>
                <a:extLst>
                  <a:ext uri="{0D108BD9-81ED-4DB2-BD59-A6C34878D82A}">
                    <a16:rowId xmlns:a16="http://schemas.microsoft.com/office/drawing/2014/main" val="10004"/>
                  </a:ext>
                </a:extLst>
              </a:tr>
              <a:tr h="528810">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sz="2400" dirty="0"/>
                        <a:t>X</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sz="2400" dirty="0"/>
                        <a:t>$1500</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2907703267"/>
                  </a:ext>
                </a:extLst>
              </a:tr>
              <a:tr h="528810">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sz="2400" dirty="0"/>
                        <a:t>Y</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94B6D2"/>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sz="2400" dirty="0"/>
                        <a:t>$200</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94B6D2"/>
                    </a:solidFill>
                  </a:tcPr>
                </a:tc>
                <a:extLst>
                  <a:ext uri="{0D108BD9-81ED-4DB2-BD59-A6C34878D82A}">
                    <a16:rowId xmlns:a16="http://schemas.microsoft.com/office/drawing/2014/main" val="182927395"/>
                  </a:ext>
                </a:extLst>
              </a:tr>
              <a:tr h="528810">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sz="2400" dirty="0"/>
                        <a:t>Z</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A5AB81"/>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sz="2400" dirty="0"/>
                        <a:t>$400</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A5AB81"/>
                    </a:solidFill>
                  </a:tcPr>
                </a:tc>
                <a:extLst>
                  <a:ext uri="{0D108BD9-81ED-4DB2-BD59-A6C34878D82A}">
                    <a16:rowId xmlns:a16="http://schemas.microsoft.com/office/drawing/2014/main" val="1385623657"/>
                  </a:ext>
                </a:extLst>
              </a:tr>
            </a:tbl>
          </a:graphicData>
        </a:graphic>
      </p:graphicFrame>
      <p:sp>
        <p:nvSpPr>
          <p:cNvPr id="45" name="TextBox 44">
            <a:extLst>
              <a:ext uri="{FF2B5EF4-FFF2-40B4-BE49-F238E27FC236}">
                <a16:creationId xmlns:a16="http://schemas.microsoft.com/office/drawing/2014/main" id="{AAC7FCD7-C8E8-4207-9790-646ECAA33FD2}"/>
              </a:ext>
            </a:extLst>
          </p:cNvPr>
          <p:cNvSpPr txBox="1"/>
          <p:nvPr/>
        </p:nvSpPr>
        <p:spPr>
          <a:xfrm>
            <a:off x="3563004" y="2477612"/>
            <a:ext cx="3879352" cy="830997"/>
          </a:xfrm>
          <a:prstGeom prst="rect">
            <a:avLst/>
          </a:prstGeom>
          <a:noFill/>
        </p:spPr>
        <p:txBody>
          <a:bodyPr wrap="square" rtlCol="0">
            <a:spAutoFit/>
          </a:bodyPr>
          <a:lstStyle/>
          <a:p>
            <a:pPr algn="ctr"/>
            <a:r>
              <a:rPr lang="en-US" sz="2400" dirty="0">
                <a:solidFill>
                  <a:prstClr val="black"/>
                </a:solidFill>
                <a:latin typeface="Tw Cen MT"/>
              </a:rPr>
              <a:t>Tx. 1:</a:t>
            </a:r>
          </a:p>
          <a:p>
            <a:pPr algn="ctr"/>
            <a:r>
              <a:rPr lang="en-US" sz="2400" dirty="0">
                <a:solidFill>
                  <a:prstClr val="black"/>
                </a:solidFill>
                <a:latin typeface="Tw Cen MT"/>
              </a:rPr>
              <a:t> Transfer W    Y</a:t>
            </a:r>
          </a:p>
        </p:txBody>
      </p:sp>
      <p:cxnSp>
        <p:nvCxnSpPr>
          <p:cNvPr id="46" name="Straight Connector 45">
            <a:extLst>
              <a:ext uri="{FF2B5EF4-FFF2-40B4-BE49-F238E27FC236}">
                <a16:creationId xmlns:a16="http://schemas.microsoft.com/office/drawing/2014/main" id="{E4E29612-F15B-4AF5-8B33-E1BB63D3E131}"/>
              </a:ext>
            </a:extLst>
          </p:cNvPr>
          <p:cNvCxnSpPr>
            <a:cxnSpLocks/>
          </p:cNvCxnSpPr>
          <p:nvPr/>
        </p:nvCxnSpPr>
        <p:spPr>
          <a:xfrm>
            <a:off x="5999480" y="3066478"/>
            <a:ext cx="331887" cy="0"/>
          </a:xfrm>
          <a:prstGeom prst="line">
            <a:avLst/>
          </a:prstGeom>
          <a:noFill/>
          <a:ln w="63500" cap="flat" cmpd="sng" algn="ctr">
            <a:solidFill>
              <a:sysClr val="windowText" lastClr="000000"/>
            </a:solidFill>
            <a:prstDash val="solid"/>
            <a:tailEnd type="triangle"/>
          </a:ln>
          <a:effectLst/>
        </p:spPr>
      </p:cxnSp>
      <p:sp>
        <p:nvSpPr>
          <p:cNvPr id="51" name="Oval 50">
            <a:extLst>
              <a:ext uri="{FF2B5EF4-FFF2-40B4-BE49-F238E27FC236}">
                <a16:creationId xmlns:a16="http://schemas.microsoft.com/office/drawing/2014/main" id="{DBB53942-EEB9-4E20-B2F5-9892FE44F251}"/>
              </a:ext>
            </a:extLst>
          </p:cNvPr>
          <p:cNvSpPr/>
          <p:nvPr/>
        </p:nvSpPr>
        <p:spPr>
          <a:xfrm>
            <a:off x="5635218" y="4346157"/>
            <a:ext cx="508245" cy="520931"/>
          </a:xfrm>
          <a:prstGeom prst="ellipse">
            <a:avLst/>
          </a:prstGeom>
          <a:solidFill>
            <a:srgbClr val="94B6D2"/>
          </a:solidFill>
          <a:ln w="19050" cap="flat" cmpd="sng" algn="ctr">
            <a:solidFill>
              <a:srgbClr val="94B6D2">
                <a:shade val="50000"/>
              </a:srgbClr>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Tw Cen MT"/>
                <a:ea typeface="+mn-ea"/>
                <a:cs typeface="+mn-cs"/>
              </a:rPr>
              <a:t>1</a:t>
            </a:r>
          </a:p>
        </p:txBody>
      </p:sp>
      <p:cxnSp>
        <p:nvCxnSpPr>
          <p:cNvPr id="48" name="Straight Connector 47">
            <a:extLst>
              <a:ext uri="{FF2B5EF4-FFF2-40B4-BE49-F238E27FC236}">
                <a16:creationId xmlns:a16="http://schemas.microsoft.com/office/drawing/2014/main" id="{DF75B008-3693-42A5-9F4F-8F2B18952726}"/>
              </a:ext>
            </a:extLst>
          </p:cNvPr>
          <p:cNvCxnSpPr>
            <a:cxnSpLocks/>
          </p:cNvCxnSpPr>
          <p:nvPr/>
        </p:nvCxnSpPr>
        <p:spPr>
          <a:xfrm>
            <a:off x="10857115" y="3066478"/>
            <a:ext cx="337977" cy="0"/>
          </a:xfrm>
          <a:prstGeom prst="line">
            <a:avLst/>
          </a:prstGeom>
          <a:noFill/>
          <a:ln w="63500" cap="flat" cmpd="sng" algn="ctr">
            <a:solidFill>
              <a:sysClr val="windowText" lastClr="000000"/>
            </a:solidFill>
            <a:prstDash val="solid"/>
            <a:tailEnd type="triangle"/>
          </a:ln>
          <a:effectLst/>
        </p:spPr>
      </p:cxnSp>
      <p:sp>
        <p:nvSpPr>
          <p:cNvPr id="47" name="TextBox 46">
            <a:extLst>
              <a:ext uri="{FF2B5EF4-FFF2-40B4-BE49-F238E27FC236}">
                <a16:creationId xmlns:a16="http://schemas.microsoft.com/office/drawing/2014/main" id="{80254904-96AC-4782-8947-7253B72A3502}"/>
              </a:ext>
            </a:extLst>
          </p:cNvPr>
          <p:cNvSpPr txBox="1"/>
          <p:nvPr/>
        </p:nvSpPr>
        <p:spPr>
          <a:xfrm>
            <a:off x="8496634" y="2477612"/>
            <a:ext cx="3879352" cy="830997"/>
          </a:xfrm>
          <a:prstGeom prst="rect">
            <a:avLst/>
          </a:prstGeom>
          <a:noFill/>
        </p:spPr>
        <p:txBody>
          <a:bodyPr wrap="square" rtlCol="0">
            <a:spAutoFit/>
          </a:bodyPr>
          <a:lstStyle/>
          <a:p>
            <a:pPr algn="ctr"/>
            <a:r>
              <a:rPr lang="en-US" sz="2400" dirty="0">
                <a:solidFill>
                  <a:prstClr val="black"/>
                </a:solidFill>
                <a:latin typeface="Tw Cen MT"/>
              </a:rPr>
              <a:t>Tx. 3:</a:t>
            </a:r>
          </a:p>
          <a:p>
            <a:pPr algn="ctr"/>
            <a:r>
              <a:rPr lang="en-US" sz="2400" dirty="0">
                <a:solidFill>
                  <a:prstClr val="black"/>
                </a:solidFill>
                <a:latin typeface="Tw Cen MT"/>
              </a:rPr>
              <a:t> Transfer X    Z</a:t>
            </a:r>
          </a:p>
        </p:txBody>
      </p:sp>
      <p:sp>
        <p:nvSpPr>
          <p:cNvPr id="52" name="Oval 51">
            <a:extLst>
              <a:ext uri="{FF2B5EF4-FFF2-40B4-BE49-F238E27FC236}">
                <a16:creationId xmlns:a16="http://schemas.microsoft.com/office/drawing/2014/main" id="{5E963659-1F8D-4987-B895-51397A34EA46}"/>
              </a:ext>
            </a:extLst>
          </p:cNvPr>
          <p:cNvSpPr/>
          <p:nvPr/>
        </p:nvSpPr>
        <p:spPr>
          <a:xfrm>
            <a:off x="9576997" y="3847898"/>
            <a:ext cx="508245" cy="520931"/>
          </a:xfrm>
          <a:prstGeom prst="ellipse">
            <a:avLst/>
          </a:prstGeom>
          <a:solidFill>
            <a:sysClr val="window" lastClr="FFFFFF">
              <a:lumMod val="85000"/>
            </a:sysClr>
          </a:solidFill>
          <a:ln w="19050" cap="flat" cmpd="sng" algn="ctr">
            <a:solidFill>
              <a:sysClr val="window" lastClr="FFFFFF">
                <a:lumMod val="65000"/>
              </a:sysClr>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Tw Cen MT"/>
                <a:ea typeface="+mn-ea"/>
                <a:cs typeface="+mn-cs"/>
              </a:rPr>
              <a:t>20</a:t>
            </a:r>
          </a:p>
        </p:txBody>
      </p:sp>
      <p:sp>
        <p:nvSpPr>
          <p:cNvPr id="53" name="Oval 52">
            <a:extLst>
              <a:ext uri="{FF2B5EF4-FFF2-40B4-BE49-F238E27FC236}">
                <a16:creationId xmlns:a16="http://schemas.microsoft.com/office/drawing/2014/main" id="{C32BE6FB-D9AE-4BC3-B364-BEDD779B60ED}"/>
              </a:ext>
            </a:extLst>
          </p:cNvPr>
          <p:cNvSpPr/>
          <p:nvPr/>
        </p:nvSpPr>
        <p:spPr>
          <a:xfrm>
            <a:off x="10233522" y="4755093"/>
            <a:ext cx="508245" cy="520931"/>
          </a:xfrm>
          <a:prstGeom prst="ellipse">
            <a:avLst/>
          </a:prstGeom>
          <a:solidFill>
            <a:srgbClr val="A5AB81"/>
          </a:solidFill>
          <a:ln w="19050" cap="flat" cmpd="sng" algn="ctr">
            <a:solidFill>
              <a:srgbClr val="A5AB81">
                <a:shade val="50000"/>
              </a:srgbClr>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Tw Cen MT"/>
                <a:ea typeface="+mn-ea"/>
                <a:cs typeface="+mn-cs"/>
              </a:rPr>
              <a:t>21</a:t>
            </a:r>
          </a:p>
        </p:txBody>
      </p:sp>
      <p:cxnSp>
        <p:nvCxnSpPr>
          <p:cNvPr id="54" name="Straight Connector 53">
            <a:extLst>
              <a:ext uri="{FF2B5EF4-FFF2-40B4-BE49-F238E27FC236}">
                <a16:creationId xmlns:a16="http://schemas.microsoft.com/office/drawing/2014/main" id="{1A350FA3-9A60-4767-B41C-EF795F64B5F8}"/>
              </a:ext>
            </a:extLst>
          </p:cNvPr>
          <p:cNvCxnSpPr>
            <a:cxnSpLocks/>
          </p:cNvCxnSpPr>
          <p:nvPr/>
        </p:nvCxnSpPr>
        <p:spPr>
          <a:xfrm>
            <a:off x="10010811" y="4307123"/>
            <a:ext cx="290271" cy="546832"/>
          </a:xfrm>
          <a:prstGeom prst="line">
            <a:avLst/>
          </a:prstGeom>
          <a:noFill/>
          <a:ln w="63500" cap="flat" cmpd="sng" algn="ctr">
            <a:solidFill>
              <a:sysClr val="window" lastClr="FFFFFF">
                <a:lumMod val="65000"/>
              </a:sysClr>
            </a:solidFill>
            <a:prstDash val="solid"/>
            <a:tailEnd type="triangle"/>
          </a:ln>
          <a:effectLst/>
        </p:spPr>
      </p:cxnSp>
      <p:sp>
        <p:nvSpPr>
          <p:cNvPr id="49" name="TextBox 48">
            <a:extLst>
              <a:ext uri="{FF2B5EF4-FFF2-40B4-BE49-F238E27FC236}">
                <a16:creationId xmlns:a16="http://schemas.microsoft.com/office/drawing/2014/main" id="{A4AB7EC3-7050-4F2D-9D14-B10E742A8D45}"/>
              </a:ext>
            </a:extLst>
          </p:cNvPr>
          <p:cNvSpPr txBox="1"/>
          <p:nvPr/>
        </p:nvSpPr>
        <p:spPr>
          <a:xfrm>
            <a:off x="6598857" y="2506862"/>
            <a:ext cx="2956560" cy="830997"/>
          </a:xfrm>
          <a:prstGeom prst="rect">
            <a:avLst/>
          </a:prstGeom>
          <a:noFill/>
        </p:spPr>
        <p:txBody>
          <a:bodyPr wrap="square" rtlCol="0">
            <a:spAutoFit/>
          </a:bodyPr>
          <a:lstStyle/>
          <a:p>
            <a:pPr algn="ctr"/>
            <a:r>
              <a:rPr lang="en-US" sz="2400" dirty="0">
                <a:solidFill>
                  <a:prstClr val="black"/>
                </a:solidFill>
                <a:latin typeface="Tw Cen MT"/>
              </a:rPr>
              <a:t>Tx. 2:</a:t>
            </a:r>
          </a:p>
          <a:p>
            <a:pPr algn="ctr"/>
            <a:r>
              <a:rPr lang="en-US" sz="2400" dirty="0">
                <a:solidFill>
                  <a:prstClr val="black"/>
                </a:solidFill>
                <a:latin typeface="Tw Cen MT"/>
              </a:rPr>
              <a:t> Transfer Z    W</a:t>
            </a:r>
          </a:p>
        </p:txBody>
      </p:sp>
      <p:cxnSp>
        <p:nvCxnSpPr>
          <p:cNvPr id="50" name="Straight Connector 49">
            <a:extLst>
              <a:ext uri="{FF2B5EF4-FFF2-40B4-BE49-F238E27FC236}">
                <a16:creationId xmlns:a16="http://schemas.microsoft.com/office/drawing/2014/main" id="{EA750BAF-2011-4ADB-BE00-4692A50B31EC}"/>
              </a:ext>
            </a:extLst>
          </p:cNvPr>
          <p:cNvCxnSpPr>
            <a:cxnSpLocks/>
          </p:cNvCxnSpPr>
          <p:nvPr/>
        </p:nvCxnSpPr>
        <p:spPr>
          <a:xfrm>
            <a:off x="8425714" y="3095728"/>
            <a:ext cx="300876" cy="0"/>
          </a:xfrm>
          <a:prstGeom prst="line">
            <a:avLst/>
          </a:prstGeom>
          <a:noFill/>
          <a:ln w="63500" cap="flat" cmpd="sng" algn="ctr">
            <a:solidFill>
              <a:sysClr val="windowText" lastClr="000000"/>
            </a:solidFill>
            <a:prstDash val="solid"/>
            <a:tailEnd type="triangle"/>
          </a:ln>
          <a:effectLst/>
        </p:spPr>
      </p:cxnSp>
      <p:sp>
        <p:nvSpPr>
          <p:cNvPr id="55" name="Oval 54">
            <a:extLst>
              <a:ext uri="{FF2B5EF4-FFF2-40B4-BE49-F238E27FC236}">
                <a16:creationId xmlns:a16="http://schemas.microsoft.com/office/drawing/2014/main" id="{5B236852-1D1A-4935-95C6-0C5717E59887}"/>
              </a:ext>
            </a:extLst>
          </p:cNvPr>
          <p:cNvSpPr/>
          <p:nvPr/>
        </p:nvSpPr>
        <p:spPr>
          <a:xfrm>
            <a:off x="7091155" y="4836934"/>
            <a:ext cx="508245" cy="520931"/>
          </a:xfrm>
          <a:prstGeom prst="ellipse">
            <a:avLst/>
          </a:prstGeom>
          <a:solidFill>
            <a:srgbClr val="A5AB81"/>
          </a:solidFill>
          <a:ln w="19050" cap="flat" cmpd="sng" algn="ctr">
            <a:solidFill>
              <a:srgbClr val="A5AB81">
                <a:shade val="50000"/>
              </a:srgbClr>
            </a:solidFill>
            <a:prstDash val="solid"/>
          </a:ln>
          <a:effectLst/>
        </p:spPr>
        <p:txBody>
          <a:bodyPr wrap="none" rtlCol="0" anchor="ctr"/>
          <a:lstStyle/>
          <a:p>
            <a:pPr algn="ctr"/>
            <a:r>
              <a:rPr lang="en-US" sz="2800" kern="0" dirty="0">
                <a:solidFill>
                  <a:prstClr val="black"/>
                </a:solidFill>
                <a:latin typeface="Tw Cen MT"/>
              </a:rPr>
              <a:t>10</a:t>
            </a:r>
          </a:p>
        </p:txBody>
      </p:sp>
      <p:sp>
        <p:nvSpPr>
          <p:cNvPr id="56" name="Oval 55">
            <a:extLst>
              <a:ext uri="{FF2B5EF4-FFF2-40B4-BE49-F238E27FC236}">
                <a16:creationId xmlns:a16="http://schemas.microsoft.com/office/drawing/2014/main" id="{64FC08EC-7743-4423-A8C6-855D5EE96858}"/>
              </a:ext>
            </a:extLst>
          </p:cNvPr>
          <p:cNvSpPr/>
          <p:nvPr/>
        </p:nvSpPr>
        <p:spPr>
          <a:xfrm>
            <a:off x="8067907" y="3553806"/>
            <a:ext cx="508245" cy="520931"/>
          </a:xfrm>
          <a:prstGeom prst="ellipse">
            <a:avLst/>
          </a:prstGeom>
          <a:solidFill>
            <a:srgbClr val="DD8047"/>
          </a:solidFill>
          <a:ln w="19050" cap="flat" cmpd="sng" algn="ctr">
            <a:solidFill>
              <a:srgbClr val="DD8047">
                <a:lumMod val="75000"/>
              </a:srgbClr>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Tw Cen MT"/>
                <a:ea typeface="+mn-ea"/>
                <a:cs typeface="+mn-cs"/>
              </a:rPr>
              <a:t>11</a:t>
            </a:r>
          </a:p>
        </p:txBody>
      </p:sp>
      <p:cxnSp>
        <p:nvCxnSpPr>
          <p:cNvPr id="57" name="Straight Connector 56">
            <a:extLst>
              <a:ext uri="{FF2B5EF4-FFF2-40B4-BE49-F238E27FC236}">
                <a16:creationId xmlns:a16="http://schemas.microsoft.com/office/drawing/2014/main" id="{EB646918-CD4A-4CFC-9D6E-1C86EC9A1C7B}"/>
              </a:ext>
            </a:extLst>
          </p:cNvPr>
          <p:cNvCxnSpPr>
            <a:cxnSpLocks/>
            <a:stCxn id="55" idx="7"/>
            <a:endCxn id="56" idx="3"/>
          </p:cNvCxnSpPr>
          <p:nvPr/>
        </p:nvCxnSpPr>
        <p:spPr>
          <a:xfrm flipV="1">
            <a:off x="7524969" y="3998448"/>
            <a:ext cx="617369" cy="914775"/>
          </a:xfrm>
          <a:prstGeom prst="line">
            <a:avLst/>
          </a:prstGeom>
          <a:noFill/>
          <a:ln w="63500" cap="flat" cmpd="sng" algn="ctr">
            <a:solidFill>
              <a:schemeClr val="accent5">
                <a:lumMod val="75000"/>
              </a:schemeClr>
            </a:solidFill>
            <a:prstDash val="solid"/>
            <a:tailEnd type="triangle"/>
          </a:ln>
          <a:effectLst/>
        </p:spPr>
      </p:cxnSp>
      <p:cxnSp>
        <p:nvCxnSpPr>
          <p:cNvPr id="58" name="Straight Arrow Connector 57">
            <a:extLst>
              <a:ext uri="{FF2B5EF4-FFF2-40B4-BE49-F238E27FC236}">
                <a16:creationId xmlns:a16="http://schemas.microsoft.com/office/drawing/2014/main" id="{40C3DC08-DBC1-4489-87C9-01C94919F1C1}"/>
              </a:ext>
            </a:extLst>
          </p:cNvPr>
          <p:cNvCxnSpPr>
            <a:cxnSpLocks/>
          </p:cNvCxnSpPr>
          <p:nvPr/>
        </p:nvCxnSpPr>
        <p:spPr>
          <a:xfrm>
            <a:off x="4770120" y="5499475"/>
            <a:ext cx="7067192" cy="0"/>
          </a:xfrm>
          <a:prstGeom prst="straightConnector1">
            <a:avLst/>
          </a:prstGeom>
          <a:noFill/>
          <a:ln w="28575" cap="flat" cmpd="sng" algn="ctr">
            <a:solidFill>
              <a:sysClr val="windowText" lastClr="000000">
                <a:lumMod val="75000"/>
                <a:lumOff val="25000"/>
              </a:sysClr>
            </a:solidFill>
            <a:prstDash val="solid"/>
            <a:tailEnd type="triangle" w="lg" len="lg"/>
          </a:ln>
          <a:effectLst/>
        </p:spPr>
      </p:cxnSp>
      <p:sp>
        <p:nvSpPr>
          <p:cNvPr id="59" name="TextBox 58">
            <a:extLst>
              <a:ext uri="{FF2B5EF4-FFF2-40B4-BE49-F238E27FC236}">
                <a16:creationId xmlns:a16="http://schemas.microsoft.com/office/drawing/2014/main" id="{D4959B78-AA75-44EE-9747-A0233B945A2B}"/>
              </a:ext>
            </a:extLst>
          </p:cNvPr>
          <p:cNvSpPr txBox="1"/>
          <p:nvPr/>
        </p:nvSpPr>
        <p:spPr>
          <a:xfrm>
            <a:off x="9841277" y="5613449"/>
            <a:ext cx="2121336" cy="461665"/>
          </a:xfrm>
          <a:prstGeom prst="rect">
            <a:avLst/>
          </a:prstGeom>
          <a:noFill/>
        </p:spPr>
        <p:txBody>
          <a:bodyPr wrap="square" rtlCol="0">
            <a:spAutoFit/>
          </a:bodyPr>
          <a:lstStyle/>
          <a:p>
            <a:r>
              <a:rPr lang="en-US" sz="2400" dirty="0">
                <a:solidFill>
                  <a:prstClr val="black"/>
                </a:solidFill>
                <a:latin typeface="Tw Cen MT"/>
              </a:rPr>
              <a:t>Timestamp</a:t>
            </a:r>
          </a:p>
        </p:txBody>
      </p:sp>
      <p:sp>
        <p:nvSpPr>
          <p:cNvPr id="80" name="TextBox 79">
            <a:extLst>
              <a:ext uri="{FF2B5EF4-FFF2-40B4-BE49-F238E27FC236}">
                <a16:creationId xmlns:a16="http://schemas.microsoft.com/office/drawing/2014/main" id="{40D6C706-2D76-4EF0-9B0E-7315925E8680}"/>
              </a:ext>
            </a:extLst>
          </p:cNvPr>
          <p:cNvSpPr txBox="1"/>
          <p:nvPr/>
        </p:nvSpPr>
        <p:spPr>
          <a:xfrm>
            <a:off x="317560" y="1523701"/>
            <a:ext cx="10464468" cy="830997"/>
          </a:xfrm>
          <a:prstGeom prst="rect">
            <a:avLst/>
          </a:prstGeom>
          <a:noFill/>
        </p:spPr>
        <p:txBody>
          <a:bodyPr wrap="none" rtlCol="0">
            <a:spAutoFit/>
          </a:bodyPr>
          <a:lstStyle/>
          <a:p>
            <a:r>
              <a:rPr lang="en-US" sz="2400" dirty="0"/>
              <a:t>Banking application: </a:t>
            </a:r>
          </a:p>
          <a:p>
            <a:r>
              <a:rPr lang="en-US" sz="2400" dirty="0"/>
              <a:t>Each transaction decrements the balance of one account and increments another</a:t>
            </a:r>
          </a:p>
        </p:txBody>
      </p:sp>
      <p:sp>
        <p:nvSpPr>
          <p:cNvPr id="29" name="TextBox 28">
            <a:extLst>
              <a:ext uri="{FF2B5EF4-FFF2-40B4-BE49-F238E27FC236}">
                <a16:creationId xmlns:a16="http://schemas.microsoft.com/office/drawing/2014/main" id="{4254845C-8E29-46B5-AD61-E55E10294B08}"/>
              </a:ext>
            </a:extLst>
          </p:cNvPr>
          <p:cNvSpPr txBox="1"/>
          <p:nvPr/>
        </p:nvSpPr>
        <p:spPr>
          <a:xfrm>
            <a:off x="1483708" y="5822817"/>
            <a:ext cx="8093289" cy="461665"/>
          </a:xfrm>
          <a:prstGeom prst="rect">
            <a:avLst/>
          </a:prstGeom>
          <a:noFill/>
        </p:spPr>
        <p:txBody>
          <a:bodyPr wrap="square" rtlCol="0">
            <a:spAutoFit/>
          </a:bodyPr>
          <a:lstStyle/>
          <a:p>
            <a:pPr algn="ctr"/>
            <a:r>
              <a:rPr lang="en-US" sz="2400" b="1" dirty="0"/>
              <a:t>Assign a disjoint timestamp range for each coarse transaction</a:t>
            </a:r>
          </a:p>
        </p:txBody>
      </p:sp>
    </p:spTree>
    <p:custDataLst>
      <p:tags r:id="rId1"/>
    </p:custDataLst>
    <p:extLst>
      <p:ext uri="{BB962C8B-B14F-4D97-AF65-F5344CB8AC3E}">
        <p14:creationId xmlns:p14="http://schemas.microsoft.com/office/powerpoint/2010/main" val="168142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1" grpId="0" animBg="1"/>
      <p:bldP spid="52" grpId="0" animBg="1"/>
      <p:bldP spid="53" grpId="0" animBg="1"/>
      <p:bldP spid="55" grpId="0" animBg="1"/>
      <p:bldP spid="56" grpId="0" animBg="1"/>
      <p:bldP spid="59"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80C89-729E-406E-83C1-4E3E7CB78A45}"/>
              </a:ext>
            </a:extLst>
          </p:cNvPr>
          <p:cNvSpPr>
            <a:spLocks noGrp="1"/>
          </p:cNvSpPr>
          <p:nvPr>
            <p:ph type="title"/>
          </p:nvPr>
        </p:nvSpPr>
        <p:spPr/>
        <p:txBody>
          <a:bodyPr/>
          <a:lstStyle/>
          <a:p>
            <a:r>
              <a:rPr lang="en-US" dirty="0"/>
              <a:t>Benefits of fine-grained tasks</a:t>
            </a:r>
          </a:p>
        </p:txBody>
      </p:sp>
      <p:sp>
        <p:nvSpPr>
          <p:cNvPr id="4" name="Slide Number Placeholder 3">
            <a:extLst>
              <a:ext uri="{FF2B5EF4-FFF2-40B4-BE49-F238E27FC236}">
                <a16:creationId xmlns:a16="http://schemas.microsoft.com/office/drawing/2014/main" id="{CA140B6B-08CF-4542-99BD-B4196E6A19AE}"/>
              </a:ext>
            </a:extLst>
          </p:cNvPr>
          <p:cNvSpPr>
            <a:spLocks noGrp="1"/>
          </p:cNvSpPr>
          <p:nvPr>
            <p:ph type="sldNum" sz="quarter" idx="12"/>
          </p:nvPr>
        </p:nvSpPr>
        <p:spPr/>
        <p:txBody>
          <a:bodyPr/>
          <a:lstStyle/>
          <a:p>
            <a:fld id="{330EA680-D336-4FF7-8B7A-9848BB0A1C32}" type="slidenum">
              <a:rPr lang="en-GB" smtClean="0"/>
              <a:t>9</a:t>
            </a:fld>
            <a:endParaRPr lang="en-GB"/>
          </a:p>
        </p:txBody>
      </p:sp>
      <p:sp>
        <p:nvSpPr>
          <p:cNvPr id="5" name="Content Placeholder 2">
            <a:extLst>
              <a:ext uri="{FF2B5EF4-FFF2-40B4-BE49-F238E27FC236}">
                <a16:creationId xmlns:a16="http://schemas.microsoft.com/office/drawing/2014/main" id="{37FBCA41-3ADF-4221-961B-A10CB3BF4D81}"/>
              </a:ext>
            </a:extLst>
          </p:cNvPr>
          <p:cNvSpPr txBox="1">
            <a:spLocks/>
          </p:cNvSpPr>
          <p:nvPr/>
        </p:nvSpPr>
        <p:spPr>
          <a:xfrm>
            <a:off x="3410466" y="4756642"/>
            <a:ext cx="4149300" cy="1412709"/>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solidFill>
                  <a:srgbClr val="00B050"/>
                </a:solidFill>
                <a:sym typeface="Wingdings" panose="05000000000000000000" pitchFamily="2" charset="2"/>
              </a:rPr>
              <a:t></a:t>
            </a:r>
            <a:r>
              <a:rPr lang="en-US" sz="2400" dirty="0">
                <a:solidFill>
                  <a:schemeClr val="tx1"/>
                </a:solidFill>
                <a:sym typeface="Wingdings" panose="05000000000000000000" pitchFamily="2" charset="2"/>
              </a:rPr>
              <a:t> </a:t>
            </a:r>
            <a:r>
              <a:rPr lang="en-US" sz="2400" dirty="0">
                <a:solidFill>
                  <a:schemeClr val="tx1"/>
                </a:solidFill>
              </a:rPr>
              <a:t>Increased data locality</a:t>
            </a:r>
          </a:p>
          <a:p>
            <a:r>
              <a:rPr lang="en-US" sz="2400" dirty="0">
                <a:solidFill>
                  <a:srgbClr val="00B050"/>
                </a:solidFill>
                <a:sym typeface="Wingdings" panose="05000000000000000000" pitchFamily="2" charset="2"/>
              </a:rPr>
              <a:t></a:t>
            </a:r>
            <a:r>
              <a:rPr lang="en-US" sz="2400" dirty="0">
                <a:solidFill>
                  <a:schemeClr val="tx1"/>
                </a:solidFill>
                <a:sym typeface="Wingdings" panose="05000000000000000000" pitchFamily="2" charset="2"/>
              </a:rPr>
              <a:t> </a:t>
            </a:r>
            <a:r>
              <a:rPr lang="en-US" sz="2400" dirty="0">
                <a:solidFill>
                  <a:schemeClr val="tx1"/>
                </a:solidFill>
              </a:rPr>
              <a:t>Reduced network traffic</a:t>
            </a:r>
          </a:p>
          <a:p>
            <a:r>
              <a:rPr lang="en-US" sz="2400" dirty="0">
                <a:solidFill>
                  <a:srgbClr val="00B050"/>
                </a:solidFill>
                <a:sym typeface="Wingdings" panose="05000000000000000000" pitchFamily="2" charset="2"/>
              </a:rPr>
              <a:t></a:t>
            </a:r>
            <a:r>
              <a:rPr lang="en-US" sz="2400" dirty="0">
                <a:solidFill>
                  <a:schemeClr val="tx1"/>
                </a:solidFill>
                <a:sym typeface="Wingdings" panose="05000000000000000000" pitchFamily="2" charset="2"/>
              </a:rPr>
              <a:t> </a:t>
            </a:r>
            <a:r>
              <a:rPr lang="en-US" sz="2400" dirty="0">
                <a:solidFill>
                  <a:schemeClr val="tx1"/>
                </a:solidFill>
              </a:rPr>
              <a:t>Increased parallelism </a:t>
            </a:r>
          </a:p>
          <a:p>
            <a:endParaRPr lang="en-US" sz="2400" dirty="0">
              <a:solidFill>
                <a:schemeClr val="tx1"/>
              </a:solidFill>
            </a:endParaRPr>
          </a:p>
        </p:txBody>
      </p:sp>
      <p:sp>
        <p:nvSpPr>
          <p:cNvPr id="32" name="Rectangle 31">
            <a:extLst>
              <a:ext uri="{FF2B5EF4-FFF2-40B4-BE49-F238E27FC236}">
                <a16:creationId xmlns:a16="http://schemas.microsoft.com/office/drawing/2014/main" id="{0E2DE7F3-AE78-4944-873B-7D710EF4D14B}"/>
              </a:ext>
            </a:extLst>
          </p:cNvPr>
          <p:cNvSpPr/>
          <p:nvPr/>
        </p:nvSpPr>
        <p:spPr>
          <a:xfrm>
            <a:off x="1124268" y="1960570"/>
            <a:ext cx="2314635" cy="561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72C25D56-B631-4F59-825A-12BEE2AF039A}"/>
              </a:ext>
            </a:extLst>
          </p:cNvPr>
          <p:cNvSpPr txBox="1"/>
          <p:nvPr/>
        </p:nvSpPr>
        <p:spPr>
          <a:xfrm>
            <a:off x="9423695" y="1574656"/>
            <a:ext cx="1630254" cy="400110"/>
          </a:xfrm>
          <a:prstGeom prst="rect">
            <a:avLst/>
          </a:prstGeom>
          <a:noFill/>
        </p:spPr>
        <p:txBody>
          <a:bodyPr wrap="none" rtlCol="0">
            <a:spAutoFit/>
          </a:bodyPr>
          <a:lstStyle/>
          <a:p>
            <a:r>
              <a:rPr lang="en-US" sz="2000" dirty="0"/>
              <a:t>Transaction 2 </a:t>
            </a:r>
          </a:p>
        </p:txBody>
      </p:sp>
      <p:sp>
        <p:nvSpPr>
          <p:cNvPr id="44" name="TextBox 43">
            <a:extLst>
              <a:ext uri="{FF2B5EF4-FFF2-40B4-BE49-F238E27FC236}">
                <a16:creationId xmlns:a16="http://schemas.microsoft.com/office/drawing/2014/main" id="{08B54197-E88C-48FB-B632-1EFAE2E985F2}"/>
              </a:ext>
            </a:extLst>
          </p:cNvPr>
          <p:cNvSpPr txBox="1"/>
          <p:nvPr/>
        </p:nvSpPr>
        <p:spPr>
          <a:xfrm>
            <a:off x="325936" y="2831498"/>
            <a:ext cx="857735" cy="400110"/>
          </a:xfrm>
          <a:prstGeom prst="rect">
            <a:avLst/>
          </a:prstGeom>
          <a:noFill/>
        </p:spPr>
        <p:txBody>
          <a:bodyPr wrap="none" rtlCol="0">
            <a:spAutoFit/>
          </a:bodyPr>
          <a:lstStyle/>
          <a:p>
            <a:r>
              <a:rPr lang="en-US" sz="2000" dirty="0"/>
              <a:t>Core 2</a:t>
            </a:r>
          </a:p>
        </p:txBody>
      </p:sp>
      <p:sp>
        <p:nvSpPr>
          <p:cNvPr id="45" name="Rectangle 44">
            <a:extLst>
              <a:ext uri="{FF2B5EF4-FFF2-40B4-BE49-F238E27FC236}">
                <a16:creationId xmlns:a16="http://schemas.microsoft.com/office/drawing/2014/main" id="{1606BDF4-A21A-4F69-B5F1-AC352B0B1232}"/>
              </a:ext>
            </a:extLst>
          </p:cNvPr>
          <p:cNvSpPr/>
          <p:nvPr/>
        </p:nvSpPr>
        <p:spPr>
          <a:xfrm>
            <a:off x="1287445" y="2066218"/>
            <a:ext cx="2019424" cy="36900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Transaction 1 (W, Y)</a:t>
            </a:r>
          </a:p>
        </p:txBody>
      </p:sp>
      <p:sp>
        <p:nvSpPr>
          <p:cNvPr id="50" name="Rectangle 49">
            <a:extLst>
              <a:ext uri="{FF2B5EF4-FFF2-40B4-BE49-F238E27FC236}">
                <a16:creationId xmlns:a16="http://schemas.microsoft.com/office/drawing/2014/main" id="{1F78E17E-D94D-489D-A7E8-C0C5D1DD54EE}"/>
              </a:ext>
            </a:extLst>
          </p:cNvPr>
          <p:cNvSpPr/>
          <p:nvPr/>
        </p:nvSpPr>
        <p:spPr>
          <a:xfrm>
            <a:off x="7544274" y="2167163"/>
            <a:ext cx="576976" cy="344881"/>
          </a:xfrm>
          <a:prstGeom prst="rect">
            <a:avLst/>
          </a:prstGeom>
          <a:solidFill>
            <a:srgbClr val="DD8347"/>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W</a:t>
            </a:r>
          </a:p>
        </p:txBody>
      </p:sp>
      <p:cxnSp>
        <p:nvCxnSpPr>
          <p:cNvPr id="51" name="Straight Connector 50">
            <a:extLst>
              <a:ext uri="{FF2B5EF4-FFF2-40B4-BE49-F238E27FC236}">
                <a16:creationId xmlns:a16="http://schemas.microsoft.com/office/drawing/2014/main" id="{C7096E8C-7184-4694-AED9-03EC676C4E15}"/>
              </a:ext>
            </a:extLst>
          </p:cNvPr>
          <p:cNvCxnSpPr>
            <a:cxnSpLocks/>
            <a:endCxn id="83" idx="0"/>
          </p:cNvCxnSpPr>
          <p:nvPr/>
        </p:nvCxnSpPr>
        <p:spPr>
          <a:xfrm>
            <a:off x="7779816" y="2520659"/>
            <a:ext cx="317546" cy="501271"/>
          </a:xfrm>
          <a:prstGeom prst="line">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89307EB-BE8A-4EB3-ABA8-DC2A18813B48}"/>
              </a:ext>
            </a:extLst>
          </p:cNvPr>
          <p:cNvCxnSpPr>
            <a:cxnSpLocks/>
          </p:cNvCxnSpPr>
          <p:nvPr/>
        </p:nvCxnSpPr>
        <p:spPr>
          <a:xfrm>
            <a:off x="10483864" y="2441604"/>
            <a:ext cx="1129308" cy="0"/>
          </a:xfrm>
          <a:prstGeom prst="line">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4390792-6FF7-4EA9-980C-F7E65F461D4F}"/>
              </a:ext>
            </a:extLst>
          </p:cNvPr>
          <p:cNvSpPr txBox="1"/>
          <p:nvPr/>
        </p:nvSpPr>
        <p:spPr>
          <a:xfrm>
            <a:off x="10194574" y="2507508"/>
            <a:ext cx="1999137" cy="400110"/>
          </a:xfrm>
          <a:prstGeom prst="rect">
            <a:avLst/>
          </a:prstGeom>
          <a:noFill/>
        </p:spPr>
        <p:txBody>
          <a:bodyPr wrap="none" rtlCol="0">
            <a:spAutoFit/>
          </a:bodyPr>
          <a:lstStyle/>
          <a:p>
            <a:r>
              <a:rPr lang="en-US" sz="2000" dirty="0"/>
              <a:t>Order constraints</a:t>
            </a:r>
          </a:p>
        </p:txBody>
      </p:sp>
      <p:sp>
        <p:nvSpPr>
          <p:cNvPr id="58" name="Oval 57">
            <a:extLst>
              <a:ext uri="{FF2B5EF4-FFF2-40B4-BE49-F238E27FC236}">
                <a16:creationId xmlns:a16="http://schemas.microsoft.com/office/drawing/2014/main" id="{A328723C-A012-4CDC-977C-2C5D9AB1A9FD}"/>
              </a:ext>
            </a:extLst>
          </p:cNvPr>
          <p:cNvSpPr/>
          <p:nvPr/>
        </p:nvSpPr>
        <p:spPr>
          <a:xfrm rot="20141051">
            <a:off x="7455337" y="1815253"/>
            <a:ext cx="1036015" cy="1943817"/>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2" name="TextBox 61">
            <a:extLst>
              <a:ext uri="{FF2B5EF4-FFF2-40B4-BE49-F238E27FC236}">
                <a16:creationId xmlns:a16="http://schemas.microsoft.com/office/drawing/2014/main" id="{2BBCA835-B4A5-4806-B99E-468F4212DCCC}"/>
              </a:ext>
            </a:extLst>
          </p:cNvPr>
          <p:cNvSpPr txBox="1"/>
          <p:nvPr/>
        </p:nvSpPr>
        <p:spPr>
          <a:xfrm>
            <a:off x="7302574" y="1567749"/>
            <a:ext cx="1630254" cy="400110"/>
          </a:xfrm>
          <a:prstGeom prst="rect">
            <a:avLst/>
          </a:prstGeom>
          <a:noFill/>
        </p:spPr>
        <p:txBody>
          <a:bodyPr wrap="none" rtlCol="0">
            <a:spAutoFit/>
          </a:bodyPr>
          <a:lstStyle/>
          <a:p>
            <a:r>
              <a:rPr lang="en-US" sz="2000" dirty="0"/>
              <a:t>Transaction 1 </a:t>
            </a:r>
          </a:p>
        </p:txBody>
      </p:sp>
      <p:graphicFrame>
        <p:nvGraphicFramePr>
          <p:cNvPr id="63" name="Table 62">
            <a:extLst>
              <a:ext uri="{FF2B5EF4-FFF2-40B4-BE49-F238E27FC236}">
                <a16:creationId xmlns:a16="http://schemas.microsoft.com/office/drawing/2014/main" id="{0AE5AC25-C138-4862-9DF0-5C93797983D2}"/>
              </a:ext>
            </a:extLst>
          </p:cNvPr>
          <p:cNvGraphicFramePr>
            <a:graphicFrameLocks noGrp="1"/>
          </p:cNvGraphicFramePr>
          <p:nvPr>
            <p:extLst>
              <p:ext uri="{D42A27DB-BD31-4B8C-83A1-F6EECF244321}">
                <p14:modId xmlns:p14="http://schemas.microsoft.com/office/powerpoint/2010/main" val="196316827"/>
              </p:ext>
            </p:extLst>
          </p:nvPr>
        </p:nvGraphicFramePr>
        <p:xfrm>
          <a:off x="5015460" y="1909065"/>
          <a:ext cx="768508" cy="1828800"/>
        </p:xfrm>
        <a:graphic>
          <a:graphicData uri="http://schemas.openxmlformats.org/drawingml/2006/table">
            <a:tbl>
              <a:tblPr firstRow="1"/>
              <a:tblGrid>
                <a:gridCol w="768508">
                  <a:extLst>
                    <a:ext uri="{9D8B030D-6E8A-4147-A177-3AD203B41FA5}">
                      <a16:colId xmlns:a16="http://schemas.microsoft.com/office/drawing/2014/main" val="1280893168"/>
                    </a:ext>
                  </a:extLst>
                </a:gridCol>
              </a:tblGrid>
              <a:tr h="423697">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sz="2400" dirty="0"/>
                        <a:t>W</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DD8047"/>
                    </a:solidFill>
                  </a:tcPr>
                </a:tc>
                <a:extLst>
                  <a:ext uri="{0D108BD9-81ED-4DB2-BD59-A6C34878D82A}">
                    <a16:rowId xmlns:a16="http://schemas.microsoft.com/office/drawing/2014/main" val="10004"/>
                  </a:ext>
                </a:extLst>
              </a:tr>
              <a:tr h="423697">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sz="2400" dirty="0"/>
                        <a:t>X</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2907703267"/>
                  </a:ext>
                </a:extLst>
              </a:tr>
              <a:tr h="423697">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sz="2400" dirty="0"/>
                        <a:t>Y</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94B6D2"/>
                    </a:solidFill>
                  </a:tcPr>
                </a:tc>
                <a:extLst>
                  <a:ext uri="{0D108BD9-81ED-4DB2-BD59-A6C34878D82A}">
                    <a16:rowId xmlns:a16="http://schemas.microsoft.com/office/drawing/2014/main" val="182927395"/>
                  </a:ext>
                </a:extLst>
              </a:tr>
              <a:tr h="423697">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sz="2400" dirty="0"/>
                        <a:t>Z</a:t>
                      </a:r>
                    </a:p>
                  </a:txBody>
                  <a:tcPr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rgbClr val="A5AB81"/>
                    </a:solidFill>
                  </a:tcPr>
                </a:tc>
                <a:extLst>
                  <a:ext uri="{0D108BD9-81ED-4DB2-BD59-A6C34878D82A}">
                    <a16:rowId xmlns:a16="http://schemas.microsoft.com/office/drawing/2014/main" val="1385623657"/>
                  </a:ext>
                </a:extLst>
              </a:tr>
            </a:tbl>
          </a:graphicData>
        </a:graphic>
      </p:graphicFrame>
      <p:sp>
        <p:nvSpPr>
          <p:cNvPr id="68" name="Rectangle 67">
            <a:extLst>
              <a:ext uri="{FF2B5EF4-FFF2-40B4-BE49-F238E27FC236}">
                <a16:creationId xmlns:a16="http://schemas.microsoft.com/office/drawing/2014/main" id="{B84371B4-E0CF-4865-813F-711CAA21E20D}"/>
              </a:ext>
            </a:extLst>
          </p:cNvPr>
          <p:cNvSpPr/>
          <p:nvPr/>
        </p:nvSpPr>
        <p:spPr>
          <a:xfrm>
            <a:off x="1124268" y="2862570"/>
            <a:ext cx="2314635" cy="561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FE7C2821-8F37-4FC2-9B1F-D28157B133E6}"/>
              </a:ext>
            </a:extLst>
          </p:cNvPr>
          <p:cNvSpPr/>
          <p:nvPr/>
        </p:nvSpPr>
        <p:spPr>
          <a:xfrm>
            <a:off x="1304760" y="2967215"/>
            <a:ext cx="2002109" cy="34488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Transaction 2 (Z, Y)</a:t>
            </a:r>
          </a:p>
        </p:txBody>
      </p:sp>
      <p:sp>
        <p:nvSpPr>
          <p:cNvPr id="70" name="TextBox 69">
            <a:extLst>
              <a:ext uri="{FF2B5EF4-FFF2-40B4-BE49-F238E27FC236}">
                <a16:creationId xmlns:a16="http://schemas.microsoft.com/office/drawing/2014/main" id="{24299E86-C4A9-438E-9372-A72DFA1FAB18}"/>
              </a:ext>
            </a:extLst>
          </p:cNvPr>
          <p:cNvSpPr txBox="1"/>
          <p:nvPr/>
        </p:nvSpPr>
        <p:spPr>
          <a:xfrm>
            <a:off x="4905251" y="1449065"/>
            <a:ext cx="988925" cy="369332"/>
          </a:xfrm>
          <a:prstGeom prst="rect">
            <a:avLst/>
          </a:prstGeom>
          <a:noFill/>
        </p:spPr>
        <p:txBody>
          <a:bodyPr wrap="none" rtlCol="0">
            <a:spAutoFit/>
          </a:bodyPr>
          <a:lstStyle/>
          <a:p>
            <a:r>
              <a:rPr lang="en-US" dirty="0"/>
              <a:t>Memory</a:t>
            </a:r>
          </a:p>
        </p:txBody>
      </p:sp>
      <p:cxnSp>
        <p:nvCxnSpPr>
          <p:cNvPr id="71" name="Straight Connector 70">
            <a:extLst>
              <a:ext uri="{FF2B5EF4-FFF2-40B4-BE49-F238E27FC236}">
                <a16:creationId xmlns:a16="http://schemas.microsoft.com/office/drawing/2014/main" id="{0F014F84-F15C-4541-BE91-108FE64E7FDA}"/>
              </a:ext>
            </a:extLst>
          </p:cNvPr>
          <p:cNvCxnSpPr>
            <a:cxnSpLocks/>
            <a:endCxn id="45" idx="3"/>
          </p:cNvCxnSpPr>
          <p:nvPr/>
        </p:nvCxnSpPr>
        <p:spPr>
          <a:xfrm flipH="1">
            <a:off x="3306869" y="2112192"/>
            <a:ext cx="1587502" cy="138530"/>
          </a:xfrm>
          <a:prstGeom prst="line">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172289B-7899-4089-B4D3-8828FD7A8D51}"/>
              </a:ext>
            </a:extLst>
          </p:cNvPr>
          <p:cNvCxnSpPr>
            <a:cxnSpLocks/>
          </p:cNvCxnSpPr>
          <p:nvPr/>
        </p:nvCxnSpPr>
        <p:spPr>
          <a:xfrm flipH="1" flipV="1">
            <a:off x="3306869" y="2412251"/>
            <a:ext cx="1708591" cy="554964"/>
          </a:xfrm>
          <a:prstGeom prst="line">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791CE06-969D-4786-ABE1-A096F1855AFE}"/>
              </a:ext>
            </a:extLst>
          </p:cNvPr>
          <p:cNvCxnSpPr>
            <a:cxnSpLocks/>
            <a:endCxn id="69" idx="3"/>
          </p:cNvCxnSpPr>
          <p:nvPr/>
        </p:nvCxnSpPr>
        <p:spPr>
          <a:xfrm flipH="1" flipV="1">
            <a:off x="3306869" y="3139656"/>
            <a:ext cx="1692860" cy="202982"/>
          </a:xfrm>
          <a:prstGeom prst="line">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4FAFC3B-2C61-4AC2-9D3E-9531FFC63EB9}"/>
              </a:ext>
            </a:extLst>
          </p:cNvPr>
          <p:cNvCxnSpPr>
            <a:cxnSpLocks/>
          </p:cNvCxnSpPr>
          <p:nvPr/>
        </p:nvCxnSpPr>
        <p:spPr>
          <a:xfrm flipH="1">
            <a:off x="3306869" y="2138433"/>
            <a:ext cx="1708592" cy="883497"/>
          </a:xfrm>
          <a:prstGeom prst="line">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6132AA4-D376-4818-8F38-F156F20833A7}"/>
              </a:ext>
            </a:extLst>
          </p:cNvPr>
          <p:cNvCxnSpPr>
            <a:cxnSpLocks/>
          </p:cNvCxnSpPr>
          <p:nvPr/>
        </p:nvCxnSpPr>
        <p:spPr>
          <a:xfrm flipH="1" flipV="1">
            <a:off x="5783968" y="1918224"/>
            <a:ext cx="1571366" cy="111837"/>
          </a:xfrm>
          <a:prstGeom prst="line">
            <a:avLst/>
          </a:prstGeom>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745A1620-5566-4D59-B828-6CD4FAF88E16}"/>
              </a:ext>
            </a:extLst>
          </p:cNvPr>
          <p:cNvSpPr/>
          <p:nvPr/>
        </p:nvSpPr>
        <p:spPr>
          <a:xfrm>
            <a:off x="7328854" y="2030061"/>
            <a:ext cx="2668896" cy="561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7" name="TextBox 76">
            <a:extLst>
              <a:ext uri="{FF2B5EF4-FFF2-40B4-BE49-F238E27FC236}">
                <a16:creationId xmlns:a16="http://schemas.microsoft.com/office/drawing/2014/main" id="{FA5A0934-E5CB-4671-8C7E-D30708F83C6F}"/>
              </a:ext>
            </a:extLst>
          </p:cNvPr>
          <p:cNvSpPr txBox="1"/>
          <p:nvPr/>
        </p:nvSpPr>
        <p:spPr>
          <a:xfrm>
            <a:off x="6541948" y="3090372"/>
            <a:ext cx="857735" cy="400110"/>
          </a:xfrm>
          <a:prstGeom prst="rect">
            <a:avLst/>
          </a:prstGeom>
          <a:noFill/>
        </p:spPr>
        <p:txBody>
          <a:bodyPr wrap="none" rtlCol="0">
            <a:spAutoFit/>
          </a:bodyPr>
          <a:lstStyle/>
          <a:p>
            <a:r>
              <a:rPr lang="en-US" sz="2000" dirty="0"/>
              <a:t>Core 2</a:t>
            </a:r>
          </a:p>
        </p:txBody>
      </p:sp>
      <p:sp>
        <p:nvSpPr>
          <p:cNvPr id="78" name="Rectangle 77">
            <a:extLst>
              <a:ext uri="{FF2B5EF4-FFF2-40B4-BE49-F238E27FC236}">
                <a16:creationId xmlns:a16="http://schemas.microsoft.com/office/drawing/2014/main" id="{D482D2EE-09C6-4AA6-905E-39BAD5747147}"/>
              </a:ext>
            </a:extLst>
          </p:cNvPr>
          <p:cNvSpPr/>
          <p:nvPr/>
        </p:nvSpPr>
        <p:spPr>
          <a:xfrm>
            <a:off x="7328854" y="2932061"/>
            <a:ext cx="2668896" cy="561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9" name="TextBox 78">
            <a:extLst>
              <a:ext uri="{FF2B5EF4-FFF2-40B4-BE49-F238E27FC236}">
                <a16:creationId xmlns:a16="http://schemas.microsoft.com/office/drawing/2014/main" id="{2616CB91-7BDE-49C7-B15D-76D8E247C340}"/>
              </a:ext>
            </a:extLst>
          </p:cNvPr>
          <p:cNvSpPr txBox="1"/>
          <p:nvPr/>
        </p:nvSpPr>
        <p:spPr>
          <a:xfrm>
            <a:off x="6505503" y="2118453"/>
            <a:ext cx="857735" cy="400110"/>
          </a:xfrm>
          <a:prstGeom prst="rect">
            <a:avLst/>
          </a:prstGeom>
          <a:noFill/>
        </p:spPr>
        <p:txBody>
          <a:bodyPr wrap="none" rtlCol="0">
            <a:spAutoFit/>
          </a:bodyPr>
          <a:lstStyle/>
          <a:p>
            <a:r>
              <a:rPr lang="en-US" sz="2000" dirty="0"/>
              <a:t>Core 1</a:t>
            </a:r>
          </a:p>
        </p:txBody>
      </p:sp>
      <p:cxnSp>
        <p:nvCxnSpPr>
          <p:cNvPr id="80" name="Straight Connector 79">
            <a:extLst>
              <a:ext uri="{FF2B5EF4-FFF2-40B4-BE49-F238E27FC236}">
                <a16:creationId xmlns:a16="http://schemas.microsoft.com/office/drawing/2014/main" id="{85801BBA-131F-4E75-ABC1-BFD9277C7E16}"/>
              </a:ext>
            </a:extLst>
          </p:cNvPr>
          <p:cNvCxnSpPr>
            <a:cxnSpLocks/>
            <a:endCxn id="63" idx="3"/>
          </p:cNvCxnSpPr>
          <p:nvPr/>
        </p:nvCxnSpPr>
        <p:spPr>
          <a:xfrm flipH="1">
            <a:off x="5783968" y="2577320"/>
            <a:ext cx="1544886" cy="246145"/>
          </a:xfrm>
          <a:prstGeom prst="line">
            <a:avLst/>
          </a:prstGeom>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D9D9BC9-3147-4053-91B1-0446C395F6B7}"/>
              </a:ext>
            </a:extLst>
          </p:cNvPr>
          <p:cNvCxnSpPr>
            <a:cxnSpLocks/>
            <a:endCxn id="63" idx="3"/>
          </p:cNvCxnSpPr>
          <p:nvPr/>
        </p:nvCxnSpPr>
        <p:spPr>
          <a:xfrm flipH="1" flipV="1">
            <a:off x="5783968" y="2823465"/>
            <a:ext cx="1537816" cy="102230"/>
          </a:xfrm>
          <a:prstGeom prst="line">
            <a:avLst/>
          </a:prstGeom>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E46134D-A45A-4322-BF31-EAFD991808B0}"/>
              </a:ext>
            </a:extLst>
          </p:cNvPr>
          <p:cNvCxnSpPr>
            <a:cxnSpLocks/>
          </p:cNvCxnSpPr>
          <p:nvPr/>
        </p:nvCxnSpPr>
        <p:spPr>
          <a:xfrm flipH="1">
            <a:off x="5783968" y="3517192"/>
            <a:ext cx="1537817" cy="184013"/>
          </a:xfrm>
          <a:prstGeom prst="line">
            <a:avLst/>
          </a:prstGeom>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FEC43BB9-5F0A-4075-8EEE-812916F741E3}"/>
              </a:ext>
            </a:extLst>
          </p:cNvPr>
          <p:cNvSpPr/>
          <p:nvPr/>
        </p:nvSpPr>
        <p:spPr>
          <a:xfrm>
            <a:off x="7808874" y="3021930"/>
            <a:ext cx="576976" cy="344881"/>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n w="0"/>
                <a:solidFill>
                  <a:schemeClr val="tx1"/>
                </a:solidFill>
                <a:effectLst>
                  <a:outerShdw blurRad="38100" dist="19050" dir="2700000" algn="tl" rotWithShape="0">
                    <a:schemeClr val="dk1">
                      <a:alpha val="40000"/>
                    </a:schemeClr>
                  </a:outerShdw>
                </a:effectLst>
              </a:rPr>
              <a:t>Y</a:t>
            </a:r>
          </a:p>
        </p:txBody>
      </p:sp>
      <p:sp>
        <p:nvSpPr>
          <p:cNvPr id="84" name="Rectangle 83">
            <a:extLst>
              <a:ext uri="{FF2B5EF4-FFF2-40B4-BE49-F238E27FC236}">
                <a16:creationId xmlns:a16="http://schemas.microsoft.com/office/drawing/2014/main" id="{82647CEE-555C-4E07-BFB0-5AA447B1BEE3}"/>
              </a:ext>
            </a:extLst>
          </p:cNvPr>
          <p:cNvSpPr/>
          <p:nvPr/>
        </p:nvSpPr>
        <p:spPr>
          <a:xfrm>
            <a:off x="8836048" y="3025657"/>
            <a:ext cx="576976" cy="344881"/>
          </a:xfrm>
          <a:prstGeom prst="rect">
            <a:avLst/>
          </a:prstGeom>
          <a:solidFill>
            <a:schemeClr val="tx2">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n w="0"/>
                <a:solidFill>
                  <a:schemeClr val="tx1"/>
                </a:solidFill>
                <a:effectLst>
                  <a:outerShdw blurRad="38100" dist="19050" dir="2700000" algn="tl" rotWithShape="0">
                    <a:schemeClr val="dk1">
                      <a:alpha val="40000"/>
                    </a:schemeClr>
                  </a:outerShdw>
                </a:effectLst>
              </a:rPr>
              <a:t>Z</a:t>
            </a:r>
          </a:p>
        </p:txBody>
      </p:sp>
      <p:sp>
        <p:nvSpPr>
          <p:cNvPr id="85" name="Rectangle 84">
            <a:extLst>
              <a:ext uri="{FF2B5EF4-FFF2-40B4-BE49-F238E27FC236}">
                <a16:creationId xmlns:a16="http://schemas.microsoft.com/office/drawing/2014/main" id="{EC0B424C-C6FC-4FAA-B3E2-2B17C68D0DEC}"/>
              </a:ext>
            </a:extLst>
          </p:cNvPr>
          <p:cNvSpPr/>
          <p:nvPr/>
        </p:nvSpPr>
        <p:spPr>
          <a:xfrm>
            <a:off x="9250248" y="2159403"/>
            <a:ext cx="576976" cy="344881"/>
          </a:xfrm>
          <a:prstGeom prst="rect">
            <a:avLst/>
          </a:prstGeom>
          <a:solidFill>
            <a:srgbClr val="DD8347"/>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n w="0"/>
                <a:solidFill>
                  <a:schemeClr val="tx1"/>
                </a:solidFill>
                <a:effectLst>
                  <a:outerShdw blurRad="38100" dist="19050" dir="2700000" algn="tl" rotWithShape="0">
                    <a:schemeClr val="dk1">
                      <a:alpha val="40000"/>
                    </a:schemeClr>
                  </a:outerShdw>
                </a:effectLst>
              </a:rPr>
              <a:t>W</a:t>
            </a:r>
          </a:p>
        </p:txBody>
      </p:sp>
      <p:cxnSp>
        <p:nvCxnSpPr>
          <p:cNvPr id="86" name="Straight Connector 85">
            <a:extLst>
              <a:ext uri="{FF2B5EF4-FFF2-40B4-BE49-F238E27FC236}">
                <a16:creationId xmlns:a16="http://schemas.microsoft.com/office/drawing/2014/main" id="{E95B249D-E06B-437D-A7CA-4BE0253164FF}"/>
              </a:ext>
            </a:extLst>
          </p:cNvPr>
          <p:cNvCxnSpPr>
            <a:cxnSpLocks/>
            <a:stCxn id="83" idx="3"/>
            <a:endCxn id="84" idx="1"/>
          </p:cNvCxnSpPr>
          <p:nvPr/>
        </p:nvCxnSpPr>
        <p:spPr>
          <a:xfrm>
            <a:off x="8385850" y="3194371"/>
            <a:ext cx="450198" cy="3727"/>
          </a:xfrm>
          <a:prstGeom prst="line">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23CCDA1-0455-4BEC-A07C-4419CC0207FB}"/>
              </a:ext>
            </a:extLst>
          </p:cNvPr>
          <p:cNvCxnSpPr>
            <a:cxnSpLocks/>
            <a:stCxn id="84" idx="0"/>
            <a:endCxn id="85" idx="2"/>
          </p:cNvCxnSpPr>
          <p:nvPr/>
        </p:nvCxnSpPr>
        <p:spPr>
          <a:xfrm flipV="1">
            <a:off x="9124536" y="2504284"/>
            <a:ext cx="414200" cy="521373"/>
          </a:xfrm>
          <a:prstGeom prst="line">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756F2ABA-E180-4250-8DB4-AF572442A3F3}"/>
              </a:ext>
            </a:extLst>
          </p:cNvPr>
          <p:cNvSpPr/>
          <p:nvPr/>
        </p:nvSpPr>
        <p:spPr>
          <a:xfrm rot="1941859">
            <a:off x="8857556" y="1784550"/>
            <a:ext cx="1132279" cy="1943817"/>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9" name="TextBox 88">
            <a:extLst>
              <a:ext uri="{FF2B5EF4-FFF2-40B4-BE49-F238E27FC236}">
                <a16:creationId xmlns:a16="http://schemas.microsoft.com/office/drawing/2014/main" id="{01E0057E-99C1-4D6D-A2BE-56BF38FE0EA5}"/>
              </a:ext>
            </a:extLst>
          </p:cNvPr>
          <p:cNvSpPr txBox="1"/>
          <p:nvPr/>
        </p:nvSpPr>
        <p:spPr>
          <a:xfrm>
            <a:off x="337878" y="2012141"/>
            <a:ext cx="857735" cy="400110"/>
          </a:xfrm>
          <a:prstGeom prst="rect">
            <a:avLst/>
          </a:prstGeom>
          <a:noFill/>
        </p:spPr>
        <p:txBody>
          <a:bodyPr wrap="none" rtlCol="0">
            <a:spAutoFit/>
          </a:bodyPr>
          <a:lstStyle/>
          <a:p>
            <a:r>
              <a:rPr lang="en-US" sz="2000" dirty="0"/>
              <a:t>Core 1</a:t>
            </a:r>
          </a:p>
        </p:txBody>
      </p:sp>
      <p:sp>
        <p:nvSpPr>
          <p:cNvPr id="90" name="TextBox 89">
            <a:extLst>
              <a:ext uri="{FF2B5EF4-FFF2-40B4-BE49-F238E27FC236}">
                <a16:creationId xmlns:a16="http://schemas.microsoft.com/office/drawing/2014/main" id="{71083940-74DC-4CEA-88EA-30E973004576}"/>
              </a:ext>
            </a:extLst>
          </p:cNvPr>
          <p:cNvSpPr txBox="1"/>
          <p:nvPr/>
        </p:nvSpPr>
        <p:spPr>
          <a:xfrm>
            <a:off x="482863" y="3701205"/>
            <a:ext cx="3579441" cy="523220"/>
          </a:xfrm>
          <a:prstGeom prst="rect">
            <a:avLst/>
          </a:prstGeom>
          <a:noFill/>
        </p:spPr>
        <p:txBody>
          <a:bodyPr wrap="none" rtlCol="0">
            <a:spAutoFit/>
          </a:bodyPr>
          <a:lstStyle/>
          <a:p>
            <a:r>
              <a:rPr lang="en-US" sz="2800" dirty="0"/>
              <a:t>Brings data to compute</a:t>
            </a:r>
          </a:p>
        </p:txBody>
      </p:sp>
      <p:sp>
        <p:nvSpPr>
          <p:cNvPr id="92" name="TextBox 91">
            <a:extLst>
              <a:ext uri="{FF2B5EF4-FFF2-40B4-BE49-F238E27FC236}">
                <a16:creationId xmlns:a16="http://schemas.microsoft.com/office/drawing/2014/main" id="{45C21D89-CDF5-4445-983D-9684BE2A9AC2}"/>
              </a:ext>
            </a:extLst>
          </p:cNvPr>
          <p:cNvSpPr txBox="1"/>
          <p:nvPr/>
        </p:nvSpPr>
        <p:spPr>
          <a:xfrm>
            <a:off x="6119800" y="3701205"/>
            <a:ext cx="3540969" cy="523220"/>
          </a:xfrm>
          <a:prstGeom prst="rect">
            <a:avLst/>
          </a:prstGeom>
          <a:noFill/>
        </p:spPr>
        <p:txBody>
          <a:bodyPr wrap="none" rtlCol="0">
            <a:spAutoFit/>
          </a:bodyPr>
          <a:lstStyle/>
          <a:p>
            <a:r>
              <a:rPr lang="en-US" sz="2800" dirty="0"/>
              <a:t>Sends compute to data</a:t>
            </a:r>
          </a:p>
        </p:txBody>
      </p:sp>
      <p:sp>
        <p:nvSpPr>
          <p:cNvPr id="93" name="Content Placeholder 2">
            <a:extLst>
              <a:ext uri="{FF2B5EF4-FFF2-40B4-BE49-F238E27FC236}">
                <a16:creationId xmlns:a16="http://schemas.microsoft.com/office/drawing/2014/main" id="{3ACE1B5E-433C-4F76-8FFE-08E710C908B2}"/>
              </a:ext>
            </a:extLst>
          </p:cNvPr>
          <p:cNvSpPr txBox="1">
            <a:spLocks/>
          </p:cNvSpPr>
          <p:nvPr/>
        </p:nvSpPr>
        <p:spPr>
          <a:xfrm>
            <a:off x="7132174" y="4756642"/>
            <a:ext cx="4813123" cy="270071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solidFill>
                  <a:srgbClr val="00B050"/>
                </a:solidFill>
                <a:sym typeface="Wingdings" panose="05000000000000000000" pitchFamily="2" charset="2"/>
              </a:rPr>
              <a:t></a:t>
            </a:r>
            <a:r>
              <a:rPr lang="en-US" sz="2400" dirty="0">
                <a:solidFill>
                  <a:schemeClr val="tx1"/>
                </a:solidFill>
                <a:sym typeface="Wingdings" panose="05000000000000000000" pitchFamily="2" charset="2"/>
              </a:rPr>
              <a:t> </a:t>
            </a:r>
            <a:r>
              <a:rPr lang="en-US" sz="2400" dirty="0">
                <a:solidFill>
                  <a:schemeClr val="tx1"/>
                </a:solidFill>
              </a:rPr>
              <a:t>Low probability and impact of </a:t>
            </a:r>
            <a:br>
              <a:rPr lang="en-US" sz="2400" dirty="0">
                <a:solidFill>
                  <a:schemeClr val="tx1"/>
                </a:solidFill>
              </a:rPr>
            </a:br>
            <a:r>
              <a:rPr lang="en-US" sz="2400" dirty="0">
                <a:solidFill>
                  <a:schemeClr val="tx1"/>
                </a:solidFill>
              </a:rPr>
              <a:t>        aborts</a:t>
            </a:r>
          </a:p>
          <a:p>
            <a:r>
              <a:rPr lang="en-US" sz="2400" dirty="0">
                <a:solidFill>
                  <a:srgbClr val="00B050"/>
                </a:solidFill>
                <a:sym typeface="Wingdings" panose="05000000000000000000" pitchFamily="2" charset="2"/>
              </a:rPr>
              <a:t></a:t>
            </a:r>
            <a:r>
              <a:rPr lang="en-US" sz="2400" dirty="0">
                <a:solidFill>
                  <a:schemeClr val="tx1"/>
                </a:solidFill>
                <a:sym typeface="Wingdings" panose="05000000000000000000" pitchFamily="2" charset="2"/>
              </a:rPr>
              <a:t> </a:t>
            </a:r>
            <a:r>
              <a:rPr lang="en-US" sz="2400" dirty="0">
                <a:solidFill>
                  <a:schemeClr val="tx1"/>
                </a:solidFill>
              </a:rPr>
              <a:t>Asynchronous communication</a:t>
            </a:r>
          </a:p>
          <a:p>
            <a:endParaRPr lang="en-US" sz="2400" dirty="0">
              <a:solidFill>
                <a:schemeClr val="tx1"/>
              </a:solidFill>
            </a:endParaRPr>
          </a:p>
        </p:txBody>
      </p:sp>
      <p:cxnSp>
        <p:nvCxnSpPr>
          <p:cNvPr id="94" name="Straight Connector 93">
            <a:extLst>
              <a:ext uri="{FF2B5EF4-FFF2-40B4-BE49-F238E27FC236}">
                <a16:creationId xmlns:a16="http://schemas.microsoft.com/office/drawing/2014/main" id="{1E4629AC-22D5-4560-9EFB-A7B0FA7FB459}"/>
              </a:ext>
            </a:extLst>
          </p:cNvPr>
          <p:cNvCxnSpPr>
            <a:cxnSpLocks/>
            <a:stCxn id="92" idx="1"/>
          </p:cNvCxnSpPr>
          <p:nvPr/>
        </p:nvCxnSpPr>
        <p:spPr>
          <a:xfrm flipH="1">
            <a:off x="3311612" y="3962815"/>
            <a:ext cx="2808188" cy="793599"/>
          </a:xfrm>
          <a:prstGeom prst="line">
            <a:avLst/>
          </a:prstGeom>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EB34BA9-D6E3-48CD-B816-273C31251357}"/>
              </a:ext>
            </a:extLst>
          </p:cNvPr>
          <p:cNvCxnSpPr>
            <a:cxnSpLocks/>
          </p:cNvCxnSpPr>
          <p:nvPr/>
        </p:nvCxnSpPr>
        <p:spPr>
          <a:xfrm>
            <a:off x="9668728" y="3965919"/>
            <a:ext cx="2276838" cy="781864"/>
          </a:xfrm>
          <a:prstGeom prst="line">
            <a:avLst/>
          </a:prstGeom>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64E0A77-2974-49ED-870A-09C39B1F5A45}"/>
              </a:ext>
            </a:extLst>
          </p:cNvPr>
          <p:cNvCxnSpPr>
            <a:cxnSpLocks/>
          </p:cNvCxnSpPr>
          <p:nvPr/>
        </p:nvCxnSpPr>
        <p:spPr>
          <a:xfrm>
            <a:off x="2809065" y="2346264"/>
            <a:ext cx="247136" cy="6408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7" name="Multiply 109">
            <a:extLst>
              <a:ext uri="{FF2B5EF4-FFF2-40B4-BE49-F238E27FC236}">
                <a16:creationId xmlns:a16="http://schemas.microsoft.com/office/drawing/2014/main" id="{A5B3D01D-AFE1-41EE-8D5E-6EBF88A57C65}"/>
              </a:ext>
            </a:extLst>
          </p:cNvPr>
          <p:cNvSpPr/>
          <p:nvPr/>
        </p:nvSpPr>
        <p:spPr>
          <a:xfrm>
            <a:off x="2962840" y="2538931"/>
            <a:ext cx="315761" cy="258044"/>
          </a:xfrm>
          <a:prstGeom prst="mathMultiply">
            <a:avLst/>
          </a:prstGeom>
          <a:solidFill>
            <a:srgbClr val="FF0000"/>
          </a:solidFill>
          <a:ln w="19050" cap="flat" cmpd="sng" algn="ctr">
            <a:solidFill>
              <a:srgbClr val="C00000"/>
            </a:solid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Tw Cen MT"/>
              <a:ea typeface="+mn-ea"/>
              <a:cs typeface="+mn-cs"/>
            </a:endParaRPr>
          </a:p>
        </p:txBody>
      </p:sp>
      <p:cxnSp>
        <p:nvCxnSpPr>
          <p:cNvPr id="98" name="Straight Arrow Connector 97">
            <a:extLst>
              <a:ext uri="{FF2B5EF4-FFF2-40B4-BE49-F238E27FC236}">
                <a16:creationId xmlns:a16="http://schemas.microsoft.com/office/drawing/2014/main" id="{75B36991-F447-433A-917F-0BCBD73C2D48}"/>
              </a:ext>
            </a:extLst>
          </p:cNvPr>
          <p:cNvCxnSpPr>
            <a:cxnSpLocks/>
          </p:cNvCxnSpPr>
          <p:nvPr/>
        </p:nvCxnSpPr>
        <p:spPr>
          <a:xfrm>
            <a:off x="8212528" y="2343156"/>
            <a:ext cx="99998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Multiply 109">
            <a:extLst>
              <a:ext uri="{FF2B5EF4-FFF2-40B4-BE49-F238E27FC236}">
                <a16:creationId xmlns:a16="http://schemas.microsoft.com/office/drawing/2014/main" id="{3988550D-1C1B-4AF8-8599-027204D32A99}"/>
              </a:ext>
            </a:extLst>
          </p:cNvPr>
          <p:cNvSpPr/>
          <p:nvPr/>
        </p:nvSpPr>
        <p:spPr>
          <a:xfrm>
            <a:off x="8415731" y="2103328"/>
            <a:ext cx="315761" cy="258044"/>
          </a:xfrm>
          <a:prstGeom prst="mathMultiply">
            <a:avLst/>
          </a:prstGeom>
          <a:solidFill>
            <a:srgbClr val="FF0000"/>
          </a:solidFill>
          <a:ln w="19050" cap="flat" cmpd="sng" algn="ctr">
            <a:solidFill>
              <a:srgbClr val="C00000"/>
            </a:solidFill>
            <a:prstDash val="solid"/>
          </a:ln>
          <a:effectLst/>
        </p:spPr>
        <p:txBody>
          <a:bodyPr t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Tw Cen MT"/>
              <a:ea typeface="+mn-ea"/>
              <a:cs typeface="+mn-cs"/>
            </a:endParaRPr>
          </a:p>
        </p:txBody>
      </p:sp>
    </p:spTree>
    <p:custDataLst>
      <p:tags r:id="rId1"/>
    </p:custDataLst>
    <p:extLst>
      <p:ext uri="{BB962C8B-B14F-4D97-AF65-F5344CB8AC3E}">
        <p14:creationId xmlns:p14="http://schemas.microsoft.com/office/powerpoint/2010/main" val="338135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93">
                                            <p:txEl>
                                              <p:pRg st="0" end="0"/>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9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0" grpId="0"/>
      <p:bldP spid="44" grpId="0"/>
      <p:bldP spid="45" grpId="0" animBg="1"/>
      <p:bldP spid="50" grpId="0" animBg="1"/>
      <p:bldP spid="55" grpId="0"/>
      <p:bldP spid="58" grpId="0" animBg="1"/>
      <p:bldP spid="62" grpId="0"/>
      <p:bldP spid="68" grpId="0" animBg="1"/>
      <p:bldP spid="69" grpId="0" animBg="1"/>
      <p:bldP spid="70" grpId="0"/>
      <p:bldP spid="76" grpId="0" animBg="1"/>
      <p:bldP spid="77" grpId="0"/>
      <p:bldP spid="78" grpId="0" animBg="1"/>
      <p:bldP spid="79" grpId="0"/>
      <p:bldP spid="83" grpId="0" animBg="1"/>
      <p:bldP spid="84" grpId="0" animBg="1"/>
      <p:bldP spid="85" grpId="0" animBg="1"/>
      <p:bldP spid="88" grpId="0" animBg="1"/>
      <p:bldP spid="89" grpId="0"/>
      <p:bldP spid="90" grpId="0"/>
      <p:bldP spid="92" grpId="0"/>
      <p:bldP spid="97" grpId="0" animBg="1"/>
      <p:bldP spid="9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9.8"/>
</p:tagLst>
</file>

<file path=ppt/tags/tag10.xml><?xml version="1.0" encoding="utf-8"?>
<p:tagLst xmlns:a="http://schemas.openxmlformats.org/drawingml/2006/main" xmlns:r="http://schemas.openxmlformats.org/officeDocument/2006/relationships" xmlns:p="http://schemas.openxmlformats.org/presentationml/2006/main">
  <p:tag name="TIMING" val="|15.3|5.7|6.5|4.3|2.4|2.6|3.2|2.6|4.7|4.9|0.6|6.5|3.5"/>
</p:tagLst>
</file>

<file path=ppt/tags/tag11.xml><?xml version="1.0" encoding="utf-8"?>
<p:tagLst xmlns:a="http://schemas.openxmlformats.org/drawingml/2006/main" xmlns:r="http://schemas.openxmlformats.org/officeDocument/2006/relationships" xmlns:p="http://schemas.openxmlformats.org/presentationml/2006/main">
  <p:tag name="TIMING" val="|8.1|7.5|10.1|4.4|4.6"/>
</p:tagLst>
</file>

<file path=ppt/tags/tag12.xml><?xml version="1.0" encoding="utf-8"?>
<p:tagLst xmlns:a="http://schemas.openxmlformats.org/drawingml/2006/main" xmlns:r="http://schemas.openxmlformats.org/officeDocument/2006/relationships" xmlns:p="http://schemas.openxmlformats.org/presentationml/2006/main">
  <p:tag name="TIMING" val="|21.4|5.7|3.8"/>
</p:tagLst>
</file>

<file path=ppt/tags/tag13.xml><?xml version="1.0" encoding="utf-8"?>
<p:tagLst xmlns:a="http://schemas.openxmlformats.org/drawingml/2006/main" xmlns:r="http://schemas.openxmlformats.org/officeDocument/2006/relationships" xmlns:p="http://schemas.openxmlformats.org/presentationml/2006/main">
  <p:tag name="TIMING" val="|8.5|5.2|9.2|2.3|9|5.7|1.4|7.3|9.1|5.5|2.3|4.7|7.2|7.2|6.3|10.3|5|5.1|16.4|9.2|5.7|7.6|0.3|2.2|2.8|3.2"/>
</p:tagLst>
</file>

<file path=ppt/tags/tag14.xml><?xml version="1.0" encoding="utf-8"?>
<p:tagLst xmlns:a="http://schemas.openxmlformats.org/drawingml/2006/main" xmlns:r="http://schemas.openxmlformats.org/officeDocument/2006/relationships" xmlns:p="http://schemas.openxmlformats.org/presentationml/2006/main">
  <p:tag name="TIMING" val="|15.2|9.5|7.5|5.4|0.7|8.8"/>
</p:tagLst>
</file>

<file path=ppt/tags/tag15.xml><?xml version="1.0" encoding="utf-8"?>
<p:tagLst xmlns:a="http://schemas.openxmlformats.org/drawingml/2006/main" xmlns:r="http://schemas.openxmlformats.org/officeDocument/2006/relationships" xmlns:p="http://schemas.openxmlformats.org/presentationml/2006/main">
  <p:tag name="TIMING" val="|42.4|5.3|2.5|2.1|11.9|7.8|5.6|23.9"/>
</p:tagLst>
</file>

<file path=ppt/tags/tag16.xml><?xml version="1.0" encoding="utf-8"?>
<p:tagLst xmlns:a="http://schemas.openxmlformats.org/drawingml/2006/main" xmlns:r="http://schemas.openxmlformats.org/officeDocument/2006/relationships" xmlns:p="http://schemas.openxmlformats.org/presentationml/2006/main">
  <p:tag name="TIMING" val="|22.7"/>
</p:tagLst>
</file>

<file path=ppt/tags/tag2.xml><?xml version="1.0" encoding="utf-8"?>
<p:tagLst xmlns:a="http://schemas.openxmlformats.org/drawingml/2006/main" xmlns:r="http://schemas.openxmlformats.org/officeDocument/2006/relationships" xmlns:p="http://schemas.openxmlformats.org/presentationml/2006/main">
  <p:tag name="TIMING" val="|13|7.3|5.2|14.7|15.9|0.5|6.4|1.6"/>
</p:tagLst>
</file>

<file path=ppt/tags/tag3.xml><?xml version="1.0" encoding="utf-8"?>
<p:tagLst xmlns:a="http://schemas.openxmlformats.org/drawingml/2006/main" xmlns:r="http://schemas.openxmlformats.org/officeDocument/2006/relationships" xmlns:p="http://schemas.openxmlformats.org/presentationml/2006/main">
  <p:tag name="TIMING" val="|24.4|10.8"/>
</p:tagLst>
</file>

<file path=ppt/tags/tag4.xml><?xml version="1.0" encoding="utf-8"?>
<p:tagLst xmlns:a="http://schemas.openxmlformats.org/drawingml/2006/main" xmlns:r="http://schemas.openxmlformats.org/officeDocument/2006/relationships" xmlns:p="http://schemas.openxmlformats.org/presentationml/2006/main">
  <p:tag name="TIMING" val="|21.3|4.1|2.4|10|7|13.8|15.2|7.2|5.9"/>
</p:tagLst>
</file>

<file path=ppt/tags/tag5.xml><?xml version="1.0" encoding="utf-8"?>
<p:tagLst xmlns:a="http://schemas.openxmlformats.org/drawingml/2006/main" xmlns:r="http://schemas.openxmlformats.org/officeDocument/2006/relationships" xmlns:p="http://schemas.openxmlformats.org/presentationml/2006/main">
  <p:tag name="TIMING" val="|11.6|4.7|2.5|3|4.7|7"/>
</p:tagLst>
</file>

<file path=ppt/tags/tag6.xml><?xml version="1.0" encoding="utf-8"?>
<p:tagLst xmlns:a="http://schemas.openxmlformats.org/drawingml/2006/main" xmlns:r="http://schemas.openxmlformats.org/officeDocument/2006/relationships" xmlns:p="http://schemas.openxmlformats.org/presentationml/2006/main">
  <p:tag name="TIMING" val="|8.8|7.3|1.4|1"/>
</p:tagLst>
</file>

<file path=ppt/tags/tag7.xml><?xml version="1.0" encoding="utf-8"?>
<p:tagLst xmlns:a="http://schemas.openxmlformats.org/drawingml/2006/main" xmlns:r="http://schemas.openxmlformats.org/officeDocument/2006/relationships" xmlns:p="http://schemas.openxmlformats.org/presentationml/2006/main">
  <p:tag name="TIMING" val="|15.7|12.8|3.9|2"/>
</p:tagLst>
</file>

<file path=ppt/tags/tag8.xml><?xml version="1.0" encoding="utf-8"?>
<p:tagLst xmlns:a="http://schemas.openxmlformats.org/drawingml/2006/main" xmlns:r="http://schemas.openxmlformats.org/officeDocument/2006/relationships" xmlns:p="http://schemas.openxmlformats.org/presentationml/2006/main">
  <p:tag name="TIMING" val="|7.2|4.5|2.4|3|8.2|8.3|17.5"/>
</p:tagLst>
</file>

<file path=ppt/tags/tag9.xml><?xml version="1.0" encoding="utf-8"?>
<p:tagLst xmlns:a="http://schemas.openxmlformats.org/drawingml/2006/main" xmlns:r="http://schemas.openxmlformats.org/officeDocument/2006/relationships" xmlns:p="http://schemas.openxmlformats.org/presentationml/2006/main">
  <p:tag name="TIMING" val="|10|5.3|12.7|3.2|7.5"/>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43694</TotalTime>
  <Words>4040</Words>
  <Application>Microsoft Office PowerPoint</Application>
  <PresentationFormat>Widescreen</PresentationFormat>
  <Paragraphs>569</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Consolas</vt:lpstr>
      <vt:lpstr>Courier New</vt:lpstr>
      <vt:lpstr>Tw Cen MT</vt:lpstr>
      <vt:lpstr>Retrospect</vt:lpstr>
      <vt:lpstr>Chronos: Efficient Speculative Parallelism for Accelerators</vt:lpstr>
      <vt:lpstr>Current hardware accelerators are limited to easy parallelism</vt:lpstr>
      <vt:lpstr>Problem and Insight</vt:lpstr>
      <vt:lpstr>Contributions</vt:lpstr>
      <vt:lpstr>Speculative parallelism with single-object tasks</vt:lpstr>
      <vt:lpstr>Prior techniques rely on global conflict detection</vt:lpstr>
      <vt:lpstr>Insight 1: Leveraging spatial task mapping for local conflict detection</vt:lpstr>
      <vt:lpstr>Insight 2: Leveraging order to ensure atomicity</vt:lpstr>
      <vt:lpstr>Benefits of fine-grained tasks</vt:lpstr>
      <vt:lpstr>SLOT (Spatially Located Ordered Tasks)</vt:lpstr>
      <vt:lpstr>SLOT programming example (in software)</vt:lpstr>
      <vt:lpstr>Chronos:  An implementation of SLOT</vt:lpstr>
      <vt:lpstr>Chronos overview</vt:lpstr>
      <vt:lpstr>Task life cycle</vt:lpstr>
      <vt:lpstr>Chronos internal dataflow</vt:lpstr>
      <vt:lpstr>Versioning and commit protocol</vt:lpstr>
      <vt:lpstr>Chronos FPGA implementation</vt:lpstr>
      <vt:lpstr>Experimental methodology</vt:lpstr>
      <vt:lpstr>Chronos performance vs. 40-threaded Xeon</vt:lpstr>
      <vt:lpstr>Chronos performance analysis</vt:lpstr>
      <vt:lpstr>See the paper for more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maleen</dc:creator>
  <cp:lastModifiedBy>Maleen Abeydeera</cp:lastModifiedBy>
  <cp:revision>258</cp:revision>
  <dcterms:created xsi:type="dcterms:W3CDTF">2013-07-15T20:26:40Z</dcterms:created>
  <dcterms:modified xsi:type="dcterms:W3CDTF">2020-03-11T14:54:41Z</dcterms:modified>
</cp:coreProperties>
</file>