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138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pPr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SWARNA ASHIK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031" y="3611083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Introduction </a:t>
            </a:r>
            <a:r>
              <a:rPr lang="en-US" sz="4400" dirty="0"/>
              <a:t>to Housing Price Prediction </a:t>
            </a:r>
            <a:endParaRPr lang="en-IN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411" b="164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7BF82F-2F1B-447A-87FF-B29B9C8EA0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911129555"/>
              </p:ext>
            </p:extLst>
          </p:nvPr>
        </p:nvGraphicFramePr>
        <p:xfrm>
          <a:off x="968991" y="2049145"/>
          <a:ext cx="10186371" cy="4341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xmlns="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7940" y="1870710"/>
            <a:ext cx="7665720" cy="37261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08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</TotalTime>
  <Words>1099</Words>
  <Application>Microsoft Office PowerPoint</Application>
  <PresentationFormat>Custom</PresentationFormat>
  <Paragraphs>120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Machine Learning Algorithm Used</vt:lpstr>
      <vt:lpstr>ML Model Building Flow</vt:lpstr>
      <vt:lpstr>Key Findings and Conclusions of the Study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SWARNA ASHIK</cp:lastModifiedBy>
  <cp:revision>10</cp:revision>
  <dcterms:created xsi:type="dcterms:W3CDTF">2022-02-24T16:00:26Z</dcterms:created>
  <dcterms:modified xsi:type="dcterms:W3CDTF">2023-01-17T10:36:23Z</dcterms:modified>
</cp:coreProperties>
</file>