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8"/>
  </p:notesMasterIdLst>
  <p:sldIdLst>
    <p:sldId id="272"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xmlns=""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20202"/>
    <a:srgbClr val="E73729"/>
    <a:srgbClr val="008080"/>
    <a:srgbClr val="66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pPr/>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pPr/>
              <a:t>‹#›</a:t>
            </a:fld>
            <a:endParaRPr lang="en-US"/>
          </a:p>
        </p:txBody>
      </p:sp>
    </p:spTree>
    <p:extLst>
      <p:ext uri="{BB962C8B-B14F-4D97-AF65-F5344CB8AC3E}">
        <p14:creationId xmlns:p14="http://schemas.microsoft.com/office/powerpoint/2010/main" xmlns=""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pPr/>
              <a:t>1</a:t>
            </a:fld>
            <a:endParaRPr lang="en-US"/>
          </a:p>
        </p:txBody>
      </p:sp>
    </p:spTree>
    <p:extLst>
      <p:ext uri="{BB962C8B-B14F-4D97-AF65-F5344CB8AC3E}">
        <p14:creationId xmlns:p14="http://schemas.microsoft.com/office/powerpoint/2010/main" xmlns=""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1A1D30-C0A0-4124-A783-34D9F15FA0FE}" type="datetime1">
              <a:rPr lang="en-US" smtClean="0"/>
              <a:pPr/>
              <a:t>1/17/2023</a:t>
            </a:fld>
            <a:endParaRPr lang="en-US"/>
          </a:p>
        </p:txBody>
      </p:sp>
      <p:sp>
        <p:nvSpPr>
          <p:cNvPr id="17" name="Footer Placeholder 16"/>
          <p:cNvSpPr>
            <a:spLocks noGrp="1"/>
          </p:cNvSpPr>
          <p:nvPr>
            <p:ph type="ftr" sz="quarter" idx="11"/>
          </p:nvPr>
        </p:nvSpPr>
        <p:spPr/>
        <p:txBody>
          <a:bodyPr/>
          <a:lstStyle/>
          <a:p>
            <a:r>
              <a:rPr lang="en-US" smtClean="0"/>
              <a:t>Add a footer</a:t>
            </a:r>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401CF334-2D5C-4859-84A6-CA7E6E43FAEB}" type="slidenum">
              <a:rPr lang="en-US" smtClean="0"/>
              <a:pPr/>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cxnSp>
        <p:nvCxnSpPr>
          <p:cNvPr id="20" name="Straight Connector 19"/>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pPr/>
              <a:t>1/17/2023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pPr/>
              <a:t>1/17/2023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pPr/>
              <a:t>1/17/2023</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401CF334-2D5C-4859-84A6-CA7E6E43FAEB}" type="slidenum">
              <a:rPr lang="en-US" smtClean="0"/>
              <a:pPr/>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4" name="Date Placeholder 3"/>
          <p:cNvSpPr>
            <a:spLocks noGrp="1"/>
          </p:cNvSpPr>
          <p:nvPr>
            <p:ph type="dt" sz="half" idx="10"/>
          </p:nvPr>
        </p:nvSpPr>
        <p:spPr/>
        <p:txBody>
          <a:bodyPr/>
          <a:lstStyle/>
          <a:p>
            <a:fld id="{D2DCB740-6776-4EE9-99FD-96D592FA5A23}" type="datetime1">
              <a:rPr lang="en-US" smtClean="0"/>
              <a:pPr/>
              <a:t>1/17/2023</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401CF334-2D5C-4859-84A6-CA7E6E43FAEB}" type="slidenum">
              <a:rPr lang="en-US" smtClean="0"/>
              <a:pPr/>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05F6BD99-6FFD-46C5-B5E2-43A34BDA2566}" type="datetime1">
              <a:rPr lang="en-US" smtClean="0"/>
              <a:pPr/>
              <a:t>1/17/2023</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022678E-214C-4CF8-97C7-95015FB02960}" type="datetime1">
              <a:rPr lang="en-US" smtClean="0"/>
              <a:pPr/>
              <a:t>1/17/2023</a:t>
            </a:fld>
            <a:endParaRPr lang="en-US"/>
          </a:p>
        </p:txBody>
      </p:sp>
      <p:sp>
        <p:nvSpPr>
          <p:cNvPr id="8" name="Footer Placeholder 7"/>
          <p:cNvSpPr>
            <a:spLocks noGrp="1"/>
          </p:cNvSpPr>
          <p:nvPr>
            <p:ph type="ftr" sz="quarter" idx="11"/>
          </p:nvPr>
        </p:nvSpPr>
        <p:spPr>
          <a:xfrm>
            <a:off x="406400" y="6409944"/>
            <a:ext cx="4775200" cy="365760"/>
          </a:xfrm>
        </p:spPr>
        <p:txBody>
          <a:bodyPr/>
          <a:lstStyle/>
          <a:p>
            <a:r>
              <a:rPr lang="en-US" smtClean="0"/>
              <a:t>Add a footer</a:t>
            </a:r>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401CF334-2D5C-4859-84A6-CA7E6E43FAE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5660E0-FA77-4473-A859-74127B089143}" type="datetime1">
              <a:rPr lang="en-US" smtClean="0"/>
              <a:pPr/>
              <a:t>1/17/2023</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188D7B8-9F07-4899-827D-5F3CFDDEB574}" type="datetime1">
              <a:rPr lang="en-US" smtClean="0"/>
              <a:pPr/>
              <a:t>1/17/2023</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401CF334-2D5C-4859-84A6-CA7E6E43FAEB}"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401CF334-2D5C-4859-84A6-CA7E6E43FAEB}" type="slidenum">
              <a:rPr lang="en-US" smtClean="0"/>
              <a:pPr/>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5197C5C-1CD1-417D-A89C-14747F5222C7}" type="datetime1">
              <a:rPr lang="en-US" smtClean="0"/>
              <a:pPr/>
              <a:t>1/17/2023</a:t>
            </a:fld>
            <a:endParaRPr lang="en-US"/>
          </a:p>
        </p:txBody>
      </p:sp>
      <p:sp>
        <p:nvSpPr>
          <p:cNvPr id="6" name="Footer Placeholder 5"/>
          <p:cNvSpPr>
            <a:spLocks noGrp="1"/>
          </p:cNvSpPr>
          <p:nvPr>
            <p:ph type="ftr" sz="quarter" idx="11"/>
          </p:nvPr>
        </p:nvSpPr>
        <p:spPr>
          <a:xfrm>
            <a:off x="402336" y="6410848"/>
            <a:ext cx="4511040" cy="365760"/>
          </a:xfrm>
        </p:spPr>
        <p:txBody>
          <a:bodyPr/>
          <a:lstStyle/>
          <a:p>
            <a:r>
              <a:rPr lang="en-US" smtClean="0"/>
              <a:t>Add a footer</a:t>
            </a:r>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401CF334-2D5C-4859-84A6-CA7E6E43FAEB}" type="slidenum">
              <a:rPr lang="en-US" smtClean="0"/>
              <a:pPr/>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1359EFBB-CFA1-4AA8-9123-F0B52DBD84FE}" type="datetime1">
              <a:rPr lang="en-US" smtClean="0"/>
              <a:pPr/>
              <a:t>1/17/2023</a:t>
            </a:fld>
            <a:endParaRPr lang="en-US"/>
          </a:p>
        </p:txBody>
      </p:sp>
      <p:sp>
        <p:nvSpPr>
          <p:cNvPr id="6" name="Footer Placeholder 5"/>
          <p:cNvSpPr>
            <a:spLocks noGrp="1"/>
          </p:cNvSpPr>
          <p:nvPr>
            <p:ph type="ftr" sz="quarter" idx="11"/>
          </p:nvPr>
        </p:nvSpPr>
        <p:spPr>
          <a:xfrm>
            <a:off x="402336" y="6410848"/>
            <a:ext cx="4779264" cy="365760"/>
          </a:xfrm>
        </p:spPr>
        <p:txBody>
          <a:bodyPr/>
          <a:lstStyle/>
          <a:p>
            <a:r>
              <a:rPr lang="en-US" smtClean="0"/>
              <a:t>Add a footer</a:t>
            </a:r>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61146459-E3C3-4969-9224-5ED50B492D17}" type="datetime1">
              <a:rPr lang="en-US" smtClean="0"/>
              <a:pPr/>
              <a:t>1/17/2023</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smtClean="0"/>
              <a:t>Add a footer</a:t>
            </a:r>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01CF334-2D5C-4859-84A6-CA7E6E43FAEB}" type="slidenum">
              <a:rPr lang="en-US" smtClean="0"/>
              <a:pPr/>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iming>
    <p:tnLst>
      <p:par>
        <p:cTn id="1" dur="indefinite" restart="never" nodeType="tmRoot"/>
      </p:par>
    </p:tnLst>
  </p:timing>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38753909-6BCC-4368-8033-6EFF2C9304AA}"/>
              </a:ext>
            </a:extLst>
          </p:cNvPr>
          <p:cNvSpPr/>
          <p:nvPr/>
        </p:nvSpPr>
        <p:spPr>
          <a:xfrm>
            <a:off x="0" y="0"/>
            <a:ext cx="12192000" cy="6167120"/>
          </a:xfrm>
          <a:prstGeom prst="rect">
            <a:avLst/>
          </a:prstGeom>
          <a:blipFill dpi="0" rotWithShape="1">
            <a:blip r:embed="rId4" cstate="print">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9" name="Subtitle 8">
            <a:extLst>
              <a:ext uri="{FF2B5EF4-FFF2-40B4-BE49-F238E27FC236}">
                <a16:creationId xmlns:a16="http://schemas.microsoft.com/office/drawing/2014/main" xmlns="" id="{A63F99EF-4274-487C-B7CA-E93A84A9E4A7}"/>
              </a:ext>
            </a:extLst>
          </p:cNvPr>
          <p:cNvSpPr>
            <a:spLocks noGrp="1"/>
          </p:cNvSpPr>
          <p:nvPr>
            <p:ph type="subTitle" idx="1"/>
          </p:nvPr>
        </p:nvSpPr>
        <p:spPr>
          <a:xfrm>
            <a:off x="711200" y="4236720"/>
            <a:ext cx="10472928" cy="1930400"/>
          </a:xfrm>
        </p:spPr>
        <p:txBody>
          <a:bodyPr>
            <a:normAutofit/>
          </a:bodyPr>
          <a:lstStyle/>
          <a:p>
            <a:endParaRPr lang="en-IN" dirty="0"/>
          </a:p>
          <a:p>
            <a:endParaRPr lang="en-IN" dirty="0"/>
          </a:p>
          <a:p>
            <a:endParaRPr lang="en-IN" dirty="0"/>
          </a:p>
          <a:p>
            <a:endParaRPr lang="en-IN" dirty="0"/>
          </a:p>
          <a:p>
            <a:pPr algn="ctr"/>
            <a:r>
              <a:rPr lang="en-IN" sz="3800" b="1" i="1" dirty="0">
                <a:solidFill>
                  <a:schemeClr val="accent1">
                    <a:lumMod val="75000"/>
                  </a:schemeClr>
                </a:solidFill>
                <a:latin typeface="Century" panose="02040604050505020304" pitchFamily="18" charset="0"/>
              </a:rPr>
              <a:t>Presented by </a:t>
            </a:r>
            <a:r>
              <a:rPr lang="en-IN" sz="3800" b="1" i="1" dirty="0" err="1" smtClean="0">
                <a:solidFill>
                  <a:schemeClr val="accent1">
                    <a:lumMod val="75000"/>
                  </a:schemeClr>
                </a:solidFill>
                <a:latin typeface="Century" panose="02040604050505020304" pitchFamily="18" charset="0"/>
              </a:rPr>
              <a:t>Swarna</a:t>
            </a:r>
            <a:r>
              <a:rPr lang="en-IN" sz="3800" b="1" i="1" dirty="0" smtClean="0">
                <a:solidFill>
                  <a:schemeClr val="accent1">
                    <a:lumMod val="75000"/>
                  </a:schemeClr>
                </a:solidFill>
                <a:latin typeface="Century" panose="02040604050505020304" pitchFamily="18" charset="0"/>
              </a:rPr>
              <a:t> </a:t>
            </a:r>
            <a:r>
              <a:rPr lang="en-IN" sz="3800" b="1" i="1" dirty="0" err="1" smtClean="0">
                <a:solidFill>
                  <a:schemeClr val="accent1">
                    <a:lumMod val="75000"/>
                  </a:schemeClr>
                </a:solidFill>
                <a:latin typeface="Century" panose="02040604050505020304" pitchFamily="18" charset="0"/>
              </a:rPr>
              <a:t>Ashik</a:t>
            </a:r>
            <a:endParaRPr lang="en-IN" sz="3800" b="1" i="1" dirty="0">
              <a:solidFill>
                <a:schemeClr val="accent1">
                  <a:lumMod val="75000"/>
                </a:schemeClr>
              </a:solidFill>
              <a:latin typeface="Century" panose="02040604050505020304" pitchFamily="18" charset="0"/>
            </a:endParaRPr>
          </a:p>
        </p:txBody>
      </p:sp>
      <p:sp>
        <p:nvSpPr>
          <p:cNvPr id="4" name="Title 3"/>
          <p:cNvSpPr>
            <a:spLocks noGrp="1"/>
          </p:cNvSpPr>
          <p:nvPr>
            <p:ph type="ctrTitle"/>
          </p:nvPr>
        </p:nvSpPr>
        <p:spPr>
          <a:xfrm>
            <a:off x="711200" y="1399736"/>
            <a:ext cx="10468864" cy="1828800"/>
          </a:xfrm>
        </p:spPr>
        <p:txBody>
          <a:bodyPr/>
          <a:lstStyle/>
          <a:p>
            <a:pPr algn="ctr"/>
            <a:r>
              <a:rPr lang="en-US" sz="4000" i="1">
                <a:solidFill>
                  <a:schemeClr val="accent1">
                    <a:lumMod val="75000"/>
                  </a:schemeClr>
                </a:solidFill>
                <a:latin typeface="Century" panose="02040604050505020304" pitchFamily="18" charset="0"/>
              </a:rPr>
              <a:t>Project Presentation </a:t>
            </a:r>
            <a:r>
              <a:rPr lang="en-US" sz="4000" i="1" dirty="0">
                <a:solidFill>
                  <a:schemeClr val="accent1">
                    <a:lumMod val="75000"/>
                  </a:schemeClr>
                </a:solidFill>
                <a:latin typeface="Century" panose="02040604050505020304" pitchFamily="18" charset="0"/>
              </a:rPr>
              <a:t>on </a:t>
            </a:r>
            <a:r>
              <a:rPr lang="en-US" dirty="0"/>
              <a:t/>
            </a:r>
            <a:br>
              <a:rPr lang="en-US" dirty="0"/>
            </a:br>
            <a:r>
              <a:rPr lang="en-US" i="1" dirty="0">
                <a:solidFill>
                  <a:srgbClr val="FF0000"/>
                </a:solidFill>
                <a:latin typeface="Century" panose="02040604050505020304" pitchFamily="18" charset="0"/>
              </a:rPr>
              <a:t>“Customer Retention”</a:t>
            </a:r>
          </a:p>
        </p:txBody>
      </p:sp>
    </p:spTree>
    <p:extLst>
      <p:ext uri="{BB962C8B-B14F-4D97-AF65-F5344CB8AC3E}">
        <p14:creationId xmlns:p14="http://schemas.microsoft.com/office/powerpoint/2010/main" xmlns="" val="3549628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B30C2-BF5B-4E69-971B-A5B1B0D2151B}"/>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xmlns="" id="{D0796C03-FC8E-434B-B482-D00C34C6A1D2}"/>
              </a:ext>
            </a:extLst>
          </p:cNvPr>
          <p:cNvSpPr>
            <a:spLocks noGrp="1"/>
          </p:cNvSpPr>
          <p:nvPr>
            <p:ph sz="quarter"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xmlns="" id="{1693B8C6-7670-4B3F-8FCF-B3F280FDBBB6}"/>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xmlns="" val="628606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A2DDB-7A46-4C7D-B449-9B02F7062A8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4" name="Content Placeholder 3">
            <a:extLst>
              <a:ext uri="{FF2B5EF4-FFF2-40B4-BE49-F238E27FC236}">
                <a16:creationId xmlns:a16="http://schemas.microsoft.com/office/drawing/2014/main" xmlns="" id="{6B011CFB-9D79-4DAB-9ACF-930E9C9B9E2D}"/>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1" y="1935163"/>
            <a:ext cx="5171439" cy="2098357"/>
          </a:xfrm>
          <a:prstGeom prst="rect">
            <a:avLst/>
          </a:prstGeom>
          <a:noFill/>
          <a:ln>
            <a:noFill/>
          </a:ln>
        </p:spPr>
      </p:pic>
      <p:pic>
        <p:nvPicPr>
          <p:cNvPr id="5" name="Picture 4">
            <a:extLst>
              <a:ext uri="{FF2B5EF4-FFF2-40B4-BE49-F238E27FC236}">
                <a16:creationId xmlns:a16="http://schemas.microsoft.com/office/drawing/2014/main" xmlns="" id="{9ED36906-5522-4F44-A9F2-FB5E9444D713}"/>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94474" y="1935164"/>
            <a:ext cx="4906645" cy="2362516"/>
          </a:xfrm>
          <a:prstGeom prst="rect">
            <a:avLst/>
          </a:prstGeom>
          <a:noFill/>
          <a:ln>
            <a:noFill/>
          </a:ln>
        </p:spPr>
      </p:pic>
      <p:pic>
        <p:nvPicPr>
          <p:cNvPr id="6" name="Picture 5">
            <a:extLst>
              <a:ext uri="{FF2B5EF4-FFF2-40B4-BE49-F238E27FC236}">
                <a16:creationId xmlns:a16="http://schemas.microsoft.com/office/drawing/2014/main" xmlns="" id="{5ADC7EC2-3D75-43C7-B40C-65D78805DC1F}"/>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2479" y="4297680"/>
            <a:ext cx="4805047" cy="2426174"/>
          </a:xfrm>
          <a:prstGeom prst="rect">
            <a:avLst/>
          </a:prstGeom>
          <a:noFill/>
          <a:ln>
            <a:noFill/>
          </a:ln>
        </p:spPr>
      </p:pic>
      <p:pic>
        <p:nvPicPr>
          <p:cNvPr id="7" name="Picture 6">
            <a:extLst>
              <a:ext uri="{FF2B5EF4-FFF2-40B4-BE49-F238E27FC236}">
                <a16:creationId xmlns:a16="http://schemas.microsoft.com/office/drawing/2014/main" xmlns="" id="{D561F864-4B4F-4F7C-BF7A-16986A1E4554}"/>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92240" y="4361338"/>
            <a:ext cx="5090160" cy="2313782"/>
          </a:xfrm>
          <a:prstGeom prst="rect">
            <a:avLst/>
          </a:prstGeom>
          <a:noFill/>
          <a:ln>
            <a:noFill/>
          </a:ln>
        </p:spPr>
      </p:pic>
    </p:spTree>
    <p:extLst>
      <p:ext uri="{BB962C8B-B14F-4D97-AF65-F5344CB8AC3E}">
        <p14:creationId xmlns:p14="http://schemas.microsoft.com/office/powerpoint/2010/main" xmlns="" val="3778101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3338E-24FB-4AE3-B38C-D81C40986676}"/>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p>
        </p:txBody>
      </p:sp>
      <p:sp>
        <p:nvSpPr>
          <p:cNvPr id="6" name="Content Placeholder 5">
            <a:extLst>
              <a:ext uri="{FF2B5EF4-FFF2-40B4-BE49-F238E27FC236}">
                <a16:creationId xmlns:a16="http://schemas.microsoft.com/office/drawing/2014/main" xmlns="" id="{FCD389F0-BE9D-4E17-9107-4E2FCCC3137D}"/>
              </a:ext>
            </a:extLst>
          </p:cNvPr>
          <p:cNvSpPr>
            <a:spLocks noGrp="1"/>
          </p:cNvSpPr>
          <p:nvPr>
            <p:ph sz="quarter"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xmlns="" val="3293674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DE8F8-F614-42DE-BD18-83F5E9DFE71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8BA2DFC3-3E6D-4A9F-A4E5-E20CDDD71DE1}"/>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xmlns="" id="{CE46CBB0-151A-465F-B684-4A87E482CBC8}"/>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xmlns="" id="{F7107D99-8DBD-4ECA-AB67-BA14A218FDA0}"/>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xmlns="" id="{EF456697-96E3-4E54-9F1D-6B2EDE9D3655}"/>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xmlns="" val="935894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10F99-A217-4AB3-BCCF-4819BC205AE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1DD57DD9-49AF-404E-BF6C-608FC0733776}"/>
              </a:ext>
            </a:extLst>
          </p:cNvPr>
          <p:cNvSpPr>
            <a:spLocks noGrp="1"/>
          </p:cNvSpPr>
          <p:nvPr>
            <p:ph sz="quarter" idx="1"/>
          </p:nvPr>
        </p:nvSpPr>
        <p:spPr/>
        <p:txBody>
          <a:bodyPr>
            <a:normAutofit fontScale="925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xmlns="" val="2680998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F52E3-5CF8-4CDD-A873-67A4A262E4F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B173CF5D-FB26-4951-95A9-5ABF2487E7A8}"/>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xmlns="" id="{13398799-2B2D-4AD9-BEB0-97B99651B644}"/>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xmlns="" id="{C74A3977-55A8-4ED4-A3FC-5E716D98935F}"/>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xmlns="" id="{A1F7F352-0077-4468-B766-151B72310A9C}"/>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xmlns="" val="27333867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CAE0E-BCFB-48CA-8D03-9082B27C9B0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006D2010-D850-45D9-BB4C-DB2B97B25824}"/>
              </a:ext>
            </a:extLst>
          </p:cNvPr>
          <p:cNvSpPr>
            <a:spLocks noGrp="1"/>
          </p:cNvSpPr>
          <p:nvPr>
            <p:ph sz="quarter"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6212925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EFEBF-E581-40D5-8817-D302B58314A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B14BA52B-7B67-4446-B8D0-F061DB7D4D5A}"/>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xmlns="" id="{03165565-9FFD-461B-919E-2F4ACBD3397F}"/>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xmlns="" id="{E010017A-2FF4-4516-B79A-C9BC75082107}"/>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xmlns="" id="{4290A249-6281-4671-8692-DD736102A010}"/>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xmlns="" val="25379363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BF80C-33D1-4C5C-BFA1-EAE6A317FCD0}"/>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EDD6C3E6-CAA1-4CEC-B90E-7F313F296E00}"/>
              </a:ext>
            </a:extLst>
          </p:cNvPr>
          <p:cNvSpPr>
            <a:spLocks noGrp="1"/>
          </p:cNvSpPr>
          <p:nvPr>
            <p:ph sz="quarter"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xmlns="" val="169189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D0EE6-6570-4F5A-AEBD-9CE3630BB8C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4" name="Content Placeholder 3">
            <a:extLst>
              <a:ext uri="{FF2B5EF4-FFF2-40B4-BE49-F238E27FC236}">
                <a16:creationId xmlns:a16="http://schemas.microsoft.com/office/drawing/2014/main" xmlns="" id="{DCC43DCF-3201-470D-BC84-63CEB497C236}"/>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 y="1935163"/>
            <a:ext cx="5852160" cy="2464117"/>
          </a:xfrm>
          <a:prstGeom prst="rect">
            <a:avLst/>
          </a:prstGeom>
          <a:noFill/>
          <a:ln>
            <a:noFill/>
          </a:ln>
        </p:spPr>
      </p:pic>
      <p:pic>
        <p:nvPicPr>
          <p:cNvPr id="5" name="Picture 4">
            <a:extLst>
              <a:ext uri="{FF2B5EF4-FFF2-40B4-BE49-F238E27FC236}">
                <a16:creationId xmlns:a16="http://schemas.microsoft.com/office/drawing/2014/main" xmlns="" id="{E4B2E1F1-A9A7-4011-A8B7-B1872D740D61}"/>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xmlns="" id="{8B45CF15-5E36-4E71-A734-79420A11CCAE}"/>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xmlns="" id="{ECB145E9-28E6-473C-A439-8C1FA069EB26}"/>
              </a:ext>
            </a:extLst>
          </p:cNvPr>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xmlns="" val="7750197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Agenda</a:t>
            </a:r>
          </a:p>
        </p:txBody>
      </p:sp>
      <p:sp>
        <p:nvSpPr>
          <p:cNvPr id="2" name="Content Placeholder 1"/>
          <p:cNvSpPr>
            <a:spLocks noGrp="1"/>
          </p:cNvSpPr>
          <p:nvPr>
            <p:ph sz="quarter" idx="1"/>
          </p:nvPr>
        </p:nvSpPr>
        <p:spPr>
          <a:blipFill dpi="0" rotWithShape="1">
            <a:blip r:embed="rId2" cstate="print">
              <a:alphaModFix amt="0"/>
            </a:blip>
            <a:srcRect/>
            <a:stretch>
              <a:fillRect/>
            </a:stretch>
          </a:blipFill>
        </p:spPr>
        <p:txBody>
          <a:bodyPr/>
          <a:lstStyle/>
          <a:p>
            <a:r>
              <a:rPr lang="en-US" dirty="0">
                <a:solidFill>
                  <a:schemeClr val="accent1">
                    <a:lumMod val="50000"/>
                  </a:schemeClr>
                </a:solidFill>
                <a:latin typeface="Century" panose="02040604050505020304" pitchFamily="18" charset="0"/>
              </a:rPr>
              <a:t>Overview.</a:t>
            </a:r>
          </a:p>
          <a:p>
            <a:r>
              <a:rPr lang="en-US" dirty="0">
                <a:solidFill>
                  <a:schemeClr val="accent1">
                    <a:lumMod val="50000"/>
                  </a:schemeClr>
                </a:solidFill>
                <a:latin typeface="Century" panose="02040604050505020304" pitchFamily="18" charset="0"/>
              </a:rPr>
              <a:t>What is customer Retention?</a:t>
            </a:r>
          </a:p>
          <a:p>
            <a:r>
              <a:rPr lang="en-US" dirty="0">
                <a:solidFill>
                  <a:schemeClr val="accent1">
                    <a:lumMod val="50000"/>
                  </a:schemeClr>
                </a:solidFill>
                <a:latin typeface="Century" panose="02040604050505020304" pitchFamily="18" charset="0"/>
              </a:rPr>
              <a:t>Need of customer retention.</a:t>
            </a:r>
          </a:p>
          <a:p>
            <a:r>
              <a:rPr lang="en-US" dirty="0">
                <a:solidFill>
                  <a:schemeClr val="accent1">
                    <a:lumMod val="50000"/>
                  </a:schemeClr>
                </a:solidFill>
                <a:latin typeface="Century" panose="02040604050505020304" pitchFamily="18" charset="0"/>
              </a:rPr>
              <a:t>Problem Statement.</a:t>
            </a:r>
          </a:p>
          <a:p>
            <a:r>
              <a:rPr lang="en-US" dirty="0">
                <a:solidFill>
                  <a:schemeClr val="accent1">
                    <a:lumMod val="50000"/>
                  </a:schemeClr>
                </a:solidFill>
                <a:latin typeface="Century" panose="02040604050505020304" pitchFamily="18" charset="0"/>
              </a:rPr>
              <a:t>Problem Understanding.</a:t>
            </a:r>
          </a:p>
          <a:p>
            <a:r>
              <a:rPr lang="en-US" dirty="0">
                <a:solidFill>
                  <a:schemeClr val="accent1">
                    <a:lumMod val="50000"/>
                  </a:schemeClr>
                </a:solidFill>
                <a:latin typeface="Century" panose="02040604050505020304" pitchFamily="18" charset="0"/>
              </a:rPr>
              <a:t>Exploratory data analysis.</a:t>
            </a:r>
          </a:p>
          <a:p>
            <a:r>
              <a:rPr lang="en-US" dirty="0">
                <a:solidFill>
                  <a:schemeClr val="accent1">
                    <a:lumMod val="50000"/>
                  </a:schemeClr>
                </a:solidFill>
                <a:latin typeface="Century" panose="02040604050505020304" pitchFamily="18" charset="0"/>
              </a:rPr>
              <a:t>Data cleaning.</a:t>
            </a:r>
          </a:p>
          <a:p>
            <a:r>
              <a:rPr lang="en-US" dirty="0">
                <a:solidFill>
                  <a:schemeClr val="accent1">
                    <a:lumMod val="50000"/>
                  </a:schemeClr>
                </a:solidFill>
                <a:latin typeface="Century" panose="02040604050505020304" pitchFamily="18" charset="0"/>
              </a:rPr>
              <a:t>Visualization.</a:t>
            </a:r>
          </a:p>
          <a:p>
            <a:r>
              <a:rPr lang="en-US" dirty="0">
                <a:solidFill>
                  <a:schemeClr val="accent1">
                    <a:lumMod val="50000"/>
                  </a:schemeClr>
                </a:solidFill>
                <a:latin typeface="Century" panose="02040604050505020304" pitchFamily="18" charset="0"/>
              </a:rPr>
              <a:t>Conclusion.</a:t>
            </a:r>
          </a:p>
          <a:p>
            <a:endParaRPr lang="en-US" dirty="0"/>
          </a:p>
        </p:txBody>
      </p:sp>
    </p:spTree>
    <p:extLst>
      <p:ext uri="{BB962C8B-B14F-4D97-AF65-F5344CB8AC3E}">
        <p14:creationId xmlns:p14="http://schemas.microsoft.com/office/powerpoint/2010/main" xmlns="" val="15089102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DFD1C-8ECD-4014-9168-12B41D1AC1EA}"/>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1FA3B674-1C7E-4024-BF57-1C49986FF7A4}"/>
              </a:ext>
            </a:extLst>
          </p:cNvPr>
          <p:cNvSpPr>
            <a:spLocks noGrp="1"/>
          </p:cNvSpPr>
          <p:nvPr>
            <p:ph sz="quarter"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21579584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F6D15-1DE6-4783-AE51-F6049B340F0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ECC1AF80-A971-4376-957B-384B50AB3415}"/>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xmlns="" id="{B0D2F8F8-6D02-4B84-AC7F-C71DC250283D}"/>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60160" y="1593216"/>
            <a:ext cx="5120640" cy="2745105"/>
          </a:xfrm>
          <a:prstGeom prst="rect">
            <a:avLst/>
          </a:prstGeom>
          <a:noFill/>
          <a:ln>
            <a:noFill/>
          </a:ln>
        </p:spPr>
      </p:pic>
      <p:pic>
        <p:nvPicPr>
          <p:cNvPr id="6" name="Picture 5">
            <a:extLst>
              <a:ext uri="{FF2B5EF4-FFF2-40B4-BE49-F238E27FC236}">
                <a16:creationId xmlns:a16="http://schemas.microsoft.com/office/drawing/2014/main" xmlns="" id="{097B4505-120F-431E-B736-4BBC43954904}"/>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xmlns="" val="1802123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BDD5F-900A-4D59-9E65-0225A7C82304}"/>
              </a:ext>
            </a:extLst>
          </p:cNvPr>
          <p:cNvSpPr>
            <a:spLocks noGrp="1"/>
          </p:cNvSpPr>
          <p:nvPr>
            <p:ph type="title"/>
          </p:nvPr>
        </p:nvSpPr>
        <p:spPr/>
        <p:txBody>
          <a:bodyPr>
            <a:normAutofit fontScale="90000"/>
          </a:bodyPr>
          <a:lstStyle/>
          <a:p>
            <a:r>
              <a:rPr lang="en-IN" sz="5400" b="1" dirty="0">
                <a:solidFill>
                  <a:srgbClr val="FF0000"/>
                </a:solidFill>
                <a:latin typeface="Century" panose="02040604050505020304" pitchFamily="18" charset="0"/>
              </a:rPr>
              <a:t>8. Vizualization:</a:t>
            </a:r>
            <a:endParaRPr lang="en-IN" dirty="0"/>
          </a:p>
        </p:txBody>
      </p:sp>
      <p:sp>
        <p:nvSpPr>
          <p:cNvPr id="3" name="Content Placeholder 2">
            <a:extLst>
              <a:ext uri="{FF2B5EF4-FFF2-40B4-BE49-F238E27FC236}">
                <a16:creationId xmlns:a16="http://schemas.microsoft.com/office/drawing/2014/main" xmlns="" id="{06085ADA-7A6D-4635-946B-DC9E332A07BA}"/>
              </a:ext>
            </a:extLst>
          </p:cNvPr>
          <p:cNvSpPr>
            <a:spLocks noGrp="1"/>
          </p:cNvSpPr>
          <p:nvPr>
            <p:ph sz="quarter"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xmlns="" val="29788455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4EF31-E118-4009-BD9D-60F64AE1B87F}"/>
              </a:ext>
            </a:extLst>
          </p:cNvPr>
          <p:cNvSpPr>
            <a:spLocks noGrp="1"/>
          </p:cNvSpPr>
          <p:nvPr>
            <p:ph type="title"/>
          </p:nvPr>
        </p:nvSpPr>
        <p:spPr/>
        <p:txBody>
          <a:bodyPr>
            <a:normAutofit fontScale="90000"/>
          </a:bodyPr>
          <a:lstStyle/>
          <a:p>
            <a:r>
              <a:rPr lang="en-IN" sz="5400" b="1" dirty="0">
                <a:solidFill>
                  <a:srgbClr val="FF0000"/>
                </a:solidFill>
                <a:latin typeface="Century" panose="02040604050505020304" pitchFamily="18" charset="0"/>
              </a:rPr>
              <a:t>8. Vizualization:</a:t>
            </a:r>
            <a:endParaRPr lang="en-IN" dirty="0"/>
          </a:p>
        </p:txBody>
      </p:sp>
      <p:pic>
        <p:nvPicPr>
          <p:cNvPr id="4" name="Content Placeholder 3">
            <a:extLst>
              <a:ext uri="{FF2B5EF4-FFF2-40B4-BE49-F238E27FC236}">
                <a16:creationId xmlns:a16="http://schemas.microsoft.com/office/drawing/2014/main" xmlns="" id="{5C0879C1-C377-4098-8F38-225448E25333}"/>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xmlns="" id="{280758A5-60CD-41E9-9BEE-3EAD65EE6E77}"/>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xmlns="" val="664891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AEF97-229D-4FFA-A0FD-62CB49EF094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C0E554F7-4A00-466F-92B6-1BDD3C71706B}"/>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xmlns="" id="{E504FB5C-4459-4B6E-B199-8CDF61A7C777}"/>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xmlns="" val="2324177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29A82-BD58-4EC7-9E26-597D5D1A58C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AE78AA0C-F574-49D8-95AC-78ACCDACAC63}"/>
              </a:ext>
            </a:extLst>
          </p:cNvPr>
          <p:cNvSpPr>
            <a:spLocks noGrp="1"/>
          </p:cNvSpPr>
          <p:nvPr>
            <p:ph sz="quarter" idx="1"/>
          </p:nvPr>
        </p:nvSpPr>
        <p:spPr>
          <a:xfrm>
            <a:off x="609600" y="2032000"/>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1776218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34EFB-40AF-45FA-9F0B-95C4EC81153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7B43DA2C-4B7C-4512-BC4D-AE0F9C560496}"/>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xmlns="" id="{358B6BDF-4DE5-4621-B1B4-EDFE6E5B1DCC}"/>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xmlns="" val="2443440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30C9B-DCBF-49EA-947A-B2D66C175E9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80FE6D7C-D971-4BE2-BC1F-21CAC7BD0AA3}"/>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xmlns="" id="{28B1E451-4324-438D-A6ED-3210EB4C2105}"/>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xmlns="" val="154381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ECFE5-BACB-4B67-84E3-0650A0D473F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976DC55B-D732-4401-B8E0-AC1C9F866934}"/>
              </a:ext>
            </a:extLst>
          </p:cNvPr>
          <p:cNvSpPr>
            <a:spLocks noGrp="1"/>
          </p:cNvSpPr>
          <p:nvPr>
            <p:ph sz="quarter" idx="1"/>
          </p:nvPr>
        </p:nvSpPr>
        <p:spPr/>
        <p:txBody>
          <a:bodyPr>
            <a:normAutofit lnSpcReduction="100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556777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A256E-47A3-4017-A8DA-713146A79A9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3D2DF2E3-BE40-4B57-BEA7-2887F029AC39}"/>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xmlns="" id="{092672ED-1971-4FC9-9C37-B152DA76BE41}"/>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xmlns="" val="28255926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p>
        </p:txBody>
      </p:sp>
      <p:sp>
        <p:nvSpPr>
          <p:cNvPr id="2" name="Content Placeholder 1"/>
          <p:cNvSpPr>
            <a:spLocks noGrp="1"/>
          </p:cNvSpPr>
          <p:nvPr>
            <p:ph sz="quarter"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p>
          <a:p>
            <a:pPr lvl="1"/>
            <a:r>
              <a:rPr lang="en-US" dirty="0">
                <a:solidFill>
                  <a:schemeClr val="accent1">
                    <a:lumMod val="75000"/>
                  </a:schemeClr>
                </a:solidFill>
                <a:latin typeface="Century" panose="02040604050505020304" pitchFamily="18" charset="0"/>
              </a:rPr>
              <a:t>How to analyze the dataset of Customer Retention</a:t>
            </a:r>
          </a:p>
          <a:p>
            <a:pPr lvl="1"/>
            <a:r>
              <a:rPr lang="en-US" dirty="0">
                <a:solidFill>
                  <a:schemeClr val="accent1">
                    <a:lumMod val="75000"/>
                  </a:schemeClr>
                </a:solidFill>
                <a:latin typeface="Century" panose="02040604050505020304" pitchFamily="18" charset="0"/>
              </a:rPr>
              <a:t>What are the criterion to achieve Customer Retention</a:t>
            </a:r>
          </a:p>
          <a:p>
            <a:pPr lvl="1"/>
            <a:r>
              <a:rPr lang="en-US" dirty="0">
                <a:solidFill>
                  <a:schemeClr val="accent1">
                    <a:lumMod val="75000"/>
                  </a:schemeClr>
                </a:solidFill>
                <a:latin typeface="Century" panose="02040604050505020304" pitchFamily="18" charset="0"/>
              </a:rPr>
              <a:t>Overall analysis on the problem.</a:t>
            </a:r>
          </a:p>
        </p:txBody>
      </p:sp>
    </p:spTree>
    <p:extLst>
      <p:ext uri="{BB962C8B-B14F-4D97-AF65-F5344CB8AC3E}">
        <p14:creationId xmlns:p14="http://schemas.microsoft.com/office/powerpoint/2010/main" xmlns="" val="33395540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83649-813D-4E3C-9DE7-F3766942FBC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xmlns="" id="{5EB45C26-E0AD-4A2D-90EB-B696043F8EFF}"/>
              </a:ext>
            </a:extLst>
          </p:cNvPr>
          <p:cNvPicPr>
            <a:picLocks noGrp="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xmlns="" id="{360A12D7-2A99-4DCB-BD31-53B0D135B488}"/>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xmlns="" val="4198957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1F51FF-3E6A-4231-8159-D51788AC6D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xmlns="" id="{D3745831-59F3-423F-B6FA-0404F170584B}"/>
              </a:ext>
            </a:extLst>
          </p:cNvPr>
          <p:cNvSpPr>
            <a:spLocks noGrp="1"/>
          </p:cNvSpPr>
          <p:nvPr>
            <p:ph sz="quarter"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3817807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1D211-3A1E-4DFC-A914-F7D3C3B920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p>
        </p:txBody>
      </p:sp>
      <p:sp>
        <p:nvSpPr>
          <p:cNvPr id="3" name="Content Placeholder 2">
            <a:extLst>
              <a:ext uri="{FF2B5EF4-FFF2-40B4-BE49-F238E27FC236}">
                <a16:creationId xmlns:a16="http://schemas.microsoft.com/office/drawing/2014/main" xmlns="" id="{AA9A2819-36F5-4088-88E4-25E32C8E7136}"/>
              </a:ext>
            </a:extLst>
          </p:cNvPr>
          <p:cNvSpPr>
            <a:spLocks noGrp="1"/>
          </p:cNvSpPr>
          <p:nvPr>
            <p:ph sz="quarter"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4173321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51A7-686A-4464-819E-3A6910AA253F}"/>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
        <p:nvSpPr>
          <p:cNvPr id="3" name="Content Placeholder 2">
            <a:extLst>
              <a:ext uri="{FF2B5EF4-FFF2-40B4-BE49-F238E27FC236}">
                <a16:creationId xmlns:a16="http://schemas.microsoft.com/office/drawing/2014/main" xmlns="" id="{F699A977-2950-4F94-B5ED-735783EC8711}"/>
              </a:ext>
            </a:extLst>
          </p:cNvPr>
          <p:cNvSpPr>
            <a:spLocks noGrp="1"/>
          </p:cNvSpPr>
          <p:nvPr>
            <p:ph sz="quarter"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p>
        </p:txBody>
      </p:sp>
    </p:spTree>
    <p:extLst>
      <p:ext uri="{BB962C8B-B14F-4D97-AF65-F5344CB8AC3E}">
        <p14:creationId xmlns:p14="http://schemas.microsoft.com/office/powerpoint/2010/main" xmlns="" val="904876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75C4F-DBA5-4FA6-8037-B1B322E75B0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p>
        </p:txBody>
      </p:sp>
      <p:sp>
        <p:nvSpPr>
          <p:cNvPr id="3" name="Content Placeholder 2">
            <a:extLst>
              <a:ext uri="{FF2B5EF4-FFF2-40B4-BE49-F238E27FC236}">
                <a16:creationId xmlns:a16="http://schemas.microsoft.com/office/drawing/2014/main" xmlns="" id="{2DABBAEA-5C46-4571-B6FB-C6DD78BD202B}"/>
              </a:ext>
            </a:extLst>
          </p:cNvPr>
          <p:cNvSpPr>
            <a:spLocks noGrp="1"/>
          </p:cNvSpPr>
          <p:nvPr>
            <p:ph sz="quarter"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38076254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64A5D7-E33A-4154-B358-1D80609D2DA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
        <p:nvSpPr>
          <p:cNvPr id="3" name="Content Placeholder 2">
            <a:extLst>
              <a:ext uri="{FF2B5EF4-FFF2-40B4-BE49-F238E27FC236}">
                <a16:creationId xmlns:a16="http://schemas.microsoft.com/office/drawing/2014/main" xmlns="" id="{825C7383-F0BB-4796-9895-923C506FC358}"/>
              </a:ext>
            </a:extLst>
          </p:cNvPr>
          <p:cNvSpPr>
            <a:spLocks noGrp="1"/>
          </p:cNvSpPr>
          <p:nvPr>
            <p:ph sz="quarter" idx="1"/>
          </p:nvPr>
        </p:nvSpPr>
        <p:spPr/>
        <p:txBody>
          <a:bodyPr>
            <a:normAutofit lnSpcReduction="100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1649822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B5576-0D94-40B5-AD27-3C1DD19CA911}"/>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xmlns="" id="{6AD4819E-0A2F-4174-A2B6-8BF7135C3A4A}"/>
              </a:ext>
            </a:extLst>
          </p:cNvPr>
          <p:cNvPicPr>
            <a:picLocks noGrp="1" noChangeAspect="1"/>
          </p:cNvPicPr>
          <p:nvPr>
            <p:ph sz="quarter" idx="1"/>
          </p:nvPr>
        </p:nvPicPr>
        <p:blipFill>
          <a:blip r:embed="rId3" cstate="print">
            <a:extLst>
              <a:ext uri="{28A0092B-C50C-407E-A947-70E740481C1C}">
                <a14:useLocalDpi xmlns:a14="http://schemas.microsoft.com/office/drawing/2010/main" xmlns="" val="0"/>
              </a:ext>
            </a:extLst>
          </a:blip>
          <a:stretch>
            <a:fillRect/>
          </a:stretch>
        </p:blipFill>
        <p:spPr>
          <a:xfrm>
            <a:off x="2007394" y="1527175"/>
            <a:ext cx="8128000" cy="4572000"/>
          </a:xfrm>
          <a:effectLst>
            <a:outerShdw blurRad="50800" dist="50800" dir="5400000" algn="ctr" rotWithShape="0">
              <a:srgbClr val="000000"/>
            </a:outerShdw>
          </a:effectLst>
        </p:spPr>
      </p:pic>
    </p:spTree>
    <p:extLst>
      <p:ext uri="{BB962C8B-B14F-4D97-AF65-F5344CB8AC3E}">
        <p14:creationId xmlns:p14="http://schemas.microsoft.com/office/powerpoint/2010/main" xmlns="" val="2511313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D7E98-7DD8-4891-98FB-8D322AF5A3D3}"/>
              </a:ext>
            </a:extLst>
          </p:cNvPr>
          <p:cNvSpPr>
            <a:spLocks noGrp="1"/>
          </p:cNvSpPr>
          <p:nvPr>
            <p:ph type="title"/>
          </p:nvPr>
        </p:nvSpPr>
        <p:spPr>
          <a:xfrm>
            <a:off x="609600" y="1026160"/>
            <a:ext cx="10972800" cy="1361440"/>
          </a:xfrm>
        </p:spPr>
        <p:txBody>
          <a:bodyPr>
            <a:normAutofit fontScale="90000"/>
          </a:bodyPr>
          <a:lstStyle/>
          <a:p>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
            </a: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2. </a:t>
            </a:r>
            <a:r>
              <a:rPr lang="en-IN" sz="4400" b="1" dirty="0">
                <a:solidFill>
                  <a:srgbClr val="E73729"/>
                </a:solidFill>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xmlns="" id="{D424ABF6-F4C6-48F4-997F-213BFC83952F}"/>
              </a:ext>
            </a:extLst>
          </p:cNvPr>
          <p:cNvSpPr>
            <a:spLocks noGrp="1"/>
          </p:cNvSpPr>
          <p:nvPr>
            <p:ph sz="quarter" idx="1"/>
          </p:nvPr>
        </p:nvSpPr>
        <p:spPr>
          <a:xfrm>
            <a:off x="609600" y="2651760"/>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29227261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275E-7E12-437A-A360-AA1725D8D46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p>
        </p:txBody>
      </p:sp>
      <p:sp>
        <p:nvSpPr>
          <p:cNvPr id="3" name="Content Placeholder 2">
            <a:extLst>
              <a:ext uri="{FF2B5EF4-FFF2-40B4-BE49-F238E27FC236}">
                <a16:creationId xmlns:a16="http://schemas.microsoft.com/office/drawing/2014/main" xmlns="" id="{F61AAA61-813F-41A5-8A13-C14F71BF4FED}"/>
              </a:ext>
            </a:extLst>
          </p:cNvPr>
          <p:cNvSpPr>
            <a:spLocks noGrp="1"/>
          </p:cNvSpPr>
          <p:nvPr>
            <p:ph sz="quarter"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Tree>
    <p:extLst>
      <p:ext uri="{BB962C8B-B14F-4D97-AF65-F5344CB8AC3E}">
        <p14:creationId xmlns:p14="http://schemas.microsoft.com/office/powerpoint/2010/main" xmlns="" val="3234106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274D6-EB62-4926-9080-F4CC8C4725D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p>
        </p:txBody>
      </p:sp>
      <p:sp>
        <p:nvSpPr>
          <p:cNvPr id="3" name="Content Placeholder 2">
            <a:extLst>
              <a:ext uri="{FF2B5EF4-FFF2-40B4-BE49-F238E27FC236}">
                <a16:creationId xmlns:a16="http://schemas.microsoft.com/office/drawing/2014/main" xmlns="" id="{F9005DBC-EE3D-4854-ACBF-E071D8C9F2EB}"/>
              </a:ext>
            </a:extLst>
          </p:cNvPr>
          <p:cNvSpPr>
            <a:spLocks noGrp="1"/>
          </p:cNvSpPr>
          <p:nvPr>
            <p:ph sz="quarter"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3375656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4ABEE-3A59-42A3-A30C-B56E5C775FF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p>
        </p:txBody>
      </p:sp>
      <p:sp>
        <p:nvSpPr>
          <p:cNvPr id="3" name="Content Placeholder 2">
            <a:extLst>
              <a:ext uri="{FF2B5EF4-FFF2-40B4-BE49-F238E27FC236}">
                <a16:creationId xmlns:a16="http://schemas.microsoft.com/office/drawing/2014/main" xmlns="" id="{2FE57D56-158A-4149-B503-E924DAC65CBE}"/>
              </a:ext>
            </a:extLst>
          </p:cNvPr>
          <p:cNvSpPr>
            <a:spLocks noGrp="1"/>
          </p:cNvSpPr>
          <p:nvPr>
            <p:ph sz="quarter"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xmlns="" val="18738992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1DB682-CEEA-4032-9214-9A042198D83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p>
        </p:txBody>
      </p:sp>
      <p:sp>
        <p:nvSpPr>
          <p:cNvPr id="3" name="Content Placeholder 2">
            <a:extLst>
              <a:ext uri="{FF2B5EF4-FFF2-40B4-BE49-F238E27FC236}">
                <a16:creationId xmlns:a16="http://schemas.microsoft.com/office/drawing/2014/main" xmlns="" id="{103CA33B-03CA-4740-B0DD-0245C6537F62}"/>
              </a:ext>
            </a:extLst>
          </p:cNvPr>
          <p:cNvSpPr>
            <a:spLocks noGrp="1"/>
          </p:cNvSpPr>
          <p:nvPr>
            <p:ph sz="quarter"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xmlns="" val="3841247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6CEF5-3C9C-4384-8BBE-B261227C2B06}"/>
              </a:ext>
            </a:extLst>
          </p:cNvPr>
          <p:cNvSpPr>
            <a:spLocks noGrp="1"/>
          </p:cNvSpPr>
          <p:nvPr>
            <p:ph type="title"/>
          </p:nvPr>
        </p:nvSpPr>
        <p:spPr>
          <a:xfrm>
            <a:off x="609600" y="713231"/>
            <a:ext cx="10972800" cy="1143000"/>
          </a:xfrm>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xmlns="" id="{0C6525EC-ED44-48D9-87EB-75B49BA8F888}"/>
              </a:ext>
            </a:extLst>
          </p:cNvPr>
          <p:cNvSpPr>
            <a:spLocks noGrp="1"/>
          </p:cNvSpPr>
          <p:nvPr>
            <p:ph sz="quarter"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Also the data type of </a:t>
            </a:r>
            <a:r>
              <a:rPr lang="en-IN" sz="2400" dirty="0" err="1">
                <a:solidFill>
                  <a:schemeClr val="accent1">
                    <a:lumMod val="75000"/>
                  </a:schemeClr>
                </a:solidFill>
                <a:latin typeface="Century" panose="02040604050505020304" pitchFamily="18" charset="0"/>
                <a:ea typeface="Calibri" panose="020F0502020204030204" pitchFamily="34" charset="0"/>
              </a:rPr>
              <a:t>pin</a:t>
            </a:r>
            <a:r>
              <a:rPr lang="en-IN" sz="2400" dirty="0" err="1">
                <a:solidFill>
                  <a:schemeClr val="accent1">
                    <a:lumMod val="75000"/>
                  </a:schemeClr>
                </a:solidFill>
                <a:effectLst/>
                <a:latin typeface="Century" panose="02040604050505020304" pitchFamily="18" charset="0"/>
                <a:ea typeface="Calibri" panose="020F0502020204030204" pitchFamily="34" charset="0"/>
              </a:rPr>
              <a:t>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was integer type but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if I don’t change the datatype it will carry some wrong information and it may also affect my model accuracy.</a:t>
            </a: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xmlns="" id="{6D463DF3-F2F2-4BFF-8588-B4997504BD79}"/>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280" y="3924934"/>
            <a:ext cx="10972800" cy="1751457"/>
          </a:xfrm>
          <a:prstGeom prst="rect">
            <a:avLst/>
          </a:prstGeom>
          <a:noFill/>
          <a:ln>
            <a:noFill/>
          </a:ln>
        </p:spPr>
      </p:pic>
    </p:spTree>
    <p:extLst>
      <p:ext uri="{BB962C8B-B14F-4D97-AF65-F5344CB8AC3E}">
        <p14:creationId xmlns:p14="http://schemas.microsoft.com/office/powerpoint/2010/main" xmlns="" val="795206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255</TotalTime>
  <Words>1832</Words>
  <Application>Microsoft Office PowerPoint</Application>
  <PresentationFormat>Custom</PresentationFormat>
  <Paragraphs>123</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SWARNA ASHIK</cp:lastModifiedBy>
  <cp:revision>5</cp:revision>
  <dcterms:created xsi:type="dcterms:W3CDTF">2021-09-15T14:34:53Z</dcterms:created>
  <dcterms:modified xsi:type="dcterms:W3CDTF">2023-01-17T09:43:31Z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