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3DB-4C7D-4F32-8BA5-CF01D4CD94FA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CD9-C5F4-483E-A132-80D3E9F03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45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3DB-4C7D-4F32-8BA5-CF01D4CD94FA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CD9-C5F4-483E-A132-80D3E9F03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90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3DB-4C7D-4F32-8BA5-CF01D4CD94FA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CD9-C5F4-483E-A132-80D3E9F03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0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3DB-4C7D-4F32-8BA5-CF01D4CD94FA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CD9-C5F4-483E-A132-80D3E9F03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3DB-4C7D-4F32-8BA5-CF01D4CD94FA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CD9-C5F4-483E-A132-80D3E9F03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0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3DB-4C7D-4F32-8BA5-CF01D4CD94FA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CD9-C5F4-483E-A132-80D3E9F03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3DB-4C7D-4F32-8BA5-CF01D4CD94FA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CD9-C5F4-483E-A132-80D3E9F03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3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3DB-4C7D-4F32-8BA5-CF01D4CD94FA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CD9-C5F4-483E-A132-80D3E9F03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8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3DB-4C7D-4F32-8BA5-CF01D4CD94FA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CD9-C5F4-483E-A132-80D3E9F03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69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3DB-4C7D-4F32-8BA5-CF01D4CD94FA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CD9-C5F4-483E-A132-80D3E9F03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3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93DB-4C7D-4F32-8BA5-CF01D4CD94FA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ECD9-C5F4-483E-A132-80D3E9F03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97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93DB-4C7D-4F32-8BA5-CF01D4CD94FA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7ECD9-C5F4-483E-A132-80D3E9F03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163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31E2F-AE16-B89D-DE46-C51165E1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Algerian" panose="04020705040A02060702" pitchFamily="82" charset="0"/>
              </a:rPr>
              <a:t>3D INTERNET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3228E-76A4-8F45-54D7-08591AB8E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PRESENTED BY</a:t>
            </a:r>
          </a:p>
          <a:p>
            <a:pPr algn="l"/>
            <a:r>
              <a:rPr lang="en-US" b="1"/>
              <a:t>       SWARNA L (20CSR220)</a:t>
            </a:r>
          </a:p>
          <a:p>
            <a:pPr algn="l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32FF-D9A3-C4B9-4C43-5FE63D9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1.0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50C3-6A2C-0C6B-C24F-D3C6B7FB5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This was the first model of Internet. People could only read content online provided by a small number of developers. </a:t>
            </a:r>
          </a:p>
          <a:p>
            <a:pPr marL="571500" indent="-457200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Users couldn’t upload or provide their content to other peers at this stage.</a:t>
            </a:r>
          </a:p>
          <a:p>
            <a:pPr marL="571500" indent="-457200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This can be simply termed as “read only” form of Internet.</a:t>
            </a:r>
          </a:p>
          <a:p>
            <a:pPr marL="571500" indent="-457200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Web 1.0 had many limitations and restrictions which had been fixed later by web 2.0.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1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1ADA-6FAD-5472-63F5-1054D5C2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B56C-1AC1-0D8E-58B4-A1015144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web could only be used to retrieve information from the Internet but with the introduction of web 2.0 users could upload their content as well.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finally gave users the opportunity to provide their individual contributions to the world.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networking sites like Orkut and Facebook began at this stage.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could now add their profiles to such websites. Blogs and forums were now a common part of the digital world.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5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D62E-82A3-BD41-BBC6-CED4F906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848B-332B-DD09-35F7-5F97B50C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3.0 is not yet fully developed. In the above two versions of web, information was mainly generated by people.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web 3.0 raw data is processed and converted to information by the Internet itself.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provide the users with related suggestions and recommendations based on their Internet activities that will be useful to the user.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3.0 comprises of online integrated gaming, live educational and business presentations and avatar representation.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basically a real time creative web.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76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DAE1-340E-E151-A970-92F826F7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 </a:t>
            </a:r>
            <a:r>
              <a:rPr lang="en-US" sz="4400" b="1" dirty="0"/>
              <a:t>3D INTERNET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C0D9-E731-D6E4-8BBC-C9F4D366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3D Internet can be called as the combination of Internet and 3D graphics.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result of such a combination will be interactive and real time 3D graphics all delivered through the web.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Sections of Internet that we use today come under the category of web 2.0 and web 3.0.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next form of Internet takes user interaction and 3D experience to a whole new level.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This type is often so lively that it is considered as virtual reality.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3D Internet can be visualized as a virtual world. People who are active in the virtual world are more interested and active in the digital world than in real life.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Stereoscopic experience of 3D movies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93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E0D9-A462-A3B1-28F6-B9132C32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2048-9E26-AC1C-7626-65005E9E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40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3BD3-7AEE-DAB1-1A5D-C2E39013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2CFB-B3A2-C619-63D7-437427FC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implementing 3D Internet in education, people can have a better understanding of the subject. </a:t>
            </a:r>
          </a:p>
          <a:p>
            <a:r>
              <a:rPr lang="en-US" dirty="0"/>
              <a:t>They can view lectures and experiments in a 3D manner that will help them learn more efficiently than the traditional approach.</a:t>
            </a:r>
          </a:p>
          <a:p>
            <a:r>
              <a:rPr lang="en-US" dirty="0"/>
              <a:t> One such example can be that the Medical professionals can view operations in 3dimension, distance education will be valued, illustrative and demonstrative tutorials shall be more effective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42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82BE-B7C2-DD03-62C6-DF3A3732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753E-6B0C-A2F2-C29D-BA159152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3D games, 3D movies, etc., won’t be a dream anymore.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this can be achieved using 3D Internet.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won’t be compelled to go to a multiplex for experiencing a 3D movie.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Gamers can enjoy 3D online games at home and can easily connect with their friends.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action sports will be more interesting.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29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D243-32CA-83B7-EC38-DB455D37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0D1A97F-2600-1CB0-9615-81591526F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724" y="1825625"/>
            <a:ext cx="46425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5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</TotalTime>
  <Words>518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3D INTERNET</vt:lpstr>
      <vt:lpstr>WEB 1.0 </vt:lpstr>
      <vt:lpstr>WEB 2.0</vt:lpstr>
      <vt:lpstr>WEB 3.0</vt:lpstr>
      <vt:lpstr> 3D INTERNET</vt:lpstr>
      <vt:lpstr>APPLICATIONS </vt:lpstr>
      <vt:lpstr>EDUCATION </vt:lpstr>
      <vt:lpstr>ENTERTAINMENT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INTERNET</dc:title>
  <dc:creator>Swarna</dc:creator>
  <cp:lastModifiedBy>Swarna</cp:lastModifiedBy>
  <cp:revision>1</cp:revision>
  <dcterms:created xsi:type="dcterms:W3CDTF">2023-03-05T17:16:05Z</dcterms:created>
  <dcterms:modified xsi:type="dcterms:W3CDTF">2023-03-05T17:26:38Z</dcterms:modified>
</cp:coreProperties>
</file>