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3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9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5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031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6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07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51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5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5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1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1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3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0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2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2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29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Tags and Attributes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by </a:t>
            </a:r>
            <a:r>
              <a:rPr lang="en-US" dirty="0" err="1" smtClean="0"/>
              <a:t>Swarna</a:t>
            </a:r>
            <a:r>
              <a:rPr lang="en-US" dirty="0" smtClean="0"/>
              <a:t> </a:t>
            </a:r>
            <a:r>
              <a:rPr lang="en-US" dirty="0" err="1" smtClean="0"/>
              <a:t>Bairavi.S.R</a:t>
            </a:r>
            <a:endParaRPr lang="en-US" dirty="0" smtClean="0"/>
          </a:p>
          <a:p>
            <a:r>
              <a:rPr lang="en-US" dirty="0" smtClean="0"/>
              <a:t>21ENG056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5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4764" y="9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07722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8102" y="563479"/>
            <a:ext cx="8728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 </a:t>
            </a:r>
            <a:r>
              <a:rPr lang="en-US" dirty="0" smtClean="0"/>
              <a:t>Including “</a:t>
            </a:r>
            <a:r>
              <a:rPr lang="en-US" b="1" dirty="0" err="1" smtClean="0"/>
              <a:t>lang</a:t>
            </a:r>
            <a:r>
              <a:rPr lang="en-US" dirty="0" smtClean="0"/>
              <a:t>” attribute inside the &lt;html&gt; tag will help declare the language of webpage.</a:t>
            </a:r>
          </a:p>
          <a:p>
            <a:r>
              <a:rPr lang="en-US" dirty="0" smtClean="0"/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 smtClean="0"/>
              <a:t>The </a:t>
            </a:r>
            <a:r>
              <a:rPr lang="en-US" b="1" dirty="0"/>
              <a:t>id</a:t>
            </a:r>
            <a:r>
              <a:rPr lang="en-US" dirty="0"/>
              <a:t> attribute of an HTML tag can be used to uniquely identify any element within an HTML page.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 smtClean="0"/>
              <a:t>The </a:t>
            </a:r>
            <a:r>
              <a:rPr lang="en-US" b="1" dirty="0"/>
              <a:t>class</a:t>
            </a:r>
            <a:r>
              <a:rPr lang="en-US" dirty="0"/>
              <a:t> attribute is used to associate an element with a style sheet, and specifies the class of element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 smtClean="0"/>
              <a:t>The </a:t>
            </a:r>
            <a:r>
              <a:rPr lang="en-US" b="1" dirty="0" err="1"/>
              <a:t>dir</a:t>
            </a:r>
            <a:r>
              <a:rPr lang="en-US" dirty="0"/>
              <a:t> attribute allows you to indicate to the browser about the direction in which the text should </a:t>
            </a:r>
            <a:r>
              <a:rPr lang="en-US" dirty="0" smtClean="0"/>
              <a:t>flow.</a:t>
            </a:r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 smtClean="0"/>
              <a:t>The </a:t>
            </a:r>
            <a:r>
              <a:rPr lang="en-US" b="1" i="1" dirty="0" err="1"/>
              <a:t>xml:lang</a:t>
            </a:r>
            <a:r>
              <a:rPr lang="en-US" dirty="0"/>
              <a:t> attribute is the XHTML replacement for the </a:t>
            </a:r>
            <a:r>
              <a:rPr lang="en-US" i="1" dirty="0" err="1"/>
              <a:t>lang</a:t>
            </a:r>
            <a:r>
              <a:rPr lang="en-US" dirty="0"/>
              <a:t> </a:t>
            </a:r>
            <a:r>
              <a:rPr lang="en-US" dirty="0" smtClean="0"/>
              <a:t>attribute.</a:t>
            </a:r>
          </a:p>
          <a:p>
            <a:r>
              <a:rPr lang="en-US" dirty="0" err="1" smtClean="0"/>
              <a:t>Valing</a:t>
            </a:r>
            <a:r>
              <a:rPr lang="en-US" dirty="0" smtClean="0"/>
              <a:t> Vertically </a:t>
            </a:r>
            <a:r>
              <a:rPr lang="en-US" dirty="0"/>
              <a:t>aligns tags within an HTML element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b="1" dirty="0" err="1" smtClean="0"/>
              <a:t>Accesskey</a:t>
            </a:r>
            <a:r>
              <a:rPr lang="en-US" dirty="0" smtClean="0"/>
              <a:t> </a:t>
            </a:r>
            <a:r>
              <a:rPr lang="en-US" dirty="0"/>
              <a:t>Specifies a shortcut key for an element to be used in place of keyboard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b="1" dirty="0" err="1" smtClean="0"/>
              <a:t>Dropzone</a:t>
            </a:r>
            <a:r>
              <a:rPr lang="en-US" dirty="0" smtClean="0"/>
              <a:t> Specifies </a:t>
            </a:r>
            <a:r>
              <a:rPr lang="en-US" dirty="0"/>
              <a:t>whether the dragged data is copied, moved, or linked, when dropped.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96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8224" y="748145"/>
            <a:ext cx="99752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b="1" dirty="0" smtClean="0"/>
              <a:t>Hidden</a:t>
            </a:r>
            <a:r>
              <a:rPr lang="en-US" dirty="0" smtClean="0"/>
              <a:t> </a:t>
            </a:r>
            <a:r>
              <a:rPr lang="en-US" dirty="0"/>
              <a:t>Specifies whether element should be visible or not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b="1" dirty="0" smtClean="0"/>
              <a:t>Spellcheck</a:t>
            </a:r>
            <a:r>
              <a:rPr lang="en-US" dirty="0" smtClean="0"/>
              <a:t> </a:t>
            </a:r>
            <a:r>
              <a:rPr lang="en-US" dirty="0"/>
              <a:t>Specifies if the element must have it's spelling or grammar checked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b="1" dirty="0" err="1" smtClean="0"/>
              <a:t>Tabindex</a:t>
            </a:r>
            <a:r>
              <a:rPr lang="en-US" dirty="0" smtClean="0"/>
              <a:t> </a:t>
            </a:r>
            <a:r>
              <a:rPr lang="en-US" dirty="0" err="1" smtClean="0"/>
              <a:t>speciefies</a:t>
            </a:r>
            <a:r>
              <a:rPr lang="en-US" dirty="0" smtClean="0"/>
              <a:t> the tab order of an element.</a:t>
            </a:r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b="1" dirty="0" smtClean="0"/>
              <a:t>Translate</a:t>
            </a:r>
            <a:r>
              <a:rPr lang="en-US" dirty="0" smtClean="0"/>
              <a:t> is the </a:t>
            </a:r>
            <a:r>
              <a:rPr lang="en-US" dirty="0" err="1" smtClean="0"/>
              <a:t>boolean</a:t>
            </a:r>
            <a:r>
              <a:rPr lang="en-US" dirty="0" smtClean="0"/>
              <a:t> attribute that </a:t>
            </a:r>
            <a:r>
              <a:rPr lang="en-US" dirty="0"/>
              <a:t>specifies whether the content of an element should be translated or </a:t>
            </a:r>
            <a:r>
              <a:rPr lang="en-US" dirty="0" smtClean="0"/>
              <a:t>not.</a:t>
            </a:r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b="1" dirty="0" err="1" smtClean="0"/>
              <a:t>Contenteditable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dirty="0" err="1"/>
              <a:t>boolean</a:t>
            </a:r>
            <a:r>
              <a:rPr lang="en-US" dirty="0"/>
              <a:t> attribute to specify whether the element is editable or not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b="1" dirty="0" err="1" smtClean="0"/>
              <a:t>Contextmenu</a:t>
            </a:r>
            <a:r>
              <a:rPr lang="en-US" dirty="0" smtClean="0"/>
              <a:t> </a:t>
            </a:r>
            <a:r>
              <a:rPr lang="en-US" dirty="0"/>
              <a:t>Specifies a context menu for an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dirty="0"/>
              <a:t>Used to store custom data associated with the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b="1" dirty="0" err="1" smtClean="0"/>
              <a:t>Draggable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dirty="0" err="1"/>
              <a:t>boolean</a:t>
            </a:r>
            <a:r>
              <a:rPr lang="en-US" dirty="0"/>
              <a:t> attribute to specify whether the element can be dragged or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687" y="831273"/>
            <a:ext cx="787587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IN" dirty="0" smtClean="0"/>
              <a:t>The </a:t>
            </a:r>
            <a:r>
              <a:rPr lang="en-IN" b="1" dirty="0" err="1" smtClean="0"/>
              <a:t>Valing</a:t>
            </a:r>
            <a:r>
              <a:rPr lang="en-IN" dirty="0" smtClean="0"/>
              <a:t> tag </a:t>
            </a:r>
            <a:r>
              <a:rPr lang="en-US" dirty="0"/>
              <a:t>v</a:t>
            </a:r>
            <a:r>
              <a:rPr lang="en-US" dirty="0" smtClean="0"/>
              <a:t>ertically </a:t>
            </a:r>
            <a:r>
              <a:rPr lang="en-US" dirty="0"/>
              <a:t>aligns tags within an HTML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IN" dirty="0" smtClean="0"/>
              <a:t>The &lt;</a:t>
            </a:r>
            <a:r>
              <a:rPr lang="en-IN" b="1" dirty="0" err="1" smtClean="0"/>
              <a:t>abbr</a:t>
            </a:r>
            <a:r>
              <a:rPr lang="en-IN" dirty="0"/>
              <a:t>&gt; tag </a:t>
            </a:r>
            <a:r>
              <a:rPr lang="en-IN" dirty="0" smtClean="0"/>
              <a:t>specifies </a:t>
            </a:r>
            <a:r>
              <a:rPr lang="en-IN" dirty="0"/>
              <a:t>an </a:t>
            </a:r>
            <a:r>
              <a:rPr lang="en-IN" dirty="0" smtClean="0"/>
              <a:t>abbreviation.</a:t>
            </a:r>
          </a:p>
          <a:p>
            <a:endParaRPr lang="en-IN" dirty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IN" dirty="0" smtClean="0"/>
              <a:t>The </a:t>
            </a:r>
            <a:r>
              <a:rPr lang="en-IN" dirty="0"/>
              <a:t>&lt;</a:t>
            </a:r>
            <a:r>
              <a:rPr lang="en-IN" b="1" dirty="0"/>
              <a:t>acronym</a:t>
            </a:r>
            <a:r>
              <a:rPr lang="en-IN" dirty="0"/>
              <a:t>&gt; tag </a:t>
            </a:r>
            <a:r>
              <a:rPr lang="en-IN" dirty="0" smtClean="0"/>
              <a:t>specifies </a:t>
            </a:r>
            <a:r>
              <a:rPr lang="en-IN" dirty="0"/>
              <a:t>an </a:t>
            </a:r>
            <a:r>
              <a:rPr lang="en-IN" dirty="0" smtClean="0"/>
              <a:t>acronym.</a:t>
            </a:r>
          </a:p>
          <a:p>
            <a:endParaRPr lang="en-IN" dirty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IN" dirty="0" smtClean="0"/>
              <a:t>The &lt;</a:t>
            </a:r>
            <a:r>
              <a:rPr lang="en-IN" b="1" dirty="0" smtClean="0"/>
              <a:t>address</a:t>
            </a:r>
            <a:r>
              <a:rPr lang="en-IN" dirty="0" smtClean="0"/>
              <a:t>&gt; tag specifies an address element.</a:t>
            </a:r>
          </a:p>
          <a:p>
            <a:endParaRPr lang="en-IN" dirty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IN" dirty="0" smtClean="0"/>
              <a:t>The &lt;</a:t>
            </a:r>
            <a:r>
              <a:rPr lang="en-IN" b="1" dirty="0" smtClean="0"/>
              <a:t>b</a:t>
            </a:r>
            <a:r>
              <a:rPr lang="en-IN" dirty="0" smtClean="0"/>
              <a:t>&gt; tag specifies bold letters or texts.</a:t>
            </a:r>
          </a:p>
          <a:p>
            <a:endParaRPr lang="en-IN" dirty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IN" dirty="0" smtClean="0"/>
              <a:t>The &lt;</a:t>
            </a:r>
            <a:r>
              <a:rPr lang="en-IN" b="1" dirty="0" smtClean="0"/>
              <a:t>area</a:t>
            </a:r>
            <a:r>
              <a:rPr lang="en-IN" dirty="0" smtClean="0"/>
              <a:t>&gt; tag specifies the inside area of an image.</a:t>
            </a:r>
          </a:p>
          <a:p>
            <a:endParaRPr lang="en-IN" dirty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IN" dirty="0" smtClean="0"/>
              <a:t>The &lt;</a:t>
            </a:r>
            <a:r>
              <a:rPr lang="en-IN" b="1" dirty="0" smtClean="0"/>
              <a:t>big</a:t>
            </a:r>
            <a:r>
              <a:rPr lang="en-IN" dirty="0" smtClean="0"/>
              <a:t>&gt; tag specifies big texts.</a:t>
            </a:r>
          </a:p>
          <a:p>
            <a:endParaRPr lang="en-IN" dirty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IN" dirty="0" smtClean="0"/>
              <a:t>The &lt;</a:t>
            </a:r>
            <a:r>
              <a:rPr lang="en-IN" b="1" dirty="0" smtClean="0"/>
              <a:t>blink</a:t>
            </a:r>
            <a:r>
              <a:rPr lang="en-IN" dirty="0" smtClean="0"/>
              <a:t>&gt; text specifies the texts that are to be blinked.</a:t>
            </a:r>
          </a:p>
          <a:p>
            <a:endParaRPr lang="en-IN" dirty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IN" dirty="0" smtClean="0"/>
              <a:t>The &lt;</a:t>
            </a:r>
            <a:r>
              <a:rPr lang="en-IN" b="1" dirty="0" smtClean="0"/>
              <a:t>cite</a:t>
            </a:r>
            <a:r>
              <a:rPr lang="en-IN" dirty="0" smtClean="0"/>
              <a:t>&gt; tag specifies citations.</a:t>
            </a:r>
          </a:p>
          <a:p>
            <a:endParaRPr lang="en-IN" dirty="0"/>
          </a:p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IN" dirty="0" smtClean="0"/>
              <a:t>The &lt;</a:t>
            </a:r>
            <a:r>
              <a:rPr lang="en-IN" b="1" dirty="0" err="1" smtClean="0"/>
              <a:t>dd</a:t>
            </a:r>
            <a:r>
              <a:rPr lang="en-IN" dirty="0" smtClean="0"/>
              <a:t>&gt; tag specifies definition descriptions that are to be made.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04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380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HTML Tags and Attributes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21</cp:revision>
  <dcterms:created xsi:type="dcterms:W3CDTF">2022-08-15T03:49:40Z</dcterms:created>
  <dcterms:modified xsi:type="dcterms:W3CDTF">2022-08-16T14:58:56Z</dcterms:modified>
</cp:coreProperties>
</file>