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86" r:id="rId5"/>
    <p:sldId id="287" r:id="rId6"/>
    <p:sldId id="288" r:id="rId7"/>
    <p:sldId id="261" r:id="rId8"/>
    <p:sldId id="262" r:id="rId9"/>
    <p:sldId id="267" r:id="rId10"/>
    <p:sldId id="270" r:id="rId11"/>
    <p:sldId id="269" r:id="rId12"/>
    <p:sldId id="271" r:id="rId13"/>
    <p:sldId id="272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9" r:id="rId26"/>
    <p:sldId id="280" r:id="rId27"/>
    <p:sldId id="306" r:id="rId28"/>
    <p:sldId id="281" r:id="rId29"/>
    <p:sldId id="305" r:id="rId30"/>
    <p:sldId id="301" r:id="rId31"/>
    <p:sldId id="282" r:id="rId32"/>
    <p:sldId id="302" r:id="rId33"/>
    <p:sldId id="283" r:id="rId34"/>
    <p:sldId id="303" r:id="rId35"/>
    <p:sldId id="284" r:id="rId36"/>
    <p:sldId id="30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88" autoAdjust="0"/>
    <p:restoredTop sz="94707" autoAdjust="0"/>
  </p:normalViewPr>
  <p:slideViewPr>
    <p:cSldViewPr snapToGrid="0">
      <p:cViewPr varScale="1">
        <p:scale>
          <a:sx n="79" d="100"/>
          <a:sy n="79" d="100"/>
        </p:scale>
        <p:origin x="14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47:44.0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9674 6375 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58:22.4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22746 6499 0,'0'25'156,"25"-1"-140,-25 26 15,0 0 1,25 49-32,-25-74 15,0 24 16,0-24 1,0 0 15,-25-25 124,25-25 1,25 0-62,0 25-95,-1 0 17,1 0-1,0 0-16,-25 25 1,25 0 0,-25 25-1,0-26 17,0 1 30,25-25-31,-25 25 1,24 0-32,1 0 31,0-1-16,-25 1 17,50 0-17</inkml:trace>
  <inkml:trace contextRef="#ctx0" brushRef="#br0" timeOffset="3011.92">22945 6672 0,'24'-24'31,"1"-1"0,0 25-15,-25 25 93,25-25-109,-25 24 16,25-24-1,-25 25 1,0 0 31,0 0-31,0 0-1,0-1 1,0 1 31,0 0-47,0-75 250,25-24-219,-25 49-15,0 0-1,24 1 16,-24-1-15,25 25 15,-25-25 32,0 0-32,0 0 0,0 50 329,0 0-345,0 0 1,-25-25 0,25 25-16,0-1 31,0 1 16,0 0-16,0 0 16,25 0 31,-25-1-47,25-24-31,0 0 31,0 0-15,-1 0 0,1 0-1,0 0 1,0 0 15</inkml:trace>
  <inkml:trace contextRef="#ctx0" brushRef="#br0" timeOffset="5159.17">23143 6350 0,'50'0'109,"-25"0"-62,-1 0-16,1 50 1,25 49-17,-25-25-15,-1-49 16,1 25 0,-25-26-1,0 1 1,25-25-1,-25 25-15,25-25 16,0 0 15,-1 0 1,1 0 30,0-25-15,-25 0-16,-25 25 204,25 25-173,0 0-46,-25 0-1,25 0 1,0-1 0,0 1-1,0 25 1,0-25 15,25 24-15,0 1-1,0-25 17,0 0-17,-25-1 16,0 1 1,0 0-17,-25-25 63,25 25-46,-25-25-1</inkml:trace>
  <inkml:trace contextRef="#ctx0" brushRef="#br0" timeOffset="20541.54">22002 6995 0,'-25'0'157,"-24"50"-142,24-26 1,0 1-1,25 0 1,-25-25 0,25 25-1,0 0 1,0 24 15,0-24 32,25-25-16,0 0-32,24 0 1,-24 0-1,25 0 17,-25 0-1,0 0 63,-1 0-63,1 0 0,-25 25 63,0 0-63,0-1-31,-25 1 31,1-25 1,-1 25-1,0-25-15,0 25-1,25 0 16,-25-25-15</inkml:trace>
  <inkml:trace contextRef="#ctx0" brushRef="#br0" timeOffset="21829.09">22275 7317 0,'25'0'187,"49"0"-171,1 50-16,-1-25 16,-49 0-1,0-25 1,-1 0-1</inkml:trace>
  <inkml:trace contextRef="#ctx0" brushRef="#br0" timeOffset="22763.35">22498 7243 0,'-25'0'47,"25"50"-31,0-1-1,-24 1 17,24-25-1,0-1-15</inkml:trace>
  <inkml:trace contextRef="#ctx0" brushRef="#br0" timeOffset="23955.2">22325 7020 0,'24'-25'109,"1"25"-93,0-25 15,0 25 0,-25-25 32,25 1-48,-1 24 1</inkml:trace>
  <inkml:trace contextRef="#ctx0" brushRef="#br0" timeOffset="25685.1">22399 7094 0,'25'-25'203,"-25"1"-171,49 24-1,-24-25 63,0 25-63,0 0 16,-25-25 218</inkml:trace>
  <inkml:trace contextRef="#ctx0" brushRef="#br0" timeOffset="28285.31">21308 5755 0,'24'-25'32,"-48"50"-32,48-75 15,-24 75 126,-24 24-125,24 1 15,-50 0-31,25-1 0,25 1 15,-25-50 1,25 25 0,-24-25-1,24 25 63,74-25-62,0 0 15,-24 0-31,-25 0 16,24 0 0,-24 0-1,0 0 79,-25 24-63,0 26-15,0-25 15,0 0-15,0-1-1,-25 1 17,0 0-1,1 0 422,-1 0-437,0-25 15,0 24-16,0-24 32</inkml:trace>
  <inkml:trace contextRef="#ctx0" brushRef="#br0" timeOffset="30477.42">21605 6127 0,'25'0'140,"-25"25"-124,25-1 15,0-24-15,-25 25 15,24-25 32,1 0-16,0 0-1,-25-25-14,0 1 155,0-51-171,0 50 15,0 1 0,0 48 204,0 26-204,0 0-15,25-26-1,-25 1-15,0 0 16,0 0 15,0 0 0,0 49-15,0-49 15,0 0 32,0-1-48,0 1 1</inkml:trace>
  <inkml:trace contextRef="#ctx0" brushRef="#br0" timeOffset="31546.37">21779 5854 0,'49'0'94,"1"-25"-78,-25 0-1,74-49 16,-49 49 1</inkml:trace>
  <inkml:trace contextRef="#ctx0" brushRef="#br0" timeOffset="32497.75">21853 6028 0,'0'-25'47,"25"25"-47,0-50 16,49 25 15,-49 1 0,-25-1-31,25 25 16,0 0 15</inkml:trace>
  <inkml:trace contextRef="#ctx0" brushRef="#br0" timeOffset="34961.78">22225 5209 0,'0'25'78,"25"74"-63,-25-74 1,25 24-16,-25-24 16,25 0-1,-25 0 17,0 0-1,0-1 0,0 1 32,-50-25 93,25 0-125,50-25 125,0 25-140,0 0 78,0 25-47,-1 0-16,1 0-16,-25 0 1,25-1 0,-25 1-1,25 0 1,-25 49 0,49-49-1,-24 0 16,-25 0-31,25-25 16,0 0 0,0 0 15,-1 0-15</inkml:trace>
  <inkml:trace contextRef="#ctx0" brushRef="#br0" timeOffset="37791.84">22498 5283 0,'25'0'94,"0"0"-78,0 0 15,-25 25 31,24-25-46,1 25 15,0-50 94,-25 0-109,25 1 0,-25-1-16,0 0 187,0 0 141,0 0-281,0 1-47,0 73 281,25 1-265,-1-1-16,26 26 16,-50-50 15,25-25-31,-25 24 78,0 26-62,0-25-1,0 0 16,0-1 1,0 1-1,0 0-15,-25 0 30,0-25 1</inkml:trace>
  <inkml:trace contextRef="#ctx0" brushRef="#br0" timeOffset="38850.94">22945 5457 0,'24'0'109,"-24"25"-93,0 0-1,0-1 1,0 1 0,0 0 77,0 0-93,0 0 16,0-1 15</inkml:trace>
  <inkml:trace contextRef="#ctx0" brushRef="#br0" timeOffset="42204.82">22969 5060 0,'0'-25'125,"0"1"-109,0-26-1,25 50 1,-25-25-1,25 25-15,0 0 110,0 0-79,0 0 0,-1 0 1,-24 25-1,0 25-16,0-26 17,0 26-1,0-25-31,0 24 16,0-24 15,0 0-16,0 0 17,0 0-1,0-1 391,25-24-282,0 0-108,0-24-1,0-1 63,-1 0-94,1 25 31,-25-25-15</inkml:trace>
  <inkml:trace contextRef="#ctx0" brushRef="#br0" timeOffset="43372.49">23044 5110 0,'25'0'78,"24"-50"-63,1 25 1,0 25 0,-1-24-1,-24 24 79</inkml:trace>
  <inkml:trace contextRef="#ctx0" brushRef="#br0" timeOffset="45934.65">23069 4762 0,'25'0'78,"-1"0"-63,1 0 1,0 0-16,25 0 31,-50 25-15,24 0 15,-24 0-31,25 0 16,0-25-1,-25 25 1,0-1 0,25-24-16,-25 25 15,25-25 1,-1 25 15,1-25-31,0 0 47,0 0-16,0 0 79,-25-25-95,0 0 1,24 25 0,-24 25 468,-24 0-468,24 0 30,0 24-14,0-24-17,24 25 1,1-50-16,0 25 31,0-25 16,-25 24-16,0 1-31,25 25 16,-1-25 31,-24-1-16,0 1 0,-24 0-15,24 0 0</inkml:trace>
  <inkml:trace contextRef="#ctx0" brushRef="#br0" timeOffset="52122.14">20067 5383 0,'25'0'172,"0"24"-157,0 26 1,0-25-1,-25 0 1,24-1 0,1 1-1,-25 0 1,25-25 0,-25 25-1,25-25 16,-25 25 1,-25-25 77,-25-50-93,26 25-16,-1-24 15,0 49 1,0-25 15,25 0 94,0 0-78,-25 25-31,25-25 31,0 1 140,25 24-171,0 0-1,0-25 17,0 25-17,-1 0 16,1 0-15,0 0 0,25 0 15,-26 25 0,1-25-31,-25 24 16,25 1-1,-25 0 1,0 0 15,0 0-15,0-1-16,0 26 16,0-25-1,-25 0 1,0 24-16,25-24 31,-24-25 32</inkml:trace>
  <inkml:trace contextRef="#ctx0" brushRef="#br0" timeOffset="53093.53">20489 5358 0,'25'-25'15,"0"0"1,49-24 15,-24-26-31,49 26 31,-99 24-31,25 25 16</inkml:trace>
  <inkml:trace contextRef="#ctx0" brushRef="#br0" timeOffset="54048.59">20638 5432 0,'0'25'15,"25"-50"126,24-24-126,26-1 1,148-173 15,-198 223 1,-25-25-32</inkml:trace>
  <inkml:trace contextRef="#ctx0" brushRef="#br0" timeOffset="55815.63">21134 4614 0,'25'49'63,"0"1"-48,-1 24 1,-24-49 0,25 25-1,-25-25-15,0-1 16,0 1 0,0 25-1,0-25 1,0-1 15,0-48 188,25 24-219,-25-25 15,25 25 1,0 0 0,-1 0-1,1 25 1,-25-1 0,50 51-1,-25-26-15,-25 26 31,24-50 16,1 24-31,0-24 15,0-25 0,0 0-15,-1 0 0</inkml:trace>
  <inkml:trace contextRef="#ctx0" brushRef="#br0" timeOffset="57378.63">23813 5035 0,'25'0'156,"49"0"-124,-49 25-17,-25 0 48,0 25-48,0-26 1</inkml:trace>
  <inkml:trace contextRef="#ctx0" brushRef="#br0" timeOffset="62283.09">23813 6003 0,'49'0'78,"-24"0"-78,0 0 16,0 0 0,0 25-1,-1 24 1,51 100 15,-50-25-31,0-99 16,-1 0-1,-24-1-15,25-24 32,-25 25-17,50 0 1,-25-25 0,-1-25 62,-24 0-47,0 1 375,0-1-390,0 50 328,0 24-313,0-24-16,0 0 1,0 0 0,25-1 46,-25 1-46,25 0-16,0-25 15,-25 25 1,25 0 78,-25-1-79,0 1 1,0 25 31,0-25-16,-25 49 0,0-74-31,25 25 16,-25 0 0,25 0-1,-25-1 1</inkml:trace>
  <inkml:trace contextRef="#ctx0" brushRef="#br0" timeOffset="63516.36">23788 6747 0</inkml:trace>
  <inkml:trace contextRef="#ctx0" brushRef="#br0" timeOffset="64071.25">23912 6598 0</inkml:trace>
  <inkml:trace contextRef="#ctx0" brushRef="#br0" timeOffset="64992.46">24086 6524 0</inkml:trace>
  <inkml:trace contextRef="#ctx0" brushRef="#br1" timeOffset="83780.27">21332 6152 0,'-24'0'31,"48"0"141,26-25-156,0 0-1,49-25 1,50 1-16,-1-1 15,-24-24 17,1 24-32,296-99 31,-148 25 0,-199 99-15,1-24-1,-26 24-15,26-25 16,-1 1 0,26-1-1,-26-24-15,75-1 16,-50 26 0,0-50-1,0-1 1,-49 76-16,49-26 31,-74 0 0,-25 25-15,0 1 15,0-1-15,0 0-1</inkml:trace>
  <inkml:trace contextRef="#ctx0" brushRef="#br1" timeOffset="86168.28">21828 7516 0,'0'0'0,"25"-25"63,25 0-47,173-148 15,-173 123-16,24 25 1,-49 0 0,0 25-16,0-24 15,-1 24 1,26-50 0,0 50-16,-1-25 15,1 0 1,24-24-1,50 24-15,-49 0 32,148-74-1,-173 74-31,-1 25 0,-24-25 16,0 25 15,0 0 109,-1-25-124,26 1-16,0-1 16,24 0-1,-24-25-15,-26 26 16,-24-1 0,25 25-1,-25-50 1,0 25-1,0 1 48,0-1-32</inkml:trace>
  <inkml:trace contextRef="#ctx0" brushRef="#br1" timeOffset="94008.37">21680 4366 0,'0'24'156,"0"1"-140,24 25-16,1-25 15,-25 24 1,25 1-1,-25-25 32,0-1-31,0 1-16,0 0 16,25-25 609,0 0-375,-1 0-125,1 0-94,0 0 0,-25 25 16,0 0-16,0-1-31,25 1 31,-25 0 1,0 0-1,0 0 0,25-25 16,-25 25 0,24-25-16,1 0-15,0 0 15,0 0 0,0 0 1,0 0 30</inkml:trace>
  <inkml:trace contextRef="#ctx0" brushRef="#br1" timeOffset="97079.8">21977 4465 0,'25'0'141,"0"0"-63,0 25 15,-25-1-77,0 1-16,0 0 47,0 0-31,0 0 15,25-50 250,-25 0-265,0 0-16,0 0 31,0 1 0,0-1-15,24 25-1,-24-25 17,0 0-17,0 0 63,0 1-31,0-1-31,0 50 234,0-1-234,0 1 15,0 0 16,50 0-16,-50 0-15,25-25-1,24 0 16,-24 0 1,0 0-1</inkml:trace>
  <inkml:trace contextRef="#ctx0" brushRef="#br1" timeOffset="97986.33">22374 4415 0,'0'50'110,"25"-25"-79,-25-1 31,0 1-30,0 0-1,0 0-31</inkml:trace>
  <inkml:trace contextRef="#ctx0" brushRef="#br1" timeOffset="100249.39">22449 4167 0,'0'25'125,"24"-25"-109,1 25 15,0-25 16,0 0 47,0-25 31,-25 0-47,0-49-31,0 24-16,0 25-31,0 50 344,24 0-313,1 25-15,0-26-1,-25 1 17,25-25-17,-25 25-15,25-25 16,-25 25 0,0 0-1,24-1 1,-24 1-1,0 0 32,0 25-31,0-1 0</inkml:trace>
  <inkml:trace contextRef="#ctx0" brushRef="#br1" timeOffset="101099.71">22845 4266 0,'25'0'109,"-25"25"-93,0 0-16,25 0 15,-25 0 17,0-1-1</inkml:trace>
  <inkml:trace contextRef="#ctx0" brushRef="#br1" timeOffset="103225.68">22821 3845 0,'0'-50'93,"49"1"-77,-24-1 15,0 50 16,0 0 0,-1 25-31,-24 0-1,0-1 1,25 1 15,-25 0-15,0 25 15,0-1-31,0-24 16,0 0-1,0 0 17,0-1-1,25 1-16,-25 0 79,25-25 62,0 0-140,24 0 0,-24 0 15,-25-25 47,25 25 78,-25-25-124,25 25-1,-25-24-16</inkml:trace>
  <inkml:trace contextRef="#ctx0" brushRef="#br1" timeOffset="104632.62">22945 3919 0,'24'-25'16,"-24"1"-1,25 24 1,0 0 15,0-25 79,0 25-79,-25-25-31,25 25 31,-25-25 141,24 25-156</inkml:trace>
  <inkml:trace contextRef="#ctx0" brushRef="#br1" timeOffset="110331.4">23019 3497 0,'25'0'125,"0"0"-109,0 0-1,-1 0 17,-24 50 14,25-50-30,0 50-16,0-50 16,-25 24 46,25-24-46,-1 0 15,1 25 0,0-25 1,0 0 421,0 0-360,-1 0-61,1 0-1,0 0 156,-25-25-140,0 1 250,0-1-141,-25 25 219,25 25-296,0-1-17,-25-24-46,25 25 31,0 0 109,0 0-78,0 0-62,0 0 109,0-1-63,0 1-31,0 0 1,25-25-1,-25 25 0,25 24 0,-25-24 16,0 0 16,0 0-32,0 0 0,0-1 94,0 1-94,0 0 110,-25-25-110,25 25-15,0 0 15</inkml:trace>
  <inkml:trace contextRef="#ctx0" brushRef="#br1" timeOffset="140782.68">21977 5035 0,'25'0'125,"25"-24"-110,99-51 1,-75 26-16,0 24 16,26-50 15,-1 26 0,-74-1-15,24 25-1,1-24 1,-1 49 0,26-50-16,-26 25 15,1 0 1,0 1-1,-1-1 1,1 0 0,-25 0 234,24 0-250,51-49 31,-51 24-31,75 1 16,0-26-1,-25 26 1,-24 24-1,-1 0-15,-24 0 16,-1 1 0,-24-1-1,25 0-15,-25 0 32</inkml:trace>
  <inkml:trace contextRef="#ctx0" brushRef="#br1" timeOffset="142347.41">23292 4390 0,'0'25'110,"0"25"-95,50-25 1,-50 24 0,49 1-16</inkml:trace>
  <inkml:trace contextRef="#ctx0" brushRef="#br1" timeOffset="145404">23490 4341 0,'0'25'172,"0"24"-140,0-24-1,25-25-16,-25 25 1,25 0 15,25-25-15,-26 0 31,-24-25 31,25 25-62,-25-25-16,0 0 15,0 0 95,-25 25 30,1-24-124,-26 24 93,25 0-93,0 0-16,1 0 31,48-25 110,1 25-110,0-50-31,0 50 16,0 0-1,-1-25 1,1 50 328,-25 0-329,0 0 16,25-25 1,0 25-17,0-25 17,-1 0-1,1 0 0,0 0 63,-25-50 15,0 0-93,0 26 31,-25 24 62,0 0-93,1 0 77,-1 0-46,0 0-31</inkml:trace>
  <inkml:trace contextRef="#ctx0" brushRef="#br1" timeOffset="149923.29">24011 4192 0,'25'0'250,"50"0"-235,-26 0 1,1 0-1,-1 0-15,26-25 16,-26 25 0,-24-25-1,0 25 1,25-24-16,-1 24 31,-49-25-15,25 25 15,0-25-15,0 25 452,-1-25-452,26 25 0,-25 0-1,0-25 1,-1 25 0,-24-24-16,25 24 31,0 0 47,0-25 16,0 0-63,24 0 0,-74 0 219,1 25-234,-1 0 31,0 0 0,0 0-32,0 0 16,1 0 219,48 0-31,51 0-203,-50 0-16,-1 0 31,1 0-15,0 0 31,0 0-16,0 0 0,-1 0-15,-48 50 296,-1-50-296,25 25-1,-25-25 1,25 25 62,-25-1-62,0 1 93,1 0-93,24 0 31,-25-25 93,25-25-46,-25 25-78,25-25-1,0 0 17,-50-24 46,50 24-63,0 0 1,-24 25 234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01:42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 4663 0,'25'0'32,"0"0"-17,24 0-15,1 0 16,-1 0-1,-24 0-15,0 0 16,25 0 0,-25 0 15,-1 0-15,-48 0 171,-1 0-171,-25 0-1,-24 0 1,-26 0 15,26 0 16,49 0 47,25 25 218,0 0-296,-25 0 0,25-1-1,-24 51 1,-1 198-1,25-174 1,0 50 0,0-50-16,0 25 31,0 25-15,0-100-1,0-24 16,0 0-15,0 25 0,-25 24-1,25-49-15,-25 0 16,25 0 15,0-1-15,0 26 249,0 0-249,25-26-16,-25 1 16,0 0-1,25-25 1,-25 25 0,0 0-16,0-1 15,0 1 16,0 0 16,0 0-31,0 0 15,0-1 0,49-24 141,-24 25-172,0-25 16,25 0 0,-1 0-1,-24 0 1,0 0-16,24 0 15,-24 0 17,0 0-17,-25 25 17,25-25-1,0 0 0,0 0 0,-1 0 16,26 0 0,-25 0-16,0 0 16,-25 25 0</inkml:trace>
  <inkml:trace contextRef="#ctx0" brushRef="#br0" timeOffset="40192.41">3994 9674 0,'25'0'188,"24"0"-172,-24 0 15,0 0-31,0 0 15,0 0 1,-1 0 0,1 0-1,0 0-15,25 0 32,-1 0-1,-24 0-31,0 0 15,0 0 1,-1 0 0,1 0-1,0 0 17,0 0-17,0 0 1,-1 0-1,26 0 17,0 0-1,-26 0-31,1 0 16,0 0-16,25 0 15,-26 0 16,1 0-15,0 25-16,25-25 16,-26 0 15,1 0-31,0 0 16,25 0 15,-1 0 0,-24 0-15,0 0-1,0 0 1,0 0 46,24 0 188,1 0-234,-1 0 15,1 0-31,0 0 16,-1 0 0,-24 0-1,0 0-15,24 0 16,-24 0-1,0 0 1,0 0 0,0 0-16,-1 0 15,26 0 1,-25 24 15,99-24 0,-99 0-31,24 0 16,-24 0 0,0 0-1,0 0-15,-1 0 16,1 0 0,25 0-1,-25 0 1,24 0-1,-24 0 17,25 0-17,-1 0 1,-24 0 0,0 0-16,0 0 15,24 0 1,-24 0-1,0 0 1,0 0-16,0 0 16,-1 0-1,26 0 1,-25 0 0,24 0-1,26 0 16,-1 0-15,-49 0-16,25 0 16,-1 0-1,-24 0 1,0 0-16,0 0 16,24 0-1,-24 0 1,0 0-1,0 0-15,0 0 32,-1 0-17,1 0 63,0 0-78,25 0 438,-26 0-422,1 0-1,50 0 1,-26 0-1,-24 0 1,0 0-16,0 0 16,-1 0 15,1 0 16,0 0 15,0 0-15,0 0-16,-1 0-15,1 0 62,0 0-31,0 0-16,-25-24 32</inkml:trace>
  <inkml:trace contextRef="#ctx0" brushRef="#br0" timeOffset="46367.42">8831 9649 0,'25'0'266,"74"0"-220,-25 0-14,-49 0-32,0 0 15,0 0 1,-1 0 15,1 0-31,0 0 16,0 0 15,0 0-15,-1 0-16,1 0 31,50 25 0,-26-25-15,-24 0 15,25 0 250,-25 0-265,99 0 15,-25 0 0,-50 0-15,1 0 0,0 0-16,-1 25 15,26-25 1,-51 0-16,26 0 16,-25 24-1,0-24 1,-1 0-16,1 0 15,25 0 298,-1 0-297,1 0-1,0 0 1,-25 0-1,-1 0-15,26 0 16,-25 0 0,0 0-1,99 0 17,-50 0-1,-49 0-31,24 0 15,-24 0 1,0 0-16,25 0 16,-26 0-1,1 0 17,0 0 311,0 0-311,24 0-17,-24 0-15,25 0 16,-25 0-16,24 0 15,50-24 1,-49 24-16,0 0 47,24 0-31,-49 0-16,25 0 15,-26 0 1,26 0-1,0 0 1,-26 0-16,26 0 16,0 0-1,-26 0 1,1 0 0,0 0-16,25 0 15,-1 0 16,1 0 1,-25 0-1,-1 0-31,26 0 16,-25 0-1,0 0 1,-1 0-16,1 24 15,0-24 1,25 0 0,-26 0 15,51 0 0,-50 0-31,-1 0 16,1 0-16,0 25 15,25-25 1,-25 0 0,-1 25-16,26-25 15,-25 0 1,0 0 31,24 0 31,-24 0-62,0 0-16,0 0 31</inkml:trace>
  <inkml:trace contextRef="#ctx0" brushRef="#br0" timeOffset="70512.8">5829 10740 0,'25'0'125,"25"0"-110,24 0 1,1 0 0,98 0 15,75 0 0,-198 0-31,24 0 16,-24 0-1,-25 0 1,0 0-16,24 0 16,-24 0-1,25 0 1,-26 0 0,26 0-1,49 0-15,-49 0 16,-1 0-1,26 0 17,24 0-17,-74 0 1,0 0 0,0 0-1,-1 0 235,1-24-234,198-1-1,-148 25-15,49 0 47,25 0-31,-100 0 0,26 0-1,-26 0 16,-24 0-31,25 0 16,-25 0 0,-1 0-1,26 0 1,-25 0 0,24 0-1,-24 0 1,99 0 15,0 0 0,-49 0-31,-26 0 16,1 0 0,-1 0-16,1 0 15,0 0 1,-26 0-1,26 25-15,0-25 16,-1 0 0,26 0-1,24 0 17,-25 0-1,-24 0-31,0 0 15,-26 0-15,26 0 16,-25 24 0,24-24-1,-24 25-15,0 0 16,0-25 0,0 0-1,24 0 1,-24 0-16,49 25 31,-24 0 0,-25-25-31,0 0 16,-1 0 0,1 24-1,0-24 360,0 0-359,0 0-1,24 0 1,-24 0 0,25 0-1,-26 0 1,26 0 0,-25 0-1,25 0 16,-26 0 1</inkml:trace>
  <inkml:trace contextRef="#ctx0" brushRef="#br0" timeOffset="77304.48">5929 11757 0,'24'0'157,"26"0"-142,-25 0-15,0 0 16,24 0-1,1 0 1,-25 0 0,24 0-16,51-24 31,98 24 0,-148 0-15,-1 0-1,26 0-15,-26 0 16,26 0 0,-26 0-1,1 0 1,-1-25-16,1 25 16,0 0-1,-26 0 1,51 0 15,-25 0-15,-1 0-1,1 0-15,-25 0 16,-1 0 0,26 0-1,0 0 1,-1 0-16,-24 0 15,0 0 1,0 0 0,-1 0-16,1 0 15,0 0 1,0 0 0,99 0 15,-99 0-16,24 0 1,-24 0 0,0 0 31,0 0 265,-1 0-296,26 0-1,0 0 1,-26 0-16,26 0 16,-25 0-1,25 0 1,-26 0-16,26 0 15,-25 0 1,24 0 0,-24 0-16,0 0 15,74 0 32,-24 0-31,-26 0-1,1 0 1,-25 0-16,24 0 16,1 0-1,-25 0 1,-1 0-16,1 0 16,0 0-1,0 0 1,0 0 15,24 0 0,-24 0-15,0 0 0,24 0-1,-24 0 1,0 0-1,0 0 17,0 0 1655,-1 0-1515,1 0-63,0 0-62,0 0 16,0 0-32,0 0-15</inkml:trace>
  <inkml:trace contextRef="#ctx0" brushRef="#br0" timeOffset="91545.75">6226 8607 0,'25'0'140,"0"0"-124,0 0-1,0 0-15,-1 0 16,1 0 0,0 0-1,0 0 1,24 0 15,-24 0-15,50 0-1,-1 0 17,25 0-1,-49 0-31,-1 0 16,-24 0-1,0 0 1,25 0-16,-1 0 15,-24 0 1,0 0 0,0 0-16,24 0 15,1 0 17,-25 0-17,24 25 16,-24-25-15,25 0-16,-25 0 16,-1 0-1,26 0 1,-25 0 0,24 0 15,-24 0-16,0 0-15,0 0 16,0 0 0,24 25 15,-24-25-31,25 0 31,-1 25-15,-24-25-1,25 0 1,-26 0 0,1 0-1,25 0-15,-25 0 16,24 24 15,-24-24-15,-25 25 15,50-25 47,-26 0-31</inkml:trace>
  <inkml:trace contextRef="#ctx0" brushRef="#br0" timeOffset="138435.22">2481 7565 0,'25'0'109,"-1"0"-93,-24-24-1,50 24 16,-25 0 1,0 0-32,-1 0 31,1 0-15,0 0-16,0 0 31,24 0-16,1 0 1,-25 0 0,24 0-16,1 0 15,149 0 32,-100 0-31,-25 0-1,-24 0 1,-1 0-16,1 0 16,0 0-1,-1 0 1,1 0 0,-25 0-16,24 0 15,-24 0 1,25 0-1,-26 0-15,51 0 32,-1 0-17,50 0 1,-49 0 0,-26 0-1,1 0 1,0 0-16,-1 0 15,1 0 1,24 0 0,-49 0-1,25 0 1,-1 0-16,-24 0 16,124 0 15,-25 0 16,-99 0-47,-1 0 15,26 0 1,0 0 0,-1 0-1,1 0 1,0 0-16,-26 0 15,26 0 1,24 0 0,50 0 15,0 0 0,-99 0-15,0 0-1,25 0-15,-26 0 16,26 0 0,0 0-1,-1 24-15,1-24 16,-25 0 0,-1 0-1,26 0 1,-25 25-16,49-25 31,-24 25 0,-25-25-31,0 0 16,-1 0 0,1 0-1,0 0-15,0 0 16,0 0 15,-1 0-15</inkml:trace>
  <inkml:trace contextRef="#ctx0" brushRef="#br0" timeOffset="149797.41">9228 4564 0,'49'-25'187,"1"25"-171,0 0-1,98 0 1,-123 0-16,25 0 16,24 0 15,1 0 0,-51 0-15,1 0-1,-25 50 173,0 24-173,0 50 1,0 25-16,0 50 16,0-1-1,0 50 1,0-25 0,50-24-1,-50-50-15,0-75 31,0-24-31,0-26 32,0 1-17,0 0 251,0 0-125,0 0-110,0-1 0,-25-24 141,0 25-172,-24-25 16,-26 0-1,26 0 1,-1 0-16,0 25 15,26-25 1,-1 0 0,0 0 562</inkml:trace>
  <inkml:trace contextRef="#ctx0" brushRef="#br0" timeOffset="151909.79">10319 5283 0,'0'25'141,"50"0"-125,-1 25-1,1 49 1,49 25 0,-49 25 15,-50-125-16,0 1 1,0-50 140,0 1-124,0-26-32,0 0 15,0 1 1,0-1-1,0 1 1,0 24 0,25-74-16,-25 74 15,0 0 1,0 0 0,0-24-1,0 24 1,0 0 62,0 0 16,-25 25-79,0 0 1,0 0 46,25 25 32,0 0 0,25-25-78,0 25 15,0-25-16,-1 24 32</inkml:trace>
  <inkml:trace contextRef="#ctx0" brushRef="#br0" timeOffset="153207.17">10914 5011 0,'0'24'63,"0"26"-48,25-25 1,-25 24 0,25 1-1,0 0-15,0-1 16,-25-24-1,24 49 1,-24-49 0,25 99 15,0-25-15,0-49-16,-25-25 15,0 0 1</inkml:trace>
  <inkml:trace contextRef="#ctx0" brushRef="#br0" timeOffset="154752.12">10939 5606 0,'0'-25'31,"0"0"47,25 25-78,0-25 31,0 25-31,24-24 0,-24-1 16,25 0-1,-1 0 1,-24 0 0,0 25-16,0-24 15,-1 24 126,1 0-110,-25 24 94,0 1-125,0 0 31,0 0-15,0 0 15,0-1 1,0 1-17,25 0 16,-25 0 1,0 0-1</inkml:trace>
  <inkml:trace contextRef="#ctx0" brushRef="#br0" timeOffset="155665.43">11262 5135 0</inkml:trace>
  <inkml:trace contextRef="#ctx0" brushRef="#br0" timeOffset="160689.57">11485 5283 0,'0'25'79,"0"0"-64,0 25 1,25-26-1,-25 26-15,0-25 16,0 0 0,0-1 15,0 1 0,0-50 188,0 1-203,25 24-16,-25-25 15,0 0 16,24 0 32,-24 0-47,25 25 30,-25-24-14,25 24 15,0 0 31,0 24 62,-1-24-140,-24 25 16,0 0 15,25-25 0,-25 25 48,0-75 92,0 25-139,0 1 30,0-1 32,0 0-78,25 0 15,0 0 78,0 25-31,-1 0 32,1 25-63,-25 0-32,0 0 1,25 0 15,0-25 0,-25 24 1,0 1 93,25-25 156,-1 0-250,26 0-15,-25 0-1,0 0 17,-25-25-17,24 1 16,-24-1 1,25 0-17,-25 0 1,0-24 15,25 49 0,-25-25-31,0 0 47,0-25 16,0 26 15,-25 24-31,0 0 0,1 0-32,-1 49 63,25-24-62,0 0 0,0 0 15,0-1-31,0 1 31,0 0 0,25-25-15,-25 25 0,24-25-1,1 0 17,25 0-1,-25 0-31,-1 0 15,1-25 17,0 25-17,-25-50-15,25 50 16,-25-49 0,25 24-1,-1-49 1,1 49-16,-25-25 31,0 25 16,0 1-16,0-1 0,-25 25 63,25-25-78,-24 25-1,-1 0 32,25 25 110,49 0-142,-24-1 1,25 1-16,-25 0 15,24 0 1,-24 0 0,0 24-1,0-24 17,-25 0-17,0 0 32,0-1 16,0 1-48,0 0 32,0 0-31,-25-25-1</inkml:trace>
  <inkml:trace contextRef="#ctx0" brushRef="#br0" timeOffset="166646.51">21605 7789 0,'25'0'47,"0"0"-31,0 0-1,24 0-15,-24 0 16,0 0 0,0 0-1,-25 24 329,24 26-328,-24 74-16,0 50 15,0-1 1,0-49 0,0 25-1,25-50-15,-25 50 16,0 149 15,0-174-15,25 322-1,0-247 1,-25-50 0,25-25-16,-25-25 15,24-49 1,-24-1-1,0 1 1,0-25 0,0-1-1,0 1-15,0 25 16,0-25 0,0-1-1,50 51 16,-50-50 251,0-1-282,0 51 15,0-1 1,0 1 0,0-1-1,0-24-15,0 49 31,50 50 1,-50-124-17,0 24 1,0-24-16,-50-25 234,-24 0-218,-1 0 0,26 0-1,-1 0 1,25 0-16,0 0 15,-24 25 17,24-25-1,0 25 31,0 24-46,25-74 187</inkml:trace>
  <inkml:trace contextRef="#ctx0" brushRef="#br0" timeOffset="168410.22">22399 9079 0,'0'0'0,"0"24"15,0 26 1,0 0-1,25-1 1,0 1-16,-25-1 16,0 26-1,0-26 1,0-24 0,24 0-16,-24 0 46,25-25-30,-25-50 93,0 1-93,-25-1 0,25 25-16,-49-99 31,24 75 0,25 24-31,-25 0 16,25 0-1,0-24 17,0 24-32,-25 0 15,25 0 1,-24 25 0,24-25-1,24 0 126,1 1-141,0-1 15,25 25 1,-26 0 0,26 0-1,-25-25 1,0 25 15,-1 0 63,1 0-32</inkml:trace>
  <inkml:trace contextRef="#ctx0" brushRef="#br0" timeOffset="170272.13">22449 9327 0,'0'-25'188,"0"0"-79,24 25-93,26 0 0,-25 0-1,0 0 48,-25-25 171,24 25-218,1 0 62,0 0-63,-25-25 1</inkml:trace>
  <inkml:trace contextRef="#ctx0" brushRef="#br0" timeOffset="171356.22">22498 9575 0,'25'0'125,"25"-25"-110,-26 25 17,1 0-32,0 0 15,0 0 16,-25-25-31,25 25 32</inkml:trace>
  <inkml:trace contextRef="#ctx0" brushRef="#br0" timeOffset="174009.2">23069 8756 0,'0'25'94,"0"24"-63,0 1-16,49 173 1,-24-148 0,0-1-16,-25-24 15,25-1 1,-25-24-16,0 0 31,0-50 313,0 0-328,0 1-1,0-1 32,0 0-31,0 0-1,0 0 1,0 1-16,0-1 16,-25 25 93,0 0-78,0 0 0,1 0 1,-1 0-17,0 25 1,0-25 0,0 0 15,25 24-16,25-24 126,25-24-125,-25-1-1,-1 25 1,26-50 0,-25 50 15,0-25 16,-1 1-32,1 24 48,0-25-32,0 25 0,-25-25-15,25 25 15,-1 25 172,-24 24-171,25-49-17,-25 25-15,0 50 16,0-51-1,0 26 1,25-25 0,-25 0-1,0-1-15,25-24 32</inkml:trace>
  <inkml:trace contextRef="#ctx0" brushRef="#br0" timeOffset="175431.28">23366 8930 0</inkml:trace>
  <inkml:trace contextRef="#ctx0" brushRef="#br0" timeOffset="177914.2">23342 8905 0,'0'-25'63,"0"50"171,0-50-78</inkml:trace>
  <inkml:trace contextRef="#ctx0" brushRef="#br0" timeOffset="184114.3">23515 8979 0,'25'50'234,"-25"-25"-218,25 24 0,0-24-1,-1 50 17,1-51-32,-25 51 31,0-50 0,0-1 32,0-48 93,0-26-109,0 25-47,0-24 31,0 24-15,0-25 77,0 1-77,0 24 0,0 0-1,0 0 16,25 0 1,0 0-17,-25 1 17,25 24 61,-1 0-61,1 0-1,0 0-16,0 49 17,-25-24-1,0 0 0,0 0-31,0 49 31,0-49-15,25-25 0,-25 25 15,0 0 47,0-1-31,0 1-31,0 0-1,0 0 32,0-50 141,0-25-157,0 26 0,0-1-15,0 0-16,0 0 15,0-24 1,0 24 15,0 0-15,0 0 62,0 0-62,24 0 15,1 25-31,0 0 250,-25 25-219,50 50-15,-26-50-16,-24-1 15,25 1 1,-25 0 15,0 0 79,25 0-95,-25-1-15,25-24 47,0-49 344,0 24-360,-1 0 0,-24 0-31,25 1 16,-25-1-1,25 0 1,0-50 0,0 51-16,-25-1 15,0 0 17,0-25-17,24 1 1,-24 24-1,0 0 17,0 0-1,-24 25 156,-1 0-171,0 0 0,0 0-1,25 25 48,0 0-48,-25 0 17,25 24-32,-24 1 31,24-25-15,0 0 46,0-1-46,0 1 15,0 0-15,24 0 46,1 0-15,0-25 0,0 0-16,0 0 0,-1 0 1,1 0-1,0 0-31,0 0 15,0 0 1,-1-25 15,1 0 16,0-25-16,-25 26-15,0-51-16,50-222 31,-50 222-15,0 26 0,24 24-16,-48 25 218,-1 0-186,25 25-1,-25-25-31,25 24 15,-25 26 1,25-25 0,-25 0 15,25-1 0,0 1 0,0 0-15,0 0 15,25 0 47,0-25-62,25 0 0,-26 0 15,1 0-31,0 0 16,-25 24 30,25 1 17,-25 25-32,25-25-15,-25-1 15,0 1 16,0 0-16,0 0-15,0 0-1,-25-25 17,-25 24-1</inkml:trace>
  <inkml:trace contextRef="#ctx0" brushRef="#br0" timeOffset="188084.58">6425 8558 0,'25'0'109,"-1"0"-93,26 0-16,24 0 15,-24 0 1,24-25 0,-24 25-1,0 0-15,-1 0 16,1 0-1,24 0 1,-49 0-16,25 0 16,-26 0-1,1 0 1,25 0 15,0 0-15,-26 0-1,26 0 1,-25 0 15,0 0 16,-1 0-31,26 0 15,24 0 0,-49 0-15,0 0-16,25 0 31,-26 25-15,1-25-16,0 0 15,0 0 17,0 0 46,-1 0 266,26 0-344,-25 0 15,24 0 16,1 0-15</inkml:trace>
  <inkml:trace contextRef="#ctx0" brushRef="#br0" timeOffset="188185.51">7888 8558 0,'-149'0'0</inkml:trace>
  <inkml:trace contextRef="#ctx0" brushRef="#br0" timeOffset="190328.08">4267 9649 0,'0'0'32,"-25"0"-32,50 0 78,49 0-63,1 0 1,24 0-16,99 0 16,199 25 15,-223-25-31,24 0 31,-123 0-15,-1 0-16,25 0 15,-24 0 1,-1 25 0,50-25-16,-50 0 15,26 0 1,-26 0 0,25 0-1,1 0 1,73 0 15,-123 0-15,-25 0-1,-1 0 1,26 24 15,-25-24-15,24 25-1</inkml:trace>
  <inkml:trace contextRef="#ctx0" brushRef="#br0" timeOffset="192570.96">8657 9699 0,'99'0'156,"298"-50"-140,-223 50 0,24-25-16,1 25 15,49-25 1,-99 25-1,173 0 17,-247 0-17,-26 0 1,1 0-16,-1 0 16,1 0-1,0 0 1,-26 0-1,1 0-15,25 0 16,-25 0 31,24 0 172,50 0-188,1 50 0,-26-50-31,25 0 16,-49 25-16,24-25 15,1 25 1,-26-25 0,1 0-1,0 0-15,-1 0 16,26 0 0,-1 0-1,50 0 16,-50 0 1,-49 24-32,0-24 15,0 0 1,24 0 0,-24 25-1,0-25 1,0 0-1,0 0 1,-1 0-16,1 0 31,0 0 1,49 0-1</inkml:trace>
  <inkml:trace contextRef="#ctx0" brushRef="#br0" timeOffset="146959.81">7615 9699 0,'25'0'219,"0"0"-204,0 0 1,74 0 15,-74 0-15</inkml:trace>
  <inkml:trace contextRef="#ctx0" brushRef="#br0" timeOffset="149509.81">9352 9599 0,'0'25'125,"25"-25"-47,49 0-46,25 25-32,50-25 15,49 25-15,26 0 16,-26 24-1,50 1 1,-49-25 0,-1 24-16,-24-49 15,-26 25 1,-23-25 0,23 0-16,76 0 31,98 0 0,-272 0-15,-1 0-16,1 0 15,-25 0 1,-1 0 0,1 0-1,0 0 1,0 0-1,0 0 17,-1 0 93,1 0-63,0 0-31,0 0 1,0 0 15,0 0 15,-25-25-31,0 0 454</inkml:trace>
  <inkml:trace contextRef="#ctx0" brushRef="#br0" timeOffset="156889.81">8856 10889 0,'49'0'234,"26"0"-218,-26 0-1,26 0-15,198 0 31,-50-25 1,-124 25-17,-25 0-15,1 0 16,-26 0 0,1 0-1,0 0 1,-26 0-1,26 0-15,0-24 16,-26 24 0,1 0-1,0 0 1,0 0 15,49 0 0,-49 0-15,-25-25 15,25 25 47,0 0-78,0 0 16,-1 0 15,-48 0 1329,-1 0-1313,-25-25-32,0 25-15,26 0 47,-1 0-16,0 0-31,0 0 16,-24 0 0,24 0-1,0 0-15,0 0 16,-24 0-1,-26 0 17,1 0-1,49 0-31,-25 0 16,26 0-1,-26 0 1,25 0-16,-24 0 15,-1 0 1,25 0 0,0 0-1,-24 0-15,24 0 16,0 0 0,-24 0-1,24 0 16,-50-25 1,26 25-32,24 0 15,-25 0 1,25 0 0,1 0-16,-26 0 15,0 0 16,26 0-15,-1 0 15,0 0 1,0 0-17,0 0 32,1 0 31,-1 0 141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06:09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21580 2332 0,'0'49'156,"0"100"-125,0-75-31,0-24 16,0-25 0,0 0-1,0 0 16,0-50 219,0 0-218,0-25 46,0 25-47,0-148 63,0 148-79,0 0 17,0 0-1,0-49 110,0 49-126,0 0 1,0 1-1,25 24 157,25 0-140,-25 0-17,-1 0 1,1 0-1,0 0-15,0 0 16,0 0 0,-1 0 31,1 0-1</inkml:trace>
  <inkml:trace contextRef="#ctx0" brushRef="#br0" timeOffset="828.52">21580 2505 0,'50'-25'16,"-25"1"-1,49 24 1,-49-25 0,25 0-1,-26 25 1,1-25 0,0 25-1,0 0 95</inkml:trace>
  <inkml:trace contextRef="#ctx0" brushRef="#br0" timeOffset="2578.19">21605 2729 0,'0'-25'125,"-25"25"-94,50 0 125,0 0-140,25 0 0,-26 0 15,-24-25-16,25 25 1,0 0 47,0 0-48,0 0 1,24-25-1,-24 25 314</inkml:trace>
  <inkml:trace contextRef="#ctx0" brushRef="#br0" timeOffset="4671.52">22300 2282 0,'0'-25'62,"25"25"-62,-1-25 203,-24-24-187,25 49-1,-25-25 17,0 50 233,-25 0-249,25-1 15,-24-24-15,-1 25-1,25 0 32,-25-25-31,25 25 0,-25-25-1,0 25 1,25-1-1,-24-24-15,24 25 47,-25 0-31,0-25 15,50 0 172,99 25-187,-99 0 0,-1-25-1,1 0 1,0 0-1,-25 24 32</inkml:trace>
  <inkml:trace contextRef="#ctx0" brushRef="#br0" timeOffset="5675.67">22151 2555 0,'50'0'141,"-50"25"-141,24-25 16,26 0-1,0 24 17,-50 1-17,24-25-15</inkml:trace>
  <inkml:trace contextRef="#ctx0" brushRef="#br0" timeOffset="7748.7">22771 1761 0,'0'25'94,"0"0"-63,-25 24-15,0 1-16,1 0 16,-1-26-1,25 26 1,0-25 15,0 0 0,0-1-15,0 26 0,0-25-16,0 0 15,0-1 48,0 51-32,0-50-15,0-1-16,0 26 15,25-25 1,-1 0 0,1 49-1,0-49-15,0 24 16,0 1-1,-1-25 1,-24 0 0,25-25-16,0 25 15,-25-1 32</inkml:trace>
  <inkml:trace contextRef="#ctx0" brushRef="#br0" timeOffset="8491.76">22895 1786 0</inkml:trace>
  <inkml:trace contextRef="#ctx0" brushRef="#br0" timeOffset="9311.04">22895 1786 0,'25'50'110,"0"-1"-95,24 1 1,1 74-16,-50-50 16,25-24-1,0-25 1,-25-1-1,0-73 173,0-1-172,24 25-1,-24-49-15,0 49 16,0-24-1,25 24 1,-25 0-16,0-25 16,0 26-1,0-1 1,0 0 0,25 25-1</inkml:trace>
  <inkml:trace contextRef="#ctx0" brushRef="#br0" timeOffset="10316.4">23044 2480 0</inkml:trace>
  <inkml:trace contextRef="#ctx0" brushRef="#br0" timeOffset="12573.31">23044 2480 0,'0'-24'204,"0"-1"-158,25 25-30,-25-25 0,25 25 15,-1 0 31,-24-25-30,25 25 30,0 0-46,0 0 46,-25 25-30,0 0-1,0 0 16,0-1-32,0 1 48,0 0-32,0 0 16,0 0-47,0-1 47,0 1 15,-25-25-46,0 25 15,25 0 32,-25-25 77,75 0 438,-25 0-562,0 0 0,-1-25 15,1 25 0,0 0-31,0 0 31,0 0 32,-1 0 15,-24-25-31</inkml:trace>
  <inkml:trace contextRef="#ctx0" brushRef="#br0" timeOffset="15763.81">23242 1637 0,'25'0'141,"0"0"-125,0 25 15,0 0-31,-25 0 47,24-25-32,-24 24 1,25-24 0,-25 50-1,25-25 16,0 24-15,-25-24 15,25 0-15,-25 0-16,24 0 31,1-25-15,-25 24 15,25 26 0,-25-25-15,0 0-16,25 24 16,0 26-1,-1-26 1,-24 1-16,0-25 15,0-1 1,0 26 0,0-25-1,0 0 17,0 24-17,0-24 1,0 0-1,0 0-15,0-1 32,0 1-1,0 0 0,-24-25 32,24 25-16,-25-25-32,25 25 1,-25-25-1,25 25 1,0-1 15,-25-24-15,0 0 46,25 25 95</inkml:trace>
  <inkml:trace contextRef="#ctx0" brushRef="#br0" timeOffset="36937.44">23738 1960 0,'0'-25'172,"25"25"-156,0 0-1,0 0 1,-25-25-1,25 25 1,-1-25 0,1 25 46</inkml:trace>
  <inkml:trace contextRef="#ctx0" brushRef="#br0" timeOffset="37914.54">23813 2133 0,'25'0'156,"24"-25"-140,-24 1 0,0 24-16,0 0 15</inkml:trace>
  <inkml:trace contextRef="#ctx0" brushRef="#br0" timeOffset="39628.3">23862 1463 0,'0'25'110,"25"0"-95,0 0 1,0 0 0,-25-1-1,25-24 1,-25 25-1,24 0 17,1 0-1,-25 0 110,0 0-95,25-25-14,-25-25 93,0-50-110,0 50 1,0-24 0,0 24-1,0 0-15,0-24 110,0 24-95,25 25 1</inkml:trace>
  <inkml:trace contextRef="#ctx0" brushRef="#br0" timeOffset="40917.65">24235 1067 0,'0'24'62,"-25"1"-31,25 0-15,0 0 15,-25 0-15,0 24-16,25 1 31,0-25 0,0-1 1,0 1-17,0 0 1,0 0 15,0 0-15,0-1-1,0 1 1,25 0 15,0 0-15,0-25 15,-1 49-15,1-49-1,0 0 1,-25 25 15,25-25-15,0 0-1,-25 50 64,49-25-64,-24 24 1</inkml:trace>
  <inkml:trace contextRef="#ctx0" brushRef="#br0" timeOffset="43464.66">24408 1265 0,'0'25'203,"0"0"-187,0-1-1,25-24 1,0 25-1,-25 0 32,0 0-15,25 0 233,-25-1-234,0 1 204,24-25-48,1 0-140,-25-25-31,25 1 15,-25-1 0,0 0 1,0 0-1,25 25-16,-25-25 17,0 1 30,0-1-46,0 0 93,25 0-93,-25 0-1</inkml:trace>
  <inkml:trace contextRef="#ctx0" brushRef="#br0" timeOffset="44565.49">24706 1339 0,'25'0'47,"-1"0"-31,26 0-1,-25 0 32,-25-24-31,25 24 109</inkml:trace>
  <inkml:trace contextRef="#ctx0" brushRef="#br0" timeOffset="45706.63">24879 1116 0,'0'25'109,"0"25"-93,0-26-1,0 1 1,0 0 15,0 0 0,0 0 1,25-25-17,-25 49 1,0-24 31</inkml:trace>
  <inkml:trace contextRef="#ctx0" brushRef="#br0" timeOffset="46984.65">24780 943 0,'75'0'94,"-1"0"-79,0 49 1,-24-24 0,-25-25-1,-25 25-15,0 24 78,25 1-62,-25 0 0,0-26 15,0 1 0,0 0-31,0 25 16,0-26-1,0 26 1,0-25 0</inkml:trace>
  <inkml:trace contextRef="#ctx0" brushRef="#br0" timeOffset="48204.75">24135 1935 0,'25'0'47,"25"0"-32,-25-25 1,49 0-1,0 0 1,1-24 0,49 24-1,149-99 1,-199 74-16,-24 25 16,-1 1-1,-24 24 1,-25-25 62,50 0-31,-26 25-32,1-25-15,0 25 16</inkml:trace>
  <inkml:trace contextRef="#ctx0" brushRef="#br0" timeOffset="50418.58">24532 2059 0,'0'-25'187,"0"0"-171,25 0 15,25 1 0,-50-1-15,24 25 46,1 0-30,0 0-17,0 25 16,0-25-15,-25 24 0,0 1 62,0 0-63,0 0 1,0 0-16,0 24 31,-25-49-15,0 25 0,25 0 30,-25-25 1,25 25 203,50-25-140,49 0-95,-74 0 1,24 0-16,1 0 31</inkml:trace>
  <inkml:trace contextRef="#ctx0" brushRef="#br0" timeOffset="52048.43">24334 2753 0,'-25'0'78,"0"25"-62,0 0-1,-24 25 1,49-1 0,-25-49-16,0 25 15,25 0 1,-25 0-1,50-25 220,74 0-220,-49 0 1,24 0 0,-49 0-1,0 24-15,0-24 16</inkml:trace>
  <inkml:trace contextRef="#ctx0" brushRef="#br0" timeOffset="54476.1">24532 2704 0,'0'25'219,"50"-1"-203,-50 1-16,25-25 15,-25 25 1,24 0 0,-24 0-1,25-1 1,-25 1-16,25-25 15,-25 25 64,0 0-64,25-25 48,-25-50 296,0 25-328,0 1-15,0-1 0,0 0 15,25 25 31,-25-25-46,0 0 0,0 1-1,24 24 16,-24-25 32,0 0 31,0 0-47,0 0-32</inkml:trace>
  <inkml:trace contextRef="#ctx0" brushRef="#br0" timeOffset="55603.11">24780 2456 0</inkml:trace>
  <inkml:trace contextRef="#ctx0" brushRef="#br0" timeOffset="58033.02">24780 2456 0,'25'-25'1015,"-25"0"-1015,25 25 32,0-50-17,-1 50 1,1 0-1,0 0 17,0 0 30,0 0-15,-25 25 31,0 0-62,0 0 31,0 0-32,0-1 32,0 1-16,0 0-15,0 0 15,-25-25 1,25 25 14,-25-25-30,25 24 0,-25 1 15,25 0 125,25-25 16,25 0-156,-26-25-1,26-24 1,-25 49 0,99-50-1,-99 50-15,0-25 16,-1 0 93,26 1-93,-25 24-1</inkml:trace>
  <inkml:trace contextRef="#ctx0" brushRef="#br0" timeOffset="129189.06">12427 8310 0,'0'-25'297,"25"0"-235,0 25-30,0-25-1,0 25 0,-25-25-15,25 25 15,-1 0-15,-24-24-1,0-1 16,25 25-15,-50 25 375,1-25-376,-1 24 1,0 1 0,25 0-1,-25-25 1,25 25 31,-25-25-32,25 25 1,-25-25-16,1 24 31,-1 1-15,0-25 15,25 25-15,0 0-1,-25-25-15,0 0 16,25 25 0,-24-25-1,-1 24 16,0-24 32,0 25-47,0 0 62,1-25-47,48 25 235,1-25-251,25 0 1,-25 49-16,-1-24 15,26-25 1,-25 0 0,0 25-1,-1-25-15,1 25 16,25 0 0,-25-1-1,24 1 1,-24-25-16,0 0 15,0 25 1,-25 0 0,25-25-1,-1 0 17,1 0-1</inkml:trace>
  <inkml:trace contextRef="#ctx0" brushRef="#br0" timeOffset="136764.1">12924 8210 0,'0'100'140,"0"-51"-124,0 1 0,0-25-1,0-1-15,0 1 16,0 0 0,0 0 15,0 0-16,0-1-15,24 1 16,-24-50 328,0 1-329,0-1 1,0 0 15,0-49 47,0 24-62,0 0 0,0 26-1,0-1-15,0-25 125,0 1-109,0 24 0,0 0-16,25 50 218,0-25-202,0 25 0,0-1-1,-25 1 1,24-25-16,-24 25 15,0 0 1,25 0 0,-25-1-16,0 1 15,0 0 1,25 0 0,-25 0 15,25-25 16,0 0 62,-1-75-93,-24 50-1,25 1 1,-25-1 0,25 0 62,-25 0-31,25 0-1,0 1 79,-1-1-78,1 25 0,0 0 156,-25 25-187,25-1 0,-25 1 15,25 25-31,-25-1 15,24 26 1,-24-26 0,25 26-16,-25-26 15,25-24 1</inkml:trace>
  <inkml:trace contextRef="#ctx0" brushRef="#br0" timeOffset="137607.31">13767 8607 0,'0'50'156,"0"24"-156,0 1 16,-25-26-1,25 1 1,0-25-1</inkml:trace>
  <inkml:trace contextRef="#ctx0" brushRef="#br0" timeOffset="140299.44">14015 8186 0,'0'49'141,"0"-24"-126,0 25 1,25-26 0,-25 51-1,25-26-15,-25-24 16,0 25-1,0-25 1,0-1 15,0 1-15,0 0-16,0 0 31,0 0 0,0-50 141,0-124-156,0-124 0,-25 100-1,25 98-15,0 50 16,0 0 15,49 100 188,-24-25-204,0-1 1,0 26 0,-25-26-16,25-24 15,-25 0 1,24 0 15,-24-1-31,25 1 16,0-25 171,0-49-171,-25-26 0,25 26-1,-1-1-15,1 25 16,-25-24-1,25 49 1,0 49 234,-25 26-234,0-1-16,25 0 15,-1 1 1,-24-50 0,0-1 15,0 1-16,0 0 1,0 0 0</inkml:trace>
  <inkml:trace contextRef="#ctx0" brushRef="#br0" timeOffset="140946.04">14710 8607 0,'0'50'110,"0"24"-95,0-24-15,-25 24 16,25-49 0,-25 0-1</inkml:trace>
  <inkml:trace contextRef="#ctx0" brushRef="#br0" timeOffset="141637.37">14958 8905 0,'24'0'219</inkml:trace>
  <inkml:trace contextRef="#ctx0" brushRef="#br0" timeOffset="142136.06">15354 8905 0,'50'-25'187</inkml:trace>
  <inkml:trace contextRef="#ctx0" brushRef="#br0" timeOffset="142675.22">15727 8880 0,'24'0'204,"1"0"-189</inkml:trace>
  <inkml:trace contextRef="#ctx0" brushRef="#br0" timeOffset="143891.24">15999 8756 0,'0'25'188,"0"24"-188,0-24 15,0 25 1,0 24 0,0-49-1,0 0 1,0 0 15</inkml:trace>
  <inkml:trace contextRef="#ctx0" brushRef="#br0" timeOffset="148828.69">16247 8285 0,'0'49'109,"0"-24"-109,0 0 16,0 0-1,0 0 1,25-1 0,-25 1 15,25 124-31,-25-75 15,0-49 1,0 0 0,0 0 15,0-50 125,0-74-140,0 49-1,0 25 1,0 1-16,0-1 94,0-25 15,0 25-93,0 1-16,0-1 359,0 0-171,0 0 109,0 0-204,25 25-46,0 0 47,-1 0-16,1 25-47,0 25 1,0-25-17,-25-1-15,25-24 47,-25 25-31,24-25 77,1 0 48,0 0-125,0-25-1,0-24 1,-25 24 0,24 25-1,-24-25 204,25 0-203,0 25-1,-25-24 1,25 24 390,-25 49-390,0-24 15,25 25-15,-25-26 15,0 1-31,25 0 15,-25 0 32,0 0 0,0-1-31,24 1 15,-24 0-31,0 0 156,0 0 329,0-1-470,0 1 1</inkml:trace>
  <inkml:trace contextRef="#ctx0" brushRef="#br0" timeOffset="150053.91">17066 8830 0,'0'50'141,"0"0"-141,-25-50 15,25 24 48</inkml:trace>
  <inkml:trace contextRef="#ctx0" brushRef="#br0" timeOffset="152246.96">17364 8384 0,'0'25'93,"0"49"-77,74 199 0,-49-199-1,-25 1-15,0-50 31,0-75 188,0-24-203,0-26-16,-25 51 15,0-26 1,0 75 0,25-24-1,0-51 95,-24 26-95,24 24 1,0 0 296,0 0-296,49 0 0,-24 25-16,0-24 15,0 24 17,-1 0 30,1 0-46,0 0 62</inkml:trace>
  <inkml:trace contextRef="#ctx0" brushRef="#br0" timeOffset="153076.22">17488 8632 0,'0'0'0,"49"0"172,-24 0-172,0 0 16,0 0 15</inkml:trace>
  <inkml:trace contextRef="#ctx0" brushRef="#br0" timeOffset="153841.87">17860 8706 0,'0'25'109,"0"0"-109,0 25 16,0-1 0,0-24-1,0 0-15,0-199 47</inkml:trace>
  <inkml:trace contextRef="#ctx0" brushRef="#br0" timeOffset="155760.91">17860 8731 0,'25'-25'94,"-25"1"-94,24-1 16,1-50-1,0 51 1,-25-1-16,0-25 16,25 50-1,0-49 1,-25 24-1,0 0 32,0 0-31,0 0 0,0 50 468,0 0-468,0 0-1,0 49 1,0-24-1,24-1-15,1 26 16,0-1 0,0-24-1,-25-1 1,25-49 0,-25-74 155,-25-75-155,25 124 15,-25 25 32,25-99-32,-25 25-15,0 49-1,25 0 1,0 0 46,0 1 142,25-1-158,74 25-30,-74 0-16,50 0 16,-51 0 15</inkml:trace>
  <inkml:trace contextRef="#ctx0" brushRef="#br0" timeOffset="156532.01">18133 8582 0,'24'0'94,"100"0"-78,-74 0-1,-25 0-15,0 0 16</inkml:trace>
  <inkml:trace contextRef="#ctx0" brushRef="#br0" timeOffset="157446.01">18604 8706 0,'0'75'125,"0"-50"-110,0-1 1,0 1-16</inkml:trace>
  <inkml:trace contextRef="#ctx0" brushRef="#br0" timeOffset="159631.24">18852 8235 0,'0'25'79,"0"25"-64,25 24 1,0 0-1,-25-24-15,24 24 16,-24-49 0,0 0-1,0 0 1,0 0 0,0-1-1,0 1 1,-24-198 249,24 123-265,0 0 16,-25 26 0,25-1 46,0-124-15,-25 50-31,25 24-1,0 51 17,50 24 155,49 0-171,-74 0-1,24 24 1,-24 1 0</inkml:trace>
  <inkml:trace contextRef="#ctx0" brushRef="#br0" timeOffset="160417.22">18926 8384 0,'25'0'94,"74"25"-79,-74-25 1,0 0-1,-25 25 17</inkml:trace>
  <inkml:trace contextRef="#ctx0" brushRef="#br0" timeOffset="161337.2">19373 8657 0,'0'49'140,"0"-24"-124,0 0-16,0 0 16,0 49-1,0-49-15,0 0 32,0 0-1</inkml:trace>
  <inkml:trace contextRef="#ctx0" brushRef="#br0" timeOffset="163176.94">19522 8483 0,'24'124'171,"-24"-99"-139,0 0 30,25-25-46,-25 25-16,0-1 15,0 1 1,0-50 203,0-74-204,0 50 1,0 24 0,0 0 77,-25-99-77,-24-99 0,49 198 15,25 25 250,24 0-281,-24 0 16,0 0-1,24 0 1,-24 0 0</inkml:trace>
  <inkml:trace contextRef="#ctx0" brushRef="#br0" timeOffset="164123.31">19646 8384 0,'-25'0'47,"0"0"0,25 25-16,-25-25-31,75 0 141,-25 0-125,-1 0-1,1 0-15,0 0 16</inkml:trace>
  <inkml:trace contextRef="#ctx0" brushRef="#br0" timeOffset="166561.29">19894 8632 0,'0'25'141,"0"0"-126,0 24-15,0-24 16,0 0 0,0-149 31,0 149 343,0-50-296,0 50 265,0-1-327,0 1 93,-25 0-47,25 0-63,-25 0 329,25-1-313,-25-24 16,25 25-16,25-74 16</inkml:trace>
  <inkml:trace contextRef="#ctx0" brushRef="#br0" timeOffset="168940.93">20092 8285 0,'0'25'110,"0"-1"-110,0 26 15,25 0 1,-25-26 15,0 1-15,25 25-1,-25-25-15,0 24 32,25-49-17,-25 25 1,24-25-16,-24 25 47,0 0-32,25-25 17,0 0 30,0 0-31,0-25 1,-25-50 30,0 26-46,0-50-1,0 74 1,0 0 0,0 0 46,0 0 94,0-49-31,0 49-109,0 0 0,0 50 218,0 0-218,0 0-1,0 24 1,24 1 0,1 24-1,-25-24 1,25-25-1,-25 0-15,25-1 79,0 1-64,-1-25 48,1 25-48,-25 0 1,25-25 0,-25 25-1</inkml:trace>
  <inkml:trace contextRef="#ctx0" brushRef="#br0" timeOffset="169888.43">20638 8682 0,'0'24'172,"0"1"-156,0 0 15,0 0-15,0 0 15,-25-25-16,25 24-15</inkml:trace>
  <inkml:trace contextRef="#ctx0" brushRef="#br0" timeOffset="171831.81">20787 8310 0,'24'24'140,"-24"26"-124,0 0 0,50 24-1,-25 0 1,-25-49 0,0 0-16,0 0 46,0-50 189,0-49-220,0 24 1,0 25 0,-25-99 77,25 75-77,0 24 0,0 0-1,50 0 204,-1 25-203,-24 0-1,0 0-15,0 0 32</inkml:trace>
  <inkml:trace contextRef="#ctx0" brushRef="#br0" timeOffset="172687.05">20886 8508 0,'25'0'125,"24"0"-110,-24 0 1,0 0 15</inkml:trace>
  <inkml:trace contextRef="#ctx0" brushRef="#br0" timeOffset="173887.03">21159 8582 0,'0'25'203,"0"25"-187,0-25-1,0-1 1,0 1 15</inkml:trace>
  <inkml:trace contextRef="#ctx0" brushRef="#br0" timeOffset="174597.28">21332 8706 0,'25'0'250,"74"0"-234</inkml:trace>
  <inkml:trace contextRef="#ctx0" brushRef="#br0" timeOffset="175056.98">21556 8706 0,'49'0'157,"26"0"-142,-51 0 17,1 0-17</inkml:trace>
  <inkml:trace contextRef="#ctx0" brushRef="#br0" timeOffset="175141.93">21729 8706 0,'-149'0'0</inkml:trace>
  <inkml:trace contextRef="#ctx0" brushRef="#br0" timeOffset="175851.37">21580 8706 0,'25'0'110,"0"0"-95,25 0-15,-26 0 32</inkml:trace>
  <inkml:trace contextRef="#ctx0" brushRef="#br0" timeOffset="176486.97">22101 8657 0</inkml:trace>
  <inkml:trace contextRef="#ctx0" brushRef="#br0" timeOffset="177168.09">22424 8657 0</inkml:trace>
  <inkml:trace contextRef="#ctx0" brushRef="#br0" timeOffset="179073.5">22721 8186 0,'199'49'203,"-100"1"-187,-24-25-1,-51-1 1,1-24-16,-25 25 31,25-25 0,0 0-15,-25 25 140,0 0-78,-25 49-62,0-49 0,0 0-1,25 0-15,-24-25 16,-1 24-1,0-24 17,0 25-17,25 0 1,-25-25 0,0 0 46,1 25-46,-1-25-1,0 25-15,-25-1 16</inkml:trace>
  <inkml:trace contextRef="#ctx0" brushRef="#br0" timeOffset="181532.76">12651 9302 0,'0'25'125,"-25"-1"-93,0-24-32,0 25 15,-24 0 1,24-25 0,-25 25 15,50 0-16,-25-25 1,1 0 15,-1 24-15,0-24 15,50 25 79,49 0-95,-24-25 1,24 25-1,1-25 1,-26 0-16,-24 25 16,25-1-1,-25-24 1</inkml:trace>
  <inkml:trace contextRef="#ctx0" brushRef="#br0" timeOffset="183678.12">12477 9451 0,'25'0'188,"49"0"-173,1 0 1,-1 0-16,1 0 16,123 0-1,-124 0 1,1 0 0,-26 0-1,1 0 1,0 0-16,-1 0 15,26 0 1,-1 0-16,-24 0 16,-1 0-1,1 0 1,0 0-16,-26 0 16,51 0-1,-50 0 1,-1 0-1,1 0 1,25 0-16,-25-25 31,-1 25 16,1-25-16,0 25-15,49 0 0,-49-25-1,0 25 251,25 0-266,-26 0 16,26 0-1,0 0 1,24 0-16,0 0 15,1 0 1,198 0 0,-174 0-1,0 0 1,-24 0 0,-1 0-1,-24 0 1,98 25-1,-98-25 1,-25 0 15,0 0-15,-1 0 0,26 0-1</inkml:trace>
  <inkml:trace contextRef="#ctx0" brushRef="#br0" timeOffset="187212.87">15999 9302 0,'0'25'94,"0"-1"-79,0 1 1,0 0 15,0 0 16,0 0 172,0-1-204,0 1 48,0-50 156,25 1-204,0 24 1,-25-25 0,25 25-1,0-25-15,-25 0 16,24 25 15,26-25 16,-25 25-16,0 0 47,-1 0-62,-24 50-16,0-25 16,25-25-1,-25 25 16,25-50 204,-25 0-204,25 25-15,-25-25-1,25 25 79,-25-25-78,24 25-1,1 0 110,0 0-109,-25 25 46,25-25-46,-25 25 0,0 0 62,0 0-47,0-1 157,0 1 452,0 0-609</inkml:trace>
  <inkml:trace contextRef="#ctx0" brushRef="#br0" timeOffset="191246.79">16868 9426 0,'0'0'0,"49"0"282,50 0-267,50 0 1,-25 0-16,75-25 15,24 25 1,25 0 0,25-50-1,-50 26-15,-49 24 16,-75 0 0,-25 0-1,-49 0 1,0 0-1,-25-25 32,50 25 156,24 0-203,25 0 16,0 0 0,75 0-1,-25 0 1,49 0 0,-24 0-16,24-25 15,-24 0 1,-25 25-1,0-25 1,-1 1-16,-48 24 16,-1 0-1,-25-25-15,-24 25 16,-25 0 0,74 0 296,0 0-296,-24 0-16,24 0 15,-25 0 1,25 0 0,25 0-1,174 0 1,-199 0-16,-24 0 15,-1 0 1,1 0 0,-1 0-1,-24 0 1,24 0 0,-49 0-16,0 0 15,-1 0 1,51 0 249,-50-25-249,-1 25-16,26 0 16,0 0-1,-26 0 1,1-25 0,25 25-1,-25 0 1,-1 0 15,1 0 32,-25-25 77,-25 25-15,1 0-125,24-24 16,-25 24 46,0-25-15,0 25-31,0 0-1,1 0-15,-1 0 110,0 0-63,50 0 93,0 0-124,24 0 0,-24 0 15,0 0 47,0 25-62,-25-1 218,0 1-218,-25 0-1,-25-25 1,25 50-1,-24-26 1,24-24-16,25 25 16</inkml:trace>
  <inkml:trace contextRef="#ctx0" brushRef="#br0" timeOffset="193437.95">12800 10021 0,'-25'0'110,"0"0"-95,0 0 1,0 25 0,-24 0-1,-1 24 1,25-49 0,1 25 46,-1 0-31,0-25 1,50 0 124,0 25-141,-1 0-15,26-25 16,24 24 0,-49 1-1,0-25 1,0 0-16,0 25 109,-1-25-77,1 25-17</inkml:trace>
  <inkml:trace contextRef="#ctx0" brushRef="#br0" timeOffset="195205.26">12601 10170 0,'25'0'93,"25"0"-77,24 0 0,0 0-16,1 0 15,24 0 1,25-25-1,-50 25 1,1 0-16,-26 0 16,-24 0-1,0 0 1,49 0 0,-24 0-16,0 0 15,-25 0 1,-1 0-1,1 0 1,25 0 62,-25 0-62,-1 0 15,51-25 250,-50 25-265,-1 0-16,1 0 16,0 0 77,0 0-15,0 0-62,-1 0 0</inkml:trace>
  <inkml:trace contextRef="#ctx0" brushRef="#br0" timeOffset="197681.75">14263 9996 0,'25'0'110,"-25"25"-95,25 0 1,-1 0-16,-24 0 16,0-1-1,0 1 1,0 0 15,0 0 0,0 0 63,0-50 109,0 0-187,0 0 31,25 0 0,0 25-32,-25-24 1,25 24 78,24-25-1,-24 25-77,0 0 78,0 0-47,0 0-47,0 0 31,-25 25-15,0-1 46,0 1-46,0 0 31,0 0-16,0 0 31,0-1-46</inkml:trace>
  <inkml:trace contextRef="#ctx0" brushRef="#br0" timeOffset="203045.81">14883 10096 0,'124'0'94,"-49"0"-78,-26 0-1,26 0 1,-1 0 0,0 0-1,-24 0 1,0 0-16,-1 0 15,1 0 1,-25 0 0,49 0-16,-49 0 31,25 0-15,-26 0-1,26 0 1,-25-25-1,0 25 1,24 0-16,-24 0 16,0 0-1,0 0 1,-1 0-16,1 0 16,25 0-1,-25 0 1,-1 0-1,1 0-15,25 0 16,-25 0 15,-25-25 63,49 25 156,1 0-234,24 0-1,1 0 1,-1 0 0,-24 0-1,-1 0-15,-24 0 16,0 0-1,25 0 1,-26 0 0,26 0-1,-25 0-15,0 0 157,-1 0-126,1 0-16,0-25 157,0 25-156,0 0 140,-25-25 141,-25 0-109,0 25-157,0 0-16,0 0 64,1 0-1,-1 0-47,0 0-15,0 0 218,0 0-125,50 0 204,25 0-298,-1 0 17,-24 0-17,0 0 95,0 0-79,0 0-31,-1 0 94,1 0-94,0 0 31,-25 25 110,0 0-63,-25-25-31,0 25-32,1-25 32,24 25-31,-25-25 15,0 25 78,-25-1-93,26 1 15,-1-25 79,0 0-1,25 25-93,-25-25 30</inkml:trace>
  <inkml:trace contextRef="#ctx0" brushRef="#br0" timeOffset="208903.72">23342 8086 0,'24'0'125,"1"0"-94,0 0-15,0 0 0,0 25-1,-25 0 1,24 25-1,-24-26 1,0 26 0,25 24-1,-25-49-15,0 0 16,0 0 0,0 0 15,0-1 0,25-24 32,0 0-48,0 0 1,-1 0-1,1 0 17,0 0-32,-50 0 343,0 0-233,25 25-79,-24-25 0,24 25 32,0 0-48,0 0 1,0-1-16,0 1 16,0 0-1,0 0 32,24-25-31,-24 25-1,0 24 17,0-24-1,0 25-15,0-26 15,-24-24-16,24 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18:24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 12030 0,'0'-25'62,"0"-24"-46,0 24 0,0-25-16,0-49 31,0 0-15,0 74-1,25 25 32,0-49 0,-25 24 0,0 0 0,0-25-47,0 26 15,25 24 17,-25 24 171,25 1-188,-1 0-15,-24 25 16,50-26 0,-25 26-1,-25-25-15,25 0 16,-25-1-1,24 1 1,-24 0 0,25 25-1,0-26-15,-25 1 16,0 0 62</inkml:trace>
  <inkml:trace contextRef="#ctx0" brushRef="#br0" timeOffset="890.79">521 11782 0,'25'0'125,"25"0"-125,-26 0 15,26 0 1,0 0 0,-1 0-1,-24 0 1,0 0 0</inkml:trace>
  <inkml:trace contextRef="#ctx0" brushRef="#br0" timeOffset="1609.25">1117 11609 0,'0'-25'16,"24"25"109,26 0-110,0 0 1,-1 0-16,-24 0 16,25 0-1,-26 0 17,-24 25-17</inkml:trace>
  <inkml:trace contextRef="#ctx0" brushRef="#br0" timeOffset="2499.34">1092 11708 0,'49'0'47,"-24"0"-32,0 0 1,25 0-1,-1 25 1,1-25 0,-1 0-1</inkml:trace>
  <inkml:trace contextRef="#ctx0" brushRef="#br0" timeOffset="4254.13">1712 11311 0,'0'25'172,"0"0"-156,0-1 0,0 1-1,0 25 1,0 24-1,0-49 1,0 0 0,0 0-1,0-1 17,0-48 233,25 24-124,24 0-110,-49 24 16,0 1-16,25 0-15,-25 0-16,0 24 31,0-24-15,0 25-1,0 24 1,0-49 46,25-25-46,0 0 15</inkml:trace>
  <inkml:trace contextRef="#ctx0" brushRef="#br0" timeOffset="5558.27">2183 11336 0,'-25'0'141,"1"25"-126,-1 24 1,0-24 15,25 0-31,-25 0 16,25-1-1,0 1 1,0 0-16,0 0 31,0 0-15,0-1 0,0 1-1,0 0-15,0 0 16,0 0-1,0-1 17,0 1-17,50 0 1,-25-25 0,24 25-1,-24-25 1,0 25-1</inkml:trace>
  <inkml:trace contextRef="#ctx0" brushRef="#br0" timeOffset="7390.42">2307 11460 0,'0'25'156,"0"-1"-141,0 1 1,0 0-16,0 25 31,0-1-15,0-24 31,25-75 328,-25 26-344,25 24 16,0 0 31,-25-25-62,24 25-1,1 0 95,-25 25-95,0-1 1,25 1 0,-25 0-1,0 0 48</inkml:trace>
  <inkml:trace contextRef="#ctx0" brushRef="#br0" timeOffset="8570.54">2605 11658 0,'0'25'94,"0"0"-78,-25 24-1,25 1-15,-25-25 16,25 0 0,-25-25-1</inkml:trace>
  <inkml:trace contextRef="#ctx0" brushRef="#br0" timeOffset="11564.19">2828 11534 0,'0'-25'125,"-25"25"-78,0 0-32,1 0 32,-1 0-16,0 0 32,0 0-32,25 25-15,0 0 15,0 0-15,0 0 31,25-25 46,0 0-61,0 0-17,-1 0 16,1 0-15,-25-25 109,25 0-109,-25 0 62,0 50 297,0 0-360,0 0 1,0-1 15,0 1-15,0 0 31,0 0-32,0 0-15,0-1 32,0 1 15,0 0-16,0 0 0,0 0 16,0-1 0,-25-24 47,0 0-79,1 0 16,-1 0 94,25-24-93,0-1 15,0 0-16,0 0 16,0 0 0,25 1-47,49 24 15,-49-25 1,0 25-1,-1 0 1,-24-25-16</inkml:trace>
  <inkml:trace contextRef="#ctx0" brushRef="#br0" timeOffset="12973.1">2902 11311 0,'50'0'344,"-50"50"-328,25-26-1,0 1 1,0 0-16,-1 0 16,-24 0-1,0-1 1,25 1-16,0 0 31,-25 0-15,0 0-1,0-1 17,0 1-17,0 0-15,0 0 16,0 24 15,0-24-15,-25 0-1,0 0 1,1 0 0,24-1 15</inkml:trace>
  <inkml:trace contextRef="#ctx0" brushRef="#br0" timeOffset="15776.68">3151 11212 0,'24'0'219,"1"25"-204,-25-1 1,25 1-1,-25 0 1,25 0-16,24 24 16,-24 1-1,-25-25 1,25 0 0,-25 24-1,25-49 1,0 25-1,-25 0 1,0 0-16,0-1 16,24-24-1,-24 25 17,25 0 14,0-25 33,-25-25 264,0 0-280,0 1 62,-25 24 0,25-25-94,-25 25 0,1 0 32,-1 0-32,0 0 16,0 25-16,25-1 16,-25 1-31,25 0-1,-24 49 1,24-49 0,0 0 15,0 25 0,0 24-15,-25-49 15,25 0-31,-25-1 31,25 1-15,0 0-1,-25 0 17,0-25-1,25 25-15,-24-25 77</inkml:trace>
  <inkml:trace contextRef="#ctx0" brushRef="#br0" timeOffset="27700.49">11783 9599 0,'24'0'78,"51"0"-62,-26 0 0,-24 0-16,25 0 15,-25 0 1,-1 0 0,1 0-1,-50 0 126,1 0-126,-1 0 1,-25 0 15,25 0-15,-24 0 0,24 0-1,0 0 1,0 0-1,1 0-15,-1 0 16,50 0 93,24 0-93,1 0 0,-1 0-1,-24 0 1</inkml:trace>
  <inkml:trace contextRef="#ctx0" brushRef="#br0" timeOffset="30396.32">14238 13246 0,'25'0'47,"49"-25"-31,1 25 0,-1 0-1,-24-25-15,0 25 16,-26 0-16,1 0 15,0 0 1,0 0 0,0 0 15,-1 0 0,1 0-15,0 0-1,0 0 1,-75 0 140,1 0-124,24 0-17,-50 0-15,26 25 16,24-25-1,0 25 1,0-25-16,0 0 16,-24 0-1,24 0 17,-25 0-32,26 25 31,-1-25-16,0 0-15,0 0 32,0 0-17,1 0 1,-1 0 0,0 0-1,0 0 16,25-25 1,25 25 140,25 0-157,-1 0 1,-24 0-1,25 0 1,-1 0 0,26 0-16,-26 0 15,-24 0 1,25 0 0,-25 0-1,24 0-15,-24 0 16,0 0-1,0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19:05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 13295 0,'0'-74'125,"0"-25"-110,0 24-15,0 1 16,0-1 0,0 26-1,0 24 16,0 0-15,25 0 0,-25 1 343,0 48-203,0 1-156,25 0 16,0-25 0,-25 50-1,24-26 1,1 1-1,-25 0-15,25 0 16,-25 0 0,25-1-1,0 1-15,-25 0 32,24 0-17,-24 0 16,0-1 16,25 1 47</inkml:trace>
  <inkml:trace contextRef="#ctx0" brushRef="#br0" timeOffset="230.98">769 13171 0</inkml:trace>
  <inkml:trace contextRef="#ctx0" brushRef="#br0" timeOffset="1461.9">546 13097 0,'0'-25'94,"74"25"-78,-49 0 15,0 0 31</inkml:trace>
  <inkml:trace contextRef="#ctx0" brushRef="#br0" timeOffset="2418.67">1017 12923 0,'25'0'109,"0"0"-93,74 0 15,-74 0-15,0 0 15</inkml:trace>
  <inkml:trace contextRef="#ctx0" brushRef="#br0" timeOffset="3848.55">1017 13022 0,'25'0'93,"0"0"-61,0 0-17,0 0 1,-1 0 15,1 0-15,0 0 15,0 0-15,0 0 30</inkml:trace>
  <inkml:trace contextRef="#ctx0" brushRef="#br0" timeOffset="6489.52">1513 12700 0,'0'-25'78,"0"50"219,0 0-282,0 0 1,0-1-16,0 1 16,0 0-1,0 0 1,0 0 0,0-1 15,0 26 47,-24-50-62,24 25-1,-25-25 63,0 0-46,25-25 124,25 25 78,-25 25-124,25 0-79,-25-1-16,24 26 17,-24-25-17,0 0 17,0-1-1,0 1 16,0 0-16,25 0 63,-25 0-63,25-25-15</inkml:trace>
  <inkml:trace contextRef="#ctx0" brushRef="#br0" timeOffset="8668.89">1910 12700 0,'-24'25'140,"-1"-25"-124,25 25-16,-25-1 15,0-24 17,25 25-17,0 0 1,-25-25 0,25 25-1,-25 0 1,25-1 31,0 1 0,-24-25-32,24 25 1,0 0-1,0 0 1,0-1 15,0 1 1,0 0-17,24-25 16,-24 25-31,25-25 16,-25 25 31,25-25-31,-25 24 15,25-24-16,-25 25 1,25-25 78</inkml:trace>
  <inkml:trace contextRef="#ctx0" brushRef="#br0" timeOffset="11457.01">1985 12799 0,'0'0'0,"0"25"187,0 0-155,0 0-1,0-1 0,0 1-31,0 0 31,0 0 1,0 0 15,0-1-16,0-48 266,0-1-250,25 25-16,-1 0 16,-24-25 31,25 25 31,0 0-109,0 0 203,0 0-46,-25 25-142,0 0 110,0-1-94,0 1 141</inkml:trace>
  <inkml:trace contextRef="#ctx0" brushRef="#br0" timeOffset="12695.9">2282 13047 0,'0'25'125,"0"0"-62,0 0-32,-24-25-16,24 24 32,-25-24-31,25 25 93</inkml:trace>
  <inkml:trace contextRef="#ctx0" brushRef="#br0" timeOffset="19055.47">2506 12824 0,'-25'0'187,"0"0"-155,0 0-1,25 25-15,-25-25-1,1 25 48,-1-1-16,25 1 31,0 0-31,25-25 62,-1 0-78,1 0 16,0 0-31,0 0 31,-25-25 62,0 0 0,0 1 1,25 24 46,-25-25-109,0 0-47,0 50 328,0 0-312,0-1-1,0 1 16,0 0-15,0 0 15,0 0 1,24-25-32,-24 24 31,0 1-16,0 0 32,25-25-31,-25 25 0,0 0 30,0-1-30,0 1 15,0 0 16,-25-25-16,25 25 1,-24 0-1,-1-25 78,25-25 32,0 0-63,-25 25-62,25-25 15,0 0 0,0 1-31,0-1 16,0 0 15,0 0 0,25 25-15,-25-25 0,25 25-1,-1 0 1,1 0-1,-25-24 1,25 24 31</inkml:trace>
  <inkml:trace contextRef="#ctx0" brushRef="#br0" timeOffset="20414.32">2605 12700 0,'25'0'156,"-1"50"-156,1-26 16,0 1 0,25 0-1,-50 0 1,24-25-16,1 49 15,-25-24 17,0 0-32,0 0 15,0 0 1,0-1 0,0 76-1,0-76 16,0 1-15,0 0 15,0 0 16,0 0-31,-25-25 15</inkml:trace>
  <inkml:trace contextRef="#ctx0" brushRef="#br0" timeOffset="21309.35">3002 13122 0,'0'24'141,"0"1"-126,0 0 1,0 0 0,0 25-1,0-26 16</inkml:trace>
  <inkml:trace contextRef="#ctx0" brushRef="#br0" timeOffset="22830.69">3473 12675 0,'-25'25'234,"25"0"-218,-49 0 0,24-1-1,0 1-15,25 0 16,0 0-1,-25-25 1,25 25 0,-25-1-1,25 1 17,0 0-17,0 0 1,0 0-16,0-1 31,0 1-15,25 25 15,0-50 0,0 25-15,0-25-16,-1 49 31,1-49-31,0 0 16,0 25 15</inkml:trace>
  <inkml:trace contextRef="#ctx0" brushRef="#br0" timeOffset="24372.46">3622 12874 0,'-25'0'172,"0"0"-125,0 0-16,1 0 32,24 24-32,-25-24 0,25 25 32,0 0-1,0 0-30,0 0-1,0-1 16,25-24-16,24 0 0,-24 0 16,0 25-16,0-25 16,-1 0-31,1 0 46</inkml:trace>
  <inkml:trace contextRef="#ctx0" brushRef="#br0" timeOffset="25370.51">3820 13022 0,'0'25'157,"0"0"-126,0 0-15,0 24-1,0-24 16,-25-25-15</inkml:trace>
  <inkml:trace contextRef="#ctx0" brushRef="#br0" timeOffset="26841.21">3919 12874 0,'0'24'187,"0"1"-171,0 0 15,0 0 16,0 0-31,0-1 15,25-24 0,-25 25 1,25-25 61,0 0 1,0 0-63,0 0 1,-1 0 124</inkml:trace>
  <inkml:trace contextRef="#ctx0" brushRef="#br0" timeOffset="27640.71">3944 12774 0</inkml:trace>
  <inkml:trace contextRef="#ctx0" brushRef="#br0" timeOffset="29486.98">4044 12675 0,'24'0'235,"1"25"-204,0 0-15,0-25-1,-25 25 1,25-25 0,-25 24-1,24-24 1,-24 25-1,0 0 1,0 0 31,0 0 0,25-25-32,-25 24 17,0 1-17,0 0 1,0 0 15,0 0 0,0-1-15,0 1 15,0 0 16,0 0-16,-25-25-15,25 49-16,-24-24 16,24 0-1,0 0 17,-25-25-17</inkml:trace>
  <inkml:trace contextRef="#ctx0" brushRef="#br0" timeOffset="32236.72">4242 12576 0,'25'0'78,"0"25"-15,-25 0-48,24-1 1,-24 1 15,0 0-31,25 0 16,0 0-1,-25-1 17,25 1 15,-25 0-32,25-25 1,-1 0 15,1 0-15,0 0 15,0 0 31,-25-25 1,0 0 31,-25 25 109,25 25-94,0 0-93,-25-25 15,25 25 0,-25 0 16,25-1-16,0 1-15,0 0 15,0 0 16,0 0-16,0-1-15,0 1 15,0 0 1,0 0-1,0 0-16,0-1 17,-24-24-1,24 25 0,-25 0-15,25 0-1,-25 0 17</inkml:trace>
  <inkml:trace contextRef="#ctx0" brushRef="#br0" timeOffset="53491.59">10220 14039 0,'-50'25'125,"1"0"-109,-26 25-1,26-50-15,-26 24 16,75 1-1,0 0 17,25 0 77,25-25-109,-1 25 16,1-25-1,-1 24 1,-24-24 0,50 0-1,-75 25 16,0 25 48,0-25-48,-25-25-31,0 25 15,25-1 1,-25-24 0,0 0-1,1 25 1,-1-25 31</inkml:trace>
  <inkml:trace contextRef="#ctx0" brushRef="#br0" timeOffset="55999.41">10468 14362 0,'-25'0'109,"0"0"-93,1 0-1,-1 25 1,25 0 93,25-25-93,-1 0 15,1 0-15,0 0-1,0 0 1,-25-25 312,0 0-234,0 0-63,0 50 235,0 25-235,25-26-15,-1 1-1,-24 0-15,0 0 31,0 0 1,0-1-17,0 1 17,0 0 14,-24-25-30,24 25 15,-25-25-31,0 0 47,0 0-31,0 0-1,25-25 220,0 0-204,0-24 0,25 49-15,50-50 0,-26 25-16,-24 25 15,0-25 1,0 25-1</inkml:trace>
  <inkml:trace contextRef="#ctx0" brushRef="#br0" timeOffset="56884.84">10666 14163 0,'25'0'78,"0"0"-47,25-24-31,-1-1 32,-24 25-17</inkml:trace>
  <inkml:trace contextRef="#ctx0" brushRef="#br0" timeOffset="57733.18">10741 14287 0,'49'-24'109,"26"24"-93,-50-25 0,-1 0-1,1 25 1</inkml:trace>
  <inkml:trace contextRef="#ctx0" brushRef="#br0" timeOffset="59425.01">11063 13767 0,'0'24'140,"0"1"-140,25 0 16,-25 0 0,0 24-1,25-24 1,-25 0-1,0 25 1,0-26 0,0 1-16,0 0 31,0 0 16,-25-25 15,50 0 188,0 0-234,-1 0 15,1 0-15,0 0-1,-25 25 1,0 24 0,25 1-1,0 49 1,-25-74 0,24-25-16,-24 25 31</inkml:trace>
  <inkml:trace contextRef="#ctx0" brushRef="#br0" timeOffset="61387.17">11286 13816 0,'0'25'47,"0"0"-32,0 0 1,0-1 0,0 1 15,25-25-15,-25 25-1,0 0-15,0 0 47,25-1-16,-25 1 16,25-50 172,-25 1-188,25 24-15,0 0 31,-25-25 0,24 0 15,1 50 126,25 0-157,-50-1-16,0 1 17,25-25 46,-25 25-47</inkml:trace>
  <inkml:trace contextRef="#ctx0" brushRef="#br0" timeOffset="62102.53">11733 14039 0,'0'25'94,"0"0"-79,0 0 1,0 0 15</inkml:trace>
  <inkml:trace contextRef="#ctx0" brushRef="#br0" timeOffset="65551.34">11857 13816 0,'0'-25'47,"0"1"-16,-25 24 16,0 0 31,1 0 0,24 24-31,-25-24-15,25 25-17,-25-25 1,25 25 46,0 0-15,25-25-16,-25 25 1,25-25-1,-1 0 16,1 0 31,0 0-16,-25-25 1,0 0 62,0 0-109,0 0 15,25 25 359,-25 25-358,0 0-17,25-25-15,-25 25 16,24 0 0,26 24-1,-50-24 1,25-25-1,-25 25 1,0 0 31,25-25-16,-25 24-31,0 1 16,0 0 15,0 0 0,0 0 1,0-1-1,0 1 47,-25-25 31,0 0-93,0 0 78,0 0-63,1 0 16,24-25 15,0 1-15,0-1-16,0-25 1,0 25-1,0 1 0,0-1 0,0 0-15,24 0 0,1 0 93</inkml:trace>
  <inkml:trace contextRef="#ctx0" brushRef="#br0" timeOffset="67980.55">11981 13618 0,'25'0'250,"24"0"-234,-24 25-1,0-1 1,0 26-16,0-50 15,-25 25 17,0 0-1,24-1 0,-24 1-31,0 0 31,25 0-31,0-25 32,-25 25-17,25-25 1,0 0 31,-1 0 15,-24-25-15,25 25-31,-25-25 93,-25 25 79,1 0-126,24 50 1,0-26-48,0 1 17,0 0-17,0 0 1,0 0-1,0 24 32,24-24-15,1-25-17,-25 25-15,0 0 78,0-1-62,0 1 0</inkml:trace>
  <inkml:trace contextRef="#ctx0" brushRef="#br0" timeOffset="73735.88">10716 15230 0,'-25'0'125,"0"0"-94,1 0-16,24 25 1,-25 24 0,0-49-1,0 25 1,25 0 15,0 0 16,0 0 78,25 0-109,25-1-1,24-24 1,-49 0 0,0 0-1,24 0-15,-24 0 47,-25 25 62,0 0-93,0 0 31,0 0 0,0-1-16,-50 1-15,26-25-1,-1 0 1,-25 25 0,25-25 15</inkml:trace>
  <inkml:trace contextRef="#ctx0" brushRef="#br0" timeOffset="75487.64">10939 15354 0,'0'0'0,"0"-25"31,0 50 172,0 0-187,0 0-1,0 0 1,50 24-16,-50-24 16,25 0-1,-25 0 1,24-25-1,-24 24 1,0 1 0,0 0-1,0 0 17,0 0 14,0-1 48,-24-24-16,-1 0-31,25-24 63,0-1-17,0 0-46,0 0-31,0 0-1,0 1 1,25 24 0,-25-25-1,24 0 1,-24 0 0,25 0-16,-25 1 15,25 24-15,-25-25 16,25 25 93</inkml:trace>
  <inkml:trace contextRef="#ctx0" brushRef="#br0" timeOffset="76426.39">11187 15205 0,'50'-25'109,"-25"25"-93,-1 0 0,-24-24-1,25 24 1,0 0 109</inkml:trace>
  <inkml:trace contextRef="#ctx0" brushRef="#br0" timeOffset="77285.84">11237 15329 0,'25'-25'94,"-1"25"-94,1-24 15,0-1 16,0 25-15</inkml:trace>
  <inkml:trace contextRef="#ctx0" brushRef="#br0" timeOffset="79217.37">11485 14833 0,'0'25'156,"0"0"-156,25 49 15,0-24 1,49 74 0,-74-99-1,0-1 1,0 26 46,0-25-30,0 0 15,-25-25 46,25-25 32,0 0-78,25 25-16,0 0 94,0 25-109,-1 0 0,-24-1-1,25 1 17,-25 0-17,0 0 1,25-25-1,-25 25 1,0 0 15,25-25-15,0 24 0,-25 1-1,24-25 16</inkml:trace>
  <inkml:trace contextRef="#ctx0" brushRef="#br0" timeOffset="81187.85">11758 14784 0,'-25'0'15,"0"0"17,25 24 61,0 51-14,0-1-64,50-24 1,-25-1-1,-1-24 1,1 0 0,0 0 15,0 0 0,-25-1-15,0 1 78,0 0-16,0 0-16,-25-25-15,0 0-16,0 0 1,25-25 108,-24 25-109,24-25-15,0-24 62,0-1-47,0 25-15,0-24 0,0 24-1,0 0-15,0 0 16,24 0 15,1 25 47,-25-24 32,25 24-95</inkml:trace>
  <inkml:trace contextRef="#ctx0" brushRef="#br0" timeOffset="83307.14">11882 14660 0,'0'24'125,"0"1"-125,25 0 15,-1 25 1,26 49-1,-25-50 1,0-24 0,-1 50-1,1-51 1,0-24 78,0 0-63,-25-24 94,0-1-94,0-25 0,0 25-15,-25 25 140,25 25-62,0 0-16,0 0-62,0 0-1,0-1 1,0 26 0,0-25-1,0 0 1,0-1 0,0 1-1,0 0 1,25-25-16,-25 25 15,0 0 1,0-1 78,0 26-79</inkml:trace>
  <inkml:trace contextRef="#ctx0" brushRef="#br0" timeOffset="87540.58">10369 14784 0,'49'0'203,"-24"0"-188,25 0 1,-25 0 0,-1-25-1,1 25 17,0-25 30,0 25-46,0-25-1,-1 25 1,1 0 0,-50 0 171,-49 0-156,24 25-31,26-25 16,-1 25 0,-25-25-1,50 25-15,-25-25 16,1 0 15,-26 0 32,50 24-48,-25-24-15,-25 0 16,26 0 46,24 25-46,-25-25 15,0 25-15,25 0 31,-25-25-16,50 0 172,0-25-187,0 25-1,-1 0 48,1 0-48,-25-25 1,25 25 15,0 0 47,0-25 1,0 25-64,-1-24 1,1 24-1,0 0 1,-25-25 0,25 25-1,0 0 32,-1 0-31,1 0-1,0 0 1</inkml:trace>
  <inkml:trace contextRef="#ctx0" brushRef="#br0" timeOffset="89970.29">10865 15949 0,'0'0'0,"49"-24"0,-24 24 15,0-25 1,25 25-1,24-25 1,-49 0 0,0 25-1,24 0 1,-24 0 0,0-25-16,0 1 46,-50 24 189,0 0-220,-25 0 1,26 24-16,-26-24 16,25 25-1,-24 0-15,-1 0 32,25 0-1,0-25 31,-24 24 95,24-24-126,25 25-16,50-25 251,-26 0-250,26 0-1,-25 0 1,0-25 0,-1 25-1,1-24 1,0 24-1,0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21:3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10046 0,'-49'25'15,"24"24"1,-25-24-16,1 0 15,-1 25 1,25-1 0,-24 1-1,49-25 1,-25-1 0,50-24 46,49 0-46,-24 25-1,-1-25 1,1 0-16,-25 0 16,24 25-1,1-25 16,-50 25-15,25 0 0,-25 24 15,0-24-15,0 0 15,0 0 0,0-1-15,-25 1-1,-25 0 1,1 0 0,-26 0-1,51-25-15,-26 0 16,0 24-1</inkml:trace>
  <inkml:trace contextRef="#ctx0" brushRef="#br0" timeOffset="1723.66">4862 10641 0,'-25'0'78,"0"0"-47,1 0-31,-1 0 16,25 25-1,-50 0 1,50 0 0,-25-25-1,25 24 1,0 1 46,50-25-46,-25 0 15,0 0-31,-1 0 16,1 0 46,-25-25 17,0 1-48,25-1 0,0 0 16,-25 50 125,25 0-157,-1-25 1,1 24 0,0 1 15</inkml:trace>
  <inkml:trace contextRef="#ctx0" brushRef="#br0" timeOffset="2558.05">4887 10344 0,'0'-25'15,"25"25"63,-1 0-62,26 0 0,0 0-1,-1 0 1,-24 0-1,0 0-15,0 0 32</inkml:trace>
  <inkml:trace contextRef="#ctx0" brushRef="#br0" timeOffset="3736.14">4887 10145 0,'25'0'94,"24"0"-78,-24 0-1,25 0-15,-1 0 32,1 0-17</inkml:trace>
  <inkml:trace contextRef="#ctx0" brushRef="#br0" timeOffset="5185.93">5358 9748 0,'0'25'78,"0"0"-62,0 24-16,0 26 15,0-26 1,0 1-16,0-25 16,0 0-1,0 0 1,0-1 15,0 1 0,-25-25 16,50 0 156,0 0-187,0 0 15,24 0-15,-49 25 0,0 0-1,25 0-15,-25 24 31,0-24-15,0 0-16,0 0 16,0 24-1,0 1 1,0-25 0,0-1-1,25-24 16,-25 25 1</inkml:trace>
  <inkml:trace contextRef="#ctx0" brushRef="#br0" timeOffset="7294.98">5705 10021 0,'-24'-25'125,"-1"25"-78,0 0-32,0 0 95,25 25-48,0 0-46,-25 0 31,25 0-1,0-1-30,0 1 15,25 0 1,0-25-17,0 0 1,0 0 62,-25-25 16,24 0-47,-24 1-32,0-1 16,0 0 1,0 0-17,0 0 63,0 0-62,0 50 140,0 0-124,25 0-17,0 0 16,-25 0 1,25-25-32,-25 24 31,25-24-15,-25 25 15,24-25-31,1 0 47</inkml:trace>
  <inkml:trace contextRef="#ctx0" brushRef="#br0" timeOffset="8906.78">5780 9699 0,'0'24'79,"49"26"-79,-49 0 31,50-1-31,-50-24 15,25-25 1,0 25 0,-1-25 93,1 0-31,-25-25-15,0 75 155,0-1-202,0-24 0,0 0-16,0 25 31,0-26-31,0 1 16,0 0-16,25-25 15,-25 25 1,0 0-1,0-1 1,0 1 15</inkml:trace>
  <inkml:trace contextRef="#ctx0" brushRef="#br0" timeOffset="10674.62">7963 6821 0,'-25'0'125,"0"25"-125,-25 0 31,1 49-15,-1-49-16,50 0 31,0 0 16,0 0 0,50-1-16,-1 1-15,-24-25-16,0 25 15,0-25 1,0 25 15,-1 0-15,1-25 15,-25 24-15,0 1 62,0 0-47,0 0-15,-25-25-1,1 0-15,-51 25 16,50-25 0,-24 24-1,-1-24 1,1 0-16,24 0 31</inkml:trace>
  <inkml:trace contextRef="#ctx0" brushRef="#br0" timeOffset="12442">8111 7169 0,'0'24'63,"0"1"-63,0 25 16,0-25 15,0-1-16,0 1-15,0 0 110,0 0-63,0-50 93,25 25-124,0-25 15,0 0-15,0 25 15,0 0 32,-25 25 15,0 0-16,0 0 16,-50-25-31,25 0 0</inkml:trace>
  <inkml:trace contextRef="#ctx0" brushRef="#br0" timeOffset="13235.11">8285 7045 0,'50'0'109,"-1"0"-93,-24 0-16,25 0 15,-25 0 1,-1 0 15</inkml:trace>
  <inkml:trace contextRef="#ctx0" brushRef="#br0" timeOffset="14081.39">8335 7144 0,'49'0'156,"-24"0"-141,0 0 1,25 0-16,-26 0 16,-24 25 31</inkml:trace>
  <inkml:trace contextRef="#ctx0" brushRef="#br0" timeOffset="15543.45">8756 6747 0,'0'49'125,"0"-24"-125,0 25 15,-24 0 1,-1-1-1,25-24 1,-25-25 15,25 25-15,0 0 15,-25-25 32,25-25 77,25 25-62,0 0-62,0 0 0,-1 25-1,-24-1 17,0 1-17,0 0 1,0 0-1,25-25 1,-25 25-16,0-1 31,0 1 16,0 0-47</inkml:trace>
  <inkml:trace contextRef="#ctx0" brushRef="#br0" timeOffset="17596.38">8905 6796 0,'0'25'125,"0"50"-109,0-50 0,0 49 15,0-49-31,0 0 47,0-1-32,0 1 48,0-50 93,25 1-156,0-1 47,0 0-31,-1 25 15,-24-25-15,25 25 62,0 0-63,0 0 17,0 0-1,-25 25 16,0 0 0,0 0 31,0-1-47,-25 1 16,0-25-16,0 0 16,0 0-31,1 0-1</inkml:trace>
  <inkml:trace contextRef="#ctx0" brushRef="#br0" timeOffset="19475.28">9104 6697 0,'24'25'110,"-24"0"-95,25 0 1,0-1 0,0 51-1,-25-50 17,25 0-32,-1-25 62,-24 24-46,25-24 31,0 0-32,-25-24 141,0-1-156,-25 25 204,25 25-204,0-1 78,0 1-47,0 0-15,0 0-16,0 0 31,0-1 0,0 1-15,0 0 15,0 0 16,0 0 0,0-1-47</inkml:trace>
  <inkml:trace contextRef="#ctx0" brushRef="#br0" timeOffset="23721.52">3994 9823 0</inkml:trace>
  <inkml:trace contextRef="#ctx0" brushRef="#br0" timeOffset="24616.93">3969 9823 0,'50'0'93,"49"0"-93,50 49 16,49 26 0,125-1-1,74 125-15,49-1 16,-148-74 0,-50-25-1,-50 0 1,-49-49-16,-75 0 15,1-26 1</inkml:trace>
  <inkml:trace contextRef="#ctx0" brushRef="#br0" timeOffset="25377.96">5978 9302 0,'-25'25'15,"-24"24"1,-1 75 0,-99 99-16,1 25 15,-26 75 1,0-1-16,1-98 15,24 24 1,50-50 0,49-123-1,25-51-15,0 1 16</inkml:trace>
  <inkml:trace contextRef="#ctx0" brushRef="#br0" timeOffset="26459.93">7615 6474 0,'25'25'47,"50"24"-32,49 26 1,-25 24 0,25-25-16,50 26 15,-26-26 1,1 25 0,-25-49-1,0 49-15,-49-24 16,24-1-1,0 25 17,-49-49-32,-26-25 15,26-1-15,-25-24 32</inkml:trace>
  <inkml:trace contextRef="#ctx0" brushRef="#br0" timeOffset="27340.97">7963 7714 0,'0'-25'31,"0"1"-15,49-100 0,100-124-16,124-124 15,99-50 1,-25-25-1,-123 199 1,-76 124 0,-98 75-1,-25 24-15,0 25 16</inkml:trace>
  <inkml:trace contextRef="#ctx0" brushRef="#br0" timeOffset="29427.74">4961 7441 0,'0'50'79,"0"0"-64,0-1-15,0-24 16,0 25-16,0-1 15,0 1 1,0-25 0,0-1-1,0 51-15,-25-50 16,1-1 0,24 26-1,-25-50 1,25 25-1,-25 0 1,0-25-16,25-25 313,0 0-267,25 25 1,0 0 0,0 0-31,-1 0-16,1 0 15,0 0 1,0 25 0,49 25-1,-74-1 1,50 26-16,-25-1 31,-25 0-31,25 1 16,24 24-1,-49-74 17,50-25-17,-1 0 1</inkml:trace>
  <inkml:trace contextRef="#ctx0" brushRef="#br0" timeOffset="30750.96">5358 7689 0,'-25'0'32,"1"25"-32,-1-25 15,25 25 1,-25 0 0,25 0-1,0-1 1,-25-24-16,25 25 15,0 25 1,0-1 15,0-24 1,0 0-17,25-25 32,0 0-31,0-25-1,-1 0 1,1-24 0,-25 24-1,25 25 32,-25-50-16,0 26 1,0-1-32,0 0 31,0 50 172,50 24-187,-50-24-1,49 25 1,-24-25-16,0-25 31,-25 24-15</inkml:trace>
  <inkml:trace contextRef="#ctx0" brushRef="#br0" timeOffset="31469.24">5606 7863 0,'25'25'109,"-25"24"-93,25 51-1,-25-75 1</inkml:trace>
  <inkml:trace contextRef="#ctx0" brushRef="#br0" timeOffset="33357.78">5730 7937 0,'0'-99'78,"0"50"-63,0 24 1,0-25 0,0 1-1,0-75 1,0 99-1,0-25 1,0 25 0,0 1-16,-25 24 15,1-25 63,24 0-46,0 50 46,0 0-47,0-1-15,0 26-1,0-25 1,0 0 0,0 49-1,24-49 1,1 49-1,0-49 1,0 0 0,0 0-1,-1-25-15,1 24 16,0-24 0,-25 25-1,25-25 16,0 0-15,-1 0 15,1 0-15,-25-49 125,0 24-126,0 0 16,0 0 1,0 0-1,-25 25 47,1 0-47,-1 0-15,0 0 15,0 0-15,0 0 31</inkml:trace>
  <inkml:trace contextRef="#ctx0" brushRef="#br0" timeOffset="35035.57">5904 7119 0,'25'25'63,"24"24"-48,26 75 1,-1-24 0,50 98-1,-124-148 1,25-26-1,-25 1 1,25-25 0,0 0 93,-25-25-93,0 1 31,24-26-32,-24 25 1,0 0 31,-24 25 62,-1 0-62,25 25-31,-25-25-16,0 50 15,25-25 1,-25-1-1,25 1-15,0 0 47,0 0-31,0 0 0,0 24-1,0-24-15,0 0 16,0 24-16,0-24 15,0 0 1,0 25 0,0-25 15,0-1-31,0 1 31,0 0-15,-24 0-1,-1 0 17,25-1-1</inkml:trace>
  <inkml:trace contextRef="#ctx0" brushRef="#br0" timeOffset="68941.82">13444 13667 0,'-24'0'828,"-1"0"-812,0 0-16,-25 0 15,26 0 16,-26 0-31,25 25 16,0-25 0,-24 25-1,24-25 1,-25 25 0,26 0 15,-1-25-16,0 0-15,25 24 16,0 26 109,0-25-109,0 0-1,0-1 1,25-24 15,0 0-31,24 25 16,-24-25-1,0 0 1,0 0 0,49 0-1,-49 0 1,-25 25 0,25-25-16,-1 25 15,1-25 1,-25 25-1,25-25-15,0 24 32,0-24-17,-25 25 1,24-25 31,-24 25-32,0 0 48,-49 0-47,24-25-1,-25 0 1,-24 24-16,24-24 15,-24 25 1,24-25 0,-24 25-1,-50-25 1,99 0 0,-24 0-1,24 0 1</inkml:trace>
  <inkml:trace contextRef="#ctx0" brushRef="#br0" timeOffset="70988.61">13668 14213 0,'0'-25'16,"-25"25"109,0 0-109,0 0-1,1 0 1,-1 25-1,0-25 1,0 0 0,25 25 15,0 0 63,-25-1-63,25 1 47,25 0-47,0-25-15,0 25 15,0-25-15,-1 0-1,1 25 1,25-25 0,-25 0 15,24 0-15,-24 0-1,0 0 16</inkml:trace>
  <inkml:trace contextRef="#ctx0" brushRef="#br0" timeOffset="71993.73">13866 13990 0,'25'0'94,"25"0"-78,-1 0-1,26 0-15,-26 0 16,1 0-1,-25 0 1,-1 0 0,1 0 15,0 0 16,0 0-47,0 0 62</inkml:trace>
  <inkml:trace contextRef="#ctx0" brushRef="#br0" timeOffset="73264.53">13817 13791 0,'0'0'0,"24"0"94,1 0-79,0 0 1,49 0 0,-24 0-16,0 0 15,-1 0 1,-24 0 15,0 0 172,24 0-156,-24 0-31,0 0 15,0 0-15</inkml:trace>
  <inkml:trace contextRef="#ctx0" brushRef="#br0" timeOffset="75107.85">14685 13494 0,'0'25'125,"0"-1"-109,0 1 0,0 0-16,0 25 15,0-26 1,0 1 0,0 0-1,0 0 1,-25 0 15,25-1-15,-25-24-1,0 25 1,25 0 0,-24-25-1,-1 0 48,0 0-48,0 0 1,25-25 109,25 25-16,0 0-77,24 0-17,1 0-15,-25 0 31,-25 25-15,25 25 15,-25-26-31,24 26 16,-24 0 0,0-1-1,25 26 1,-25-51-1,0 1-15,0 0 16,25 0 62,0 0-62</inkml:trace>
  <inkml:trace contextRef="#ctx0" brushRef="#br0" timeOffset="76464.34">15106 13643 0,'-24'0'140,"-1"0"-124,0 0 0,-25 0 15,26 0-15,-1 0 15,0 0-16,25 24 17,0 1-1,0 0 0,0 0-15,0 0-1,0-1 17,0 1-17,0 0 32,25-25-31,24 25-16,-24-25 31,0 0-15</inkml:trace>
  <inkml:trace contextRef="#ctx0" brushRef="#br0" timeOffset="77170.78">15305 13841 0,'0'25'94,"0"24"-79,-25-24 1,0 25 0,25-1-1,0-24-15,-25-25 16</inkml:trace>
  <inkml:trace contextRef="#ctx0" brushRef="#br0" timeOffset="78577.47">15454 13667 0,'24'0'31,"-24"25"125,0 0-140,0 0-1,0 0 32,25-25 16,-25 24-32,25-24 47,0 25-47,0-25-15,-1 0 0,1 0 15</inkml:trace>
  <inkml:trace contextRef="#ctx0" brushRef="#br0" timeOffset="79420.68">15478 13543 0</inkml:trace>
  <inkml:trace contextRef="#ctx0" brushRef="#br0" timeOffset="81189.25">15602 13345 0,'25'0'31,"0"25"-15,0 0-16,0-1 16,0 51-1,-1-50 1,1 24 0,-25-24-16,0 0 31,25-25-16,0 0 17,0 0-1,-1 0-15,1 0-1,-50 0 329,1 25-313,24-1-15,0 1 15,0 0 0,0 49-15,0-24 0,0 24-16,24 1 15,26-50 1,-50 24-1,25-49 1,-25 25 15,0 0 32,0 0-63,0 24 15</inkml:trace>
  <inkml:trace contextRef="#ctx0" brushRef="#br0" timeOffset="82802.78">14040 14883 0,'-25'0'78,"-25"0"-78,1 0 16,-1 0-1,-24 25 1,-1 24-16,26-24 15,-1 0 17,50 0-17,0-1 79,75-24-78,24 25-16,25-25 15,25 0 1,-1 25 0,-48-25-1,-26 0-15,-74 25 16,50 0-1,-50-1 32,-25 26 0,0-50-31,0 25-1,-49 0-15,49-1 16,0 1 0,-24 0-1,-51 0 1,26 0 0,0-25-16,24 0 15,25 0 1,0 0 15,-49 49 47</inkml:trace>
  <inkml:trace contextRef="#ctx0" brushRef="#br0" timeOffset="84896.34">14586 15280 0,'0'24'266,"0"1"-235,0 0-16,0 0 1,0 0-16,0 0 16,0-1 15,24-24 16,-24 25-32,0 0 17,0 0-17,0 0 1,0-1 31,0 1-32,-24-25 1,-1 0 15,0 0-15,0 0 0,0 0-1,0 0 1,1 0 62,24-25 31,0 1-93,24-1 0,1 0-1,0 0 1,25 0-16,-1 25 15,-24 0 1,25 0 15,-25 0 1</inkml:trace>
  <inkml:trace contextRef="#ctx0" brushRef="#br0" timeOffset="86118.68">14834 15056 0,'24'0'78,"51"0"-62,74-24-1,-125 24 16</inkml:trace>
  <inkml:trace contextRef="#ctx0" brushRef="#br0" timeOffset="87264.62">14933 15156 0,'0'0'0,"49"0"219,-24 0-204,25 0 1,-25 0 78,-1 0-63</inkml:trace>
  <inkml:trace contextRef="#ctx0" brushRef="#br0" timeOffset="89077.8">15454 14635 0,'0'25'109,"0"49"-93,0-24 0,0-26-1,0 26-15,0-25 16,-25 24 0,25 1 15,-25-25 31,0 0-46,25-1 0,-25-24-1,25-24 157,25 24-141,0-25 1,0 25-17,0 0 16,-1 0 1,-24 25-1,25-1-15,-25 1-1,0 25 1,0-25-1,0-1-15,0 1 16,0 0 0,0 0-1,25-25 95,0 0-110,0 0 15</inkml:trace>
  <inkml:trace contextRef="#ctx0" brushRef="#br0" timeOffset="90774.15">15727 14709 0,'0'-25'47,"0"50"141,0 0-173,0 0 1,0 0-16,0 24 16,0-24-1,24 0 1,1 24-1,-25-24 1,0 0-16,0 0 16,25-25-1,-25 25 1,0-1 0,0 1 77,-25-25-30,0 0-48,1 0 1,-1 0 93,25-25 32,0 1-94,0-1-31,0 0 15,0 0 0,25 25-31,-1-25 16,1 1-1,0 24 17,0-25-17</inkml:trace>
  <inkml:trace contextRef="#ctx0" brushRef="#br0" timeOffset="91513.67">15975 14982 0,'0'74'94,"0"-49"-63,0 0-16,0 0 17</inkml:trace>
  <inkml:trace contextRef="#ctx0" brushRef="#br0" timeOffset="94008.68">16123 14709 0,'-24'0'15,"-1"25"126,25 0-126,0 0 1,0-1 0,0 1 77,25-25-61,-1 0 30,-24-25 1,25 25-48,-25-24 1,0-1 78,0-25-16,0 25-47,25 50 172,-25 0-187,25 49-1,0-49 1,-25 0 0,0 25-1,24-50 1,-24 24 0,0 1-1,0 0-15,0 0 16,0 0 15,0-1-15,0 1 46,-24-25-15,-26 0 31,25 0-62,25-25 187,0 1-187,0-26-1,0 25 1,0 0-16,25-24 15,0 49 1,0-25 0,-25 0-1,49 0 1</inkml:trace>
  <inkml:trace contextRef="#ctx0" brushRef="#br0" timeOffset="94767.4">16446 14808 0,'0'25'125,"0"0"-110,0 0 1</inkml:trace>
  <inkml:trace contextRef="#ctx0" brushRef="#br0" timeOffset="97007.56">16570 14412 0,'0'74'93,"0"-24"-77,0-1 0,0 1-1,0-25 1,0-1 0,25 1-16,-25 0 15,0 0 1,0 24-1,24-24 32,-24 0-15,0-50 202,0 0-218,0 1-16,0-1 15,0 0 1,0 0 15,25 25 16,0 0 94,0 0-126,0 0 1,0 0-16,-25 25 62,0 0-15,24 24-31,-24-24-1</inkml:trace>
  <inkml:trace contextRef="#ctx0" brushRef="#br0" timeOffset="98784.4">16768 14337 0,'0'50'78,"50"-1"-78,0 26 16,-26 49-1,1-124 16,-25 25-15,25-25 47,0 0-48,0 0 1,-1 0-1,1 0 1,0 0 15,-50 0 235,0 0-250,1 0 30,24 24-30,0 1-16,0 0 16,0 25 15,0-26-15,0 1-1,0 0 1,24 25-1,1-26 17,-25 26 30,0-25-31,0 0-15,-25-25 0,1 0-1</inkml:trace>
  <inkml:trace contextRef="#ctx0" brushRef="#br0" timeOffset="102662.9">16768 13643 0,'50'0'140,"24"0"-140,50 74 16,50-24 0,-25-1-1,0 1 1,-50-1-16,-25-49 15,-24 25 1,-25 0 15,0-25-15,-1 0 31,-73 50 218,-1-26-265,0 26 16,-24-25 0,0 49-1,24-49-15,25 0 16,0-25 15,25 25 0,-49 24 423,24-24-439,0 25 1,-24-25-1,-1-1 1,0 51 0,-24-50-1</inkml:trace>
  <inkml:trace contextRef="#ctx0" brushRef="#br0" timeOffset="-164826.81">18381 13568 0,'0'25'63,"0"0"-48,0 24 1,0 1-16,0 0 16,0-26-1,-25 1 1,0 25 0,0-25-1,25-1 1,-25 1-16,1 0 31,24-50 78,74 25 1,-49 0-95,24 0 1,-24 0 0,0 25-1,0 25-15,-25-1 16,25 26 0,-25-1-1,0 25 1,0-49-16,0 0 15,0-26 1,0 1-16,0 0 16</inkml:trace>
  <inkml:trace contextRef="#ctx0" brushRef="#br0" timeOffset="-163524.82">18827 13742 0,'-25'0'125,"0"0"-109,1 0-1,-1 0 16,0 0 1,25 25-17,0-1 1,0 1 31,0 25-32,0-25 17,25 49-1,0-74 0,-1 25-15,1-25-16,0 0 15,0 0 17,0 0-17,0 0 63</inkml:trace>
  <inkml:trace contextRef="#ctx0" brushRef="#br0" timeOffset="-162671.78">19026 13940 0,'0'25'156,"0"25"-140,0-26-1,0 1-15,0 0 32</inkml:trace>
  <inkml:trace contextRef="#ctx0" brushRef="#br0" timeOffset="-160375.71">19224 13494 0,'-25'0'31,"25"25"16,0-1-16,0 1 1,0 99-17,0-25 1,0-74 0,25-25-16,-25 25 15,0 0 16,0 24-15,0 1 0,0-25-1,0 0 17,0-1 14,-25-24 1,25-24 47,0-1-63,0-25 1,0 25-17,0 1-15,0-1 16,0 0 15,25 0 78</inkml:trace>
  <inkml:trace contextRef="#ctx0" brushRef="#br0" timeOffset="-159577.46">19398 13866 0,'0'25'15,"24"-25"-15,-24 24 16,0 1 0,0 0-1,0 0 1,0 0-1</inkml:trace>
  <inkml:trace contextRef="#ctx0" brushRef="#br0" timeOffset="-157857.35">19695 13618 0,'0'0'0,"-25"-25"15,-24 25-15,24 0 16,0 0-1,0 0 1,25 25 62,0 0-62,0-1-1,0 1-15,0 0 63,25-25-47,25 0-1,-1-25 1,1 0-1,-50 1 1,25 24-16,-25-25 63,0 74 155,25 1-202,-25 0 0,0-26-1,24 1 1,-24 0 15,0 0-15,0 0-1,0-1 17,0 1 30,-24-25-62,-1 0 47,0 0 62,25-25-93,0-24 109,0 24-109,25-25-1,0 26 1</inkml:trace>
  <inkml:trace contextRef="#ctx0" brushRef="#br0" timeOffset="-157003.15">19968 13791 0,'0'50'94,"0"0"-63,0-26-31,0 1 16,0 0-16,0 0 16,0 0 15</inkml:trace>
  <inkml:trace contextRef="#ctx0" brushRef="#br0" timeOffset="-152206.8">20067 13345 0,'0'25'94,"25"24"-78,-25 26-16,25-50 31,-25-1-15,0 1-1,0 25 17,0-1-32,25 1 31,-25-25-16,0-50 126,0 0-125,0 0 15,25 25-31,-25-24 16,0-1-1,24 0 110,1 25-109,0 0 46,0 0 16,0 25-62,-1 0 0,-24-1-1,25-24 1</inkml:trace>
  <inkml:trace contextRef="#ctx0" brushRef="#br0" timeOffset="-151481.39">20588 13667 0,'0'25'94,"0"50"-94,0-51 62,0 1-30,-25-25-1,25 25-15</inkml:trace>
  <inkml:trace contextRef="#ctx0" brushRef="#br0" timeOffset="-150461">20687 13469 0,'0'25'141,"0"24"-126,25 1 1,-25-25 0,25 0-16,-25-1 31,25-24 78,0 0-93</inkml:trace>
  <inkml:trace contextRef="#ctx0" brushRef="#br0" timeOffset="-149257.79">20638 13271 0</inkml:trace>
  <inkml:trace contextRef="#ctx0" brushRef="#br0" timeOffset="-146853.76">20638 13097 0,'25'0'62,"49"0"-46,-24 25-16,-26-1 16,51 26-1,-50 0 1,0-1-1,-25-24-15,24 0 16,1 0 0,-25 0-1,0-1 1,25-24 62,0 0-62,0 0 140,-25-24 141,-25 24-235,0 0-46,0 0 78,25 24-63,-25 1-15,25 0-1,0 0-15,0 24 16,0-24-1,0 0 1,0 0 0,0 0-1,0-1 1,0 1 0,25 0 15,-25 0-31,25 0 15,0-1 32,-25 1 0,0 0-47,0 0 16,-50 24 15</inkml:trace>
  <inkml:trace contextRef="#ctx0" brushRef="#br0" timeOffset="-137548.54">18529 14635 0,'124'0'157,"-24"-25"-142,73 0 1,26 0-16,49-49 16,-25 24-1,50 1 1,0-26-1,0 26-15,-75-51 16,25 51 0,-99-1-1,0 50 1,-24-49-16,24-1 16,-50 0-1,0 26-15,1-1 16,-26 0 15,-24 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24:40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12601 13965 0,'-25'0'234,"1"0"-218,-26 0-1,25 0-15,0 0 16,-24 0-1,-1 25 1,25-25 0,-24 25-16,-1-1 15,25 1 1,0 0 0,-24 0-1,49 0 1,25-25 140,-1 0-156,26 24 31,-25-24-31,0 0 16,24 0-16,1 25 16,-25-25-1,24 0 1,-24 0 31,0 25-16,0-25-15,-25 25-1,25-25 1,-25 25-1,0-1 110,0 1-109,0 0 0,-25 0-1,0-25 1,25 25 0,-50 0-16,25-1 31,1-24-16,-1 0-15,0 0 16,25 25 0,-25-25-16,0 0 15,1 0 17,-1 0-17,0 0 16,0 0-15,0 0 218</inkml:trace>
  <inkml:trace contextRef="#ctx0" brushRef="#br0" timeOffset="3576.06">12750 14362 0,'0'25'187,"-25"0"-171,25-1 0,0 1 15,0 0-15,0 0-1,0 0 48,25-25 46,0 0-109,0 0 47,-1 0-31</inkml:trace>
  <inkml:trace contextRef="#ctx0" brushRef="#br0" timeOffset="4543.42">12824 14312 0,'0'-25'78,"-24"25"-47</inkml:trace>
  <inkml:trace contextRef="#ctx0" brushRef="#br0" timeOffset="5678.22">13023 14163 0,'25'0'109,"-1"0"-93,1 0-1,25 0-15,-1 0 16,-24 0-1,0 0 1,25 0 0,-1 0-16</inkml:trace>
  <inkml:trace contextRef="#ctx0" brushRef="#br0" timeOffset="6745.45">13048 14312 0,'0'0'0,"24"0"172,1 0-156,0 0-1,25 0 1,-26 0 0,1 0-16,25 0 15,-25 0 17,-1 0 14,1 0-14,0 0-17</inkml:trace>
  <inkml:trace contextRef="#ctx0" brushRef="#br0" timeOffset="8550.26">13767 13891 0,'0'-25'32,"0"74"218,0-24-235,0 0 1,0 25 15,-25-26 0,0 1-15,25 0 0,-24-25 15,24 25-16,-25-25 17,25 25-32,-25-25 62,0 0 1,0 0-16,50 0 109,0 0-125,0 0 0,0 0-31,-1 0 16,1 49 15,0-24-15,-25 25-1,0-26 1,0 26-16,0-25 16,0 0 31,0 0-32,0-1 1,0 1-1,25-25 1,-25 25 0</inkml:trace>
  <inkml:trace contextRef="#ctx0" brushRef="#br0" timeOffset="9827.14">14065 14114 0,'0'-25'47,"0"0"-31,0 50 187,0 0-172,0 24 0,0-24-15,0 0-1,0 25 1,0-26-16,24-24 125,1 0-94,0 0-15,0 0 15,0 0 47,-1 0-62</inkml:trace>
  <inkml:trace contextRef="#ctx0" brushRef="#br0" timeOffset="10617.31">14114 13940 0,'25'0'266</inkml:trace>
  <inkml:trace contextRef="#ctx0" brushRef="#br0" timeOffset="12011.23">14412 14238 0,'0'25'172,"0"-1"-172,0 1 15,0 0 17,0 0-17,0 0-15,0 0 16,0-1 46</inkml:trace>
  <inkml:trace contextRef="#ctx0" brushRef="#br0" timeOffset="13197.95">14685 14039 0,'0'-24'157,"0"-1"-110,-50 25-32,25 0 16,1 0-15,-1 0 15,25 25 63,0-1-63,0 26 1,0-25-17,25 24 1,-1-49-1,26 50 1,-25-50 0,0 0-1,-1 0 17</inkml:trace>
  <inkml:trace contextRef="#ctx0" brushRef="#br0" timeOffset="13923.61">14883 14213 0,'0'25'78,"0"0"-62,0-1-16,0 26 15,0-25 1,0 0 0</inkml:trace>
  <inkml:trace contextRef="#ctx0" brushRef="#br0" timeOffset="15234.02">15181 13965 0,'0'-25'16,"0"0"31,-25 25 0,25 75 93,0-26-124,0-24 0,0 25-16,0-25 15,0-1 1,25 1 0,-25 0-1,0 0-15,0 24 16,0-24 15,0 0-31,0 0 16,-25-25 93,-25 0-93,26 0-1,-1 0 1,0 0 0,25-25 15,0-25 31,50 26-46,-26-26-16,26 0 16,-50 26-1,25 24 1</inkml:trace>
  <inkml:trace contextRef="#ctx0" brushRef="#br0" timeOffset="16162.56">15330 14139 0,'0'24'172,"0"1"-157,0 0 17,0 0-32,0 0 31,0-1-15,0 1 46</inkml:trace>
  <inkml:trace contextRef="#ctx0" brushRef="#br0" timeOffset="18409.93">15528 13990 0,'0'0'0,"-25"0"110,0 0-95,1 0 17,24 25-17,-25 24 1,25-24 0,0 0-1,0 0 1,0-1-1,0 1 32,49-25-47,-24 0 32,25 0-17,-50-25 95,0 1-64,0-1-46,0 0 32,0 0 46,25 149 141,-1-49-204,-24-1 1,0-49-1,25 0 1,-25 0-16,0-1 16,0 1 15,0 0-15,0 0 15,0 0-16,0-1 17,-25-24 77,1 0-93,-1 0-1,0 0 1,25-24-16,0-1 47,0 0 0,0 0-16,0 0-15,0 1-1,25-1 16,0 25 63,-1 0-78</inkml:trace>
  <inkml:trace contextRef="#ctx0" brushRef="#br0" timeOffset="19277.08">15801 14337 0,'0'25'172,"0"0"-141,0 0 0,0-1-15</inkml:trace>
  <inkml:trace contextRef="#ctx0" brushRef="#br0" timeOffset="21873.37">15900 13866 0,'0'0'0,"-25"-25"15,1 0-15,24 0 16,0 1 0,0 48 187,0 26-188,0 0 1,0 24 0,0-24-1,24-26 1,-24 26 0,0-25-1,0 0 1,0 24-16,0-24 15,0 0 1,0 0 0,25-75 187,0 25-188,-25 0 1,0 1 15,25 24 110,0 0-125,-1 0 30,1 0 33,0 0-48,-25 24-16,25-24 17,-25 25 46,0 0-31,25-25-32,-25 25 17</inkml:trace>
  <inkml:trace contextRef="#ctx0" brushRef="#br0" timeOffset="24042.76">16173 13692 0,'0'0'0,"0"25"140,25 0-140,-25 24 16,49-24 0,-49 50-1,25-51-15,0 1 16,-25 25-1,25-25 1,0-1-16,-25 26 16,24-50 46,1 0-46,0 0 93,-25-25 79,-25 25-79,0 0-93,1 25 140,24 0-140,0 0 15,0 49-16,0-49 1,0 0 15,0-1 1,0 1 46,0 25-63,0-25 32,0 0 31,0-1-46</inkml:trace>
  <inkml:trace contextRef="#ctx0" brushRef="#br0" timeOffset="26905.14">10741 10666 0,'0'0'0,"25"0"140,-1-25-124,26 25 0,-25 0-1,0-25 1,-1 25 15,1 0 16,0-24-31,0 24-16,0 0 31,-50 0 63,0 0-79,0 0-15,-49 0 31,49 0-15,0 24-16,0-24 16,1 0-1,24 25 79,-25-25-78,25 25 31</inkml:trace>
  <inkml:trace contextRef="#ctx0" brushRef="#br0" timeOffset="30144.12">12576 12799 0,'-24'0'32,"48"0"124,26 0-125,0 0-15,24-25-1,-24 1 1,-26 24 0,1 0-16,0 0 15,0 0 1,0 0 218,-50 0-78,0 0-140,-25 0-16,26 0 16,-26 0-1,25 24 1,-24 1 0,24-25-1,0 0-15,0 0 94,0 0 125,1 25-204,48-25 235,1 0-187,0 0-48,0 0 1,0 0 0,24 0-1,-24 0 17,0 0-17,0 0 235,-25-25-125</inkml:trace>
  <inkml:trace contextRef="#ctx0" brushRef="#br0" timeOffset="34238.21">13941 14784 0,'74'0'156,"0"-25"-140,26 0-1,-1 0-15,50 0 16,-50 25-1,-25 0 1,1 0 0,-1 0-16,-24 0 15,-1 0 1,1 0 15,-25-24-31,0 24 16,-1 0 218,1 0-234,50 0 16,-26 0-1,26 0 1,-1 0 0,-24 0-16,24 0 15,0 0 1,1 0 0,148 0-1,-173 0 1,-1 0-16,1 0 15,0 0 1,-1 0 0,1 0-1,24 0-15,-49 0 16,0 0 0,0 0-1,-1 0 1,1 0-1,0 0 1,0-25 0,0 25-1,-1 0-15,1 0 16</inkml:trace>
  <inkml:trace contextRef="#ctx0" brushRef="#br0" timeOffset="36700.53">16669 14015 0,'50'0'78,"-1"0"-62,1 0-1,24 0 1,-24 0 0,0 0-1</inkml:trace>
  <inkml:trace contextRef="#ctx0" brushRef="#br0" timeOffset="37856.34">16694 14188 0,'25'0'156,"24"0"-141,1 0-15,-25 0 16,24 0 0,-24 0-1,0 0 1,0 0 0</inkml:trace>
  <inkml:trace contextRef="#ctx0" brushRef="#br0" timeOffset="39960">17537 13891 0,'-25'0'62,"1"0"-46,-26 0 0,25 0-1,0 0 1,1 0 0,-1 0-1,25 24 204,0 1-219,0 0 16,0 0 15,0 0-16,25-1 32,-1 1-31,1-25 15,-25 25 0,25-25-15,0 25 15,0-25-15,-25 25 0,0-1 124,0 1-93,-25-25 0,0 25-16,0-25-31,0 0 16,1 0 15,-1 0 0,0 0 63,0 0-78</inkml:trace>
  <inkml:trace contextRef="#ctx0" brushRef="#br0" timeOffset="43529.83">17736 14213 0,'-25'0'125,"0"0"-110,-49 0 17,49 0-17,25 25 17,0 0 77,0-1-62,25-24-32,-1 0 48,1 0-47,0 0 124,0 0-124,0-24 31,-25-1 156,0 0-94,0 50 79,0 0-173,0-1 1,0 26 15,0 25-15,0-51-1,0 1-15,0 0 32,0 0-1,0 0 0,0-1-15,0 1 78,-25-25-79,0 25 1,25 0 15,-25-25 0,-24 0 16,24 0-16,0-25-15,25 0 125,0 0 31,25 1-141,-25-1-16,49 25 1,-49-25 0,125-25 62,-101 26-63,1 24 1,0 0 0,0 0-16,-25-25 15,25 25 1,-1 0 140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14:21.4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3399 11261 0,'24'0'78,"1"0"-78,0 0 15,0 0 1,0 0 0,49-24 15,25 24 0,-49 0-15,-25 0-1,24 0 1,26 0 0,-26 0-16,1 0 15,24 0 1,-49 0 0,0 0-16,49 0 31,26 0 16,-76 0-47,1 0 15,0 0 1,25 0 0,-26 0-16,1 0 15,0 0 1,25 0 234,-1 0-235,26 0-15,222 0 32,348 0 15,-446 0-47,-1 0 15,-24 0 1,-75 0-1,50 0-15,-100 0 16,26 24 0,-50-24-1,-1 0 1,1 0-16,0 0 250,74 0-219,-24 0-15,49 0-1,24 0 1,51 0 0,272-49-16,-297 49 15,-50-25 1,25 25 0,-50 0-1,-25 0 1,50 0 15,-49 0 0,-50 0-15,-1 0 234,175 0-234,-125 0-1,1 0 1,24 0-1,-25 0-15,100 0 32,49 0 15,-173 0-47,-1 0 15,1 0 1,0 0-1,-1 0-15,1 0 16,-1 25 0,1-25-1,0 0 1,-26 0-16,26 0 16,-25 0-1,49 0 16,1 0 1,-51 0-17,26 0-15,0 25 16,-1-25 0,-24 24-1,25-24 1,-1 0-1,-24 0-15,0 0 16,0 0 15</inkml:trace>
  <inkml:trace contextRef="#ctx0" brushRef="#br0" timeOffset="-78519">9972 13221 0,'25'0'219,"49"0"-188,-24 0-15,-26 0-1,1 0 1,0 0-16,0 0 16,0 0-1,-1 0 1,51 0 15,-1 0 16,-24 0-47,0 0 31,-26 0-15,1 0-16,0 0 15,49 0 1,-24 0 0,-25 0-1,0 0 1,74 0 15,0 0 0,-74 0-15,0 0 0,24 0-1,-24 0-15,0 0 16,0 0 0,-1 0-1,1 0-15,0 0 16,25 0-1,-1 0 17,1 0 15,-25 0-47,0 0 15,-1 0 16,1 0 1,0 0-17,25-25-15,-1 25 313,26-25-298,-1 0-15,25 25 16,0-24 0,-24 24-1,-1 0 1,-24 0 0,24 0-16,-24 0 15,74 0 32,0 0-16,-99 0-31,0 0 16,24 0 0,1 0-1,-1 0-15,1 0 16,-25 0-1,24 0 1,-24 0 0,0 0-16,49 0 281,1 0-250,-26 24-31,26-24 16,-26 0-1,1 0-15,0 0 16,-1 0 0,-24 0-1,25 0-15,-26 25 16,26-25 0,-25 0-1,74 25 16,25-25 1,-99 0-17,25 25 1,-26-25-16,1 0 16,0 0-1,0 0 1,24 0-1,-24 0 1,0 0 0,49 0-16,26 0 47,24 0-16,-100 0-31,1 0 15,50 0 1,-51 0 0,1 0-16,0 0 15,25 0 1,-25 0 0,-1 0-1,1 0-15,0 0 16,0 0-1,49 0 17,1 0 15,-51 0-47,1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5136-177F-4136-B2C3-285507DF2570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B530-E61E-41D0-87DF-D14DEA162983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B5C-7A83-4E22-9C6B-322E88DC3E4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3524AA8-D094-4577-922C-314BE18CA6F9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3D12D-74AA-40D0-BE9D-6911DB6EFC5D}" type="datetime1">
              <a:rPr lang="en-US" smtClean="0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C08-B571-477C-BD20-FFD36682D9AB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3C5D-064A-410E-8F77-253C1D6D6892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D1A6-A076-4CAF-9BCC-01C7387BA29C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A17A-A23D-4A8D-95EB-FAFDE24F4B48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10A-2413-4423-B821-9D1756BC60B1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A42B-EAC5-43E8-A6A1-BCE0C41F2E9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4EA7-2EAA-4B0E-BB9C-490F1FA977A4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F80D-9B55-4C3E-B406-139613ECF2A8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DF3-7997-4AEA-8D65-081168CC9AB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Topics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 (Chapter 21, Page 571)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>
                <a:ea typeface="PMingLiU" panose="02020500000000000000" pitchFamily="18" charset="-120"/>
              </a:rPr>
              <a:t>disjoint</a:t>
            </a:r>
            <a:r>
              <a:rPr lang="en-US" altLang="zh-TW" sz="2400" dirty="0">
                <a:ea typeface="PMingLiU" panose="02020500000000000000" pitchFamily="18" charset="-120"/>
              </a:rPr>
              <a:t> sets: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Make-Set(x) </a:t>
            </a:r>
            <a:r>
              <a:rPr lang="en-US" altLang="zh-TW" sz="2400" dirty="0">
                <a:ea typeface="PMingLiU" panose="02020500000000000000" pitchFamily="18" charset="-120"/>
              </a:rPr>
              <a:t>- creates 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– unites 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Find-Set(x) </a:t>
            </a:r>
            <a:r>
              <a:rPr lang="en-US" altLang="zh-TW" sz="2400" dirty="0">
                <a:ea typeface="PMingLiU" panose="02020500000000000000" pitchFamily="18" charset="-120"/>
              </a:rPr>
              <a:t>- returns 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24120" y="1258920"/>
              <a:ext cx="1777320" cy="144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760" y="1249560"/>
                <a:ext cx="1796040" cy="14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	if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762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2920" y="1634040"/>
              <a:ext cx="8715960" cy="2598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60" y="1624680"/>
                <a:ext cx="873468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Line 4 sorts E edges =&gt; it takes O(E </a:t>
            </a:r>
            <a:r>
              <a:rPr lang="en-US" sz="2400" dirty="0" err="1"/>
              <a:t>lgE</a:t>
            </a:r>
            <a:r>
              <a:rPr lang="en-US" sz="2400" dirty="0"/>
              <a:t>) time, if we use </a:t>
            </a:r>
            <a:r>
              <a:rPr lang="en-US" sz="2400" dirty="0" err="1"/>
              <a:t>MergeSort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But </a:t>
            </a:r>
            <a:r>
              <a:rPr lang="en-US" dirty="0" err="1"/>
              <a:t>lg</a:t>
            </a:r>
            <a:r>
              <a:rPr lang="en-US" dirty="0"/>
              <a:t> E = O(</a:t>
            </a:r>
            <a:r>
              <a:rPr lang="en-US" dirty="0" err="1"/>
              <a:t>lg</a:t>
            </a:r>
            <a:r>
              <a:rPr lang="en-US" dirty="0"/>
              <a:t> V), since E &lt; V</a:t>
            </a:r>
            <a:r>
              <a:rPr lang="en-US" baseline="30000" dirty="0"/>
              <a:t>2</a:t>
            </a:r>
            <a:r>
              <a:rPr lang="en-US" dirty="0"/>
              <a:t> =&gt; </a:t>
            </a:r>
            <a:r>
              <a:rPr lang="en-US" dirty="0" err="1"/>
              <a:t>lg</a:t>
            </a:r>
            <a:r>
              <a:rPr lang="en-US" dirty="0"/>
              <a:t> E &lt; 2 </a:t>
            </a:r>
            <a:r>
              <a:rPr lang="en-US" dirty="0" err="1"/>
              <a:t>lg</a:t>
            </a:r>
            <a:r>
              <a:rPr lang="en-US" dirty="0"/>
              <a:t> V =&gt; </a:t>
            </a:r>
            <a:r>
              <a:rPr lang="en-US" dirty="0" err="1"/>
              <a:t>lg</a:t>
            </a:r>
            <a:r>
              <a:rPr lang="en-US"/>
              <a:t> E </a:t>
            </a:r>
            <a:r>
              <a:rPr lang="en-US" dirty="0"/>
              <a:t>is O(</a:t>
            </a:r>
            <a:r>
              <a:rPr lang="en-US" dirty="0" err="1"/>
              <a:t>lg</a:t>
            </a:r>
            <a:r>
              <a:rPr lang="en-US" dirty="0"/>
              <a:t> V)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Hence O(E </a:t>
            </a:r>
            <a:r>
              <a:rPr lang="en-US" dirty="0" err="1"/>
              <a:t>lg</a:t>
            </a:r>
            <a:r>
              <a:rPr lang="en-US" dirty="0"/>
              <a:t> E) = O(E </a:t>
            </a:r>
            <a:r>
              <a:rPr lang="en-US" dirty="0" err="1"/>
              <a:t>lg</a:t>
            </a:r>
            <a:r>
              <a:rPr lang="en-US" dirty="0"/>
              <a:t> V)</a:t>
            </a:r>
            <a:endParaRPr lang="en-US" baseline="30000" dirty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altLang="zh-TW" dirty="0">
                <a:ea typeface="PMingLiU" panose="02020500000000000000" pitchFamily="18" charset="-120"/>
              </a:rPr>
              <a:t>If we make total m calls of </a:t>
            </a:r>
            <a:r>
              <a:rPr lang="en-US" altLang="zh-TW" dirty="0" err="1">
                <a:ea typeface="PMingLiU" panose="02020500000000000000" pitchFamily="18" charset="-120"/>
              </a:rPr>
              <a:t>Make_set</a:t>
            </a:r>
            <a:r>
              <a:rPr lang="en-US" altLang="zh-TW" dirty="0">
                <a:ea typeface="PMingLiU" panose="02020500000000000000" pitchFamily="18" charset="-120"/>
              </a:rPr>
              <a:t>, Union, and </a:t>
            </a:r>
            <a:r>
              <a:rPr lang="en-US" altLang="zh-TW" dirty="0" err="1">
                <a:ea typeface="PMingLiU" panose="02020500000000000000" pitchFamily="18" charset="-120"/>
              </a:rPr>
              <a:t>Find_set</a:t>
            </a:r>
            <a:r>
              <a:rPr lang="en-US" altLang="zh-TW" dirty="0">
                <a:ea typeface="PMingLiU" panose="02020500000000000000" pitchFamily="18" charset="-120"/>
              </a:rPr>
              <a:t> in any algorithm, then these calls will take total O(m </a:t>
            </a:r>
            <a:r>
              <a:rPr lang="en-US" altLang="zh-TW" dirty="0" err="1">
                <a:ea typeface="PMingLiU" panose="02020500000000000000" pitchFamily="18" charset="-120"/>
              </a:rPr>
              <a:t>lg</a:t>
            </a:r>
            <a:r>
              <a:rPr lang="en-US" altLang="zh-TW" dirty="0">
                <a:ea typeface="PMingLiU" panose="02020500000000000000" pitchFamily="18" charset="-120"/>
              </a:rPr>
              <a:t> n) time, where n is the number of Make-Set calls. 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The 1</a:t>
            </a:r>
            <a:r>
              <a:rPr lang="en-US" sz="2400" baseline="30000" dirty="0"/>
              <a:t>st</a:t>
            </a:r>
            <a:r>
              <a:rPr lang="en-US" sz="2400" dirty="0"/>
              <a:t> for loop makes O(V) MAKE_SET() calls and the 2</a:t>
            </a:r>
            <a:r>
              <a:rPr lang="en-US" sz="2400" baseline="30000" dirty="0"/>
              <a:t>nd</a:t>
            </a:r>
            <a:r>
              <a:rPr lang="en-US" sz="2400" dirty="0"/>
              <a:t> for loop makes O(E) </a:t>
            </a:r>
            <a:r>
              <a:rPr lang="en-US" sz="2400" dirty="0" err="1"/>
              <a:t>Find_SET</a:t>
            </a:r>
            <a:r>
              <a:rPr lang="en-US" sz="2400" dirty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Total O(V+E) calls of MAKE_SET, FIND_SET, and UNION, out of which O(V) calls were MAKE_SET calls =&gt; O((V+E) </a:t>
            </a:r>
            <a:r>
              <a:rPr lang="en-US" dirty="0" err="1"/>
              <a:t>lgV</a:t>
            </a:r>
            <a:r>
              <a:rPr lang="en-US" dirty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E ≥ V-1, since the graph is connected</a:t>
            </a:r>
          </a:p>
          <a:p>
            <a:pPr lvl="1"/>
            <a:r>
              <a:rPr lang="en-US" dirty="0"/>
              <a:t>=&gt; V is O(E)=&gt; O((V+E) </a:t>
            </a:r>
            <a:r>
              <a:rPr lang="en-US" dirty="0" err="1"/>
              <a:t>lgV</a:t>
            </a:r>
            <a:r>
              <a:rPr lang="en-US" dirty="0"/>
              <a:t>) = O(E </a:t>
            </a:r>
            <a:r>
              <a:rPr lang="en-US" dirty="0" err="1"/>
              <a:t>lgV</a:t>
            </a:r>
            <a:r>
              <a:rPr lang="en-US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Hence total time = O(E </a:t>
            </a:r>
            <a:r>
              <a:rPr lang="en-US" sz="2400" dirty="0" err="1"/>
              <a:t>lg</a:t>
            </a:r>
            <a:r>
              <a:rPr lang="en-US" sz="2400" dirty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75800" y="339480"/>
              <a:ext cx="4750920" cy="3375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6440" y="330120"/>
                <a:ext cx="476964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considered by the algorithm are sorted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8560" y="3455640"/>
              <a:ext cx="5153040" cy="132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3446280"/>
                <a:ext cx="5171760" cy="13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560" y="4527360"/>
              <a:ext cx="4250880" cy="1223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4518000"/>
                <a:ext cx="426960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8840" y="2018160"/>
              <a:ext cx="6349320" cy="3598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2008800"/>
                <a:ext cx="6368040" cy="36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6760" y="3813120"/>
              <a:ext cx="2580840" cy="1509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400" y="3803760"/>
                <a:ext cx="2599560" cy="15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PMingLiU" panose="02020500000000000000" pitchFamily="18" charset="-120"/>
              </a:rPr>
              <a:t>Definition of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970" t="-1630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92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b="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	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𝐴𝑑𝑗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</a:t>
            </a:r>
            <a:r>
              <a:rPr lang="en-US" altLang="zh-TW" sz="2800" dirty="0" err="1">
                <a:ea typeface="PMingLiU" panose="02020500000000000000" pitchFamily="18" charset="-120"/>
              </a:rPr>
              <a:t>v</a:t>
            </a:r>
            <a:r>
              <a:rPr lang="en-US" altLang="zh-TW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TW" sz="2800" dirty="0" err="1">
                <a:ea typeface="PMingLiU" panose="02020500000000000000" pitchFamily="18" charset="-120"/>
              </a:rPr>
              <a:t>V</a:t>
            </a:r>
            <a:r>
              <a:rPr lang="en-US" altLang="zh-TW" sz="2800" dirty="0">
                <a:ea typeface="PMingLiU" panose="02020500000000000000" pitchFamily="18" charset="-120"/>
              </a:rPr>
              <a:t>-{r}}.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O(</a:t>
            </a:r>
            <a:r>
              <a:rPr lang="en-US" altLang="zh-TW" sz="2800" dirty="0" err="1">
                <a:ea typeface="PMingLiU" panose="02020500000000000000" pitchFamily="18" charset="-120"/>
                <a:cs typeface="Times New Roman" panose="02020603050405020304" pitchFamily="18" charset="0"/>
              </a:rPr>
              <a:t>Elg</a:t>
            </a:r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975" y="1092200"/>
            <a:ext cx="8797925" cy="5237163"/>
          </a:xfrm>
          <a:prstGeom prst="rect">
            <a:avLst/>
          </a:prstGeom>
          <a:blipFill rotWithShape="0">
            <a:blip r:embed="rId2" cstate="print"/>
            <a:stretch>
              <a:fillRect l="-762" t="-1746"/>
            </a:stretch>
          </a:blip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Running time of 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352675" y="1171575"/>
            <a:ext cx="6600825" cy="5005388"/>
          </a:xfrm>
        </p:spPr>
        <p:txBody>
          <a:bodyPr>
            <a:normAutofit/>
          </a:bodyPr>
          <a:lstStyle/>
          <a:p>
            <a:endParaRPr lang="en-US" altLang="zh-TW" sz="12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ea typeface="PMingLiU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                                             //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endParaRPr lang="en-US" altLang="zh-TW" sz="14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            //V Heap-Extract-Min operations: O(V </a:t>
            </a:r>
            <a:r>
              <a:rPr lang="en-US" altLang="zh-TW" sz="2000" dirty="0" err="1">
                <a:solidFill>
                  <a:srgbClr val="0070C0"/>
                </a:solidFill>
                <a:ea typeface="PMingLiU" panose="02020500000000000000" pitchFamily="18" charset="-120"/>
              </a:rPr>
              <a:t>lg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</a:endParaRPr>
          </a:p>
          <a:p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</a:t>
            </a:r>
          </a:p>
          <a:p>
            <a:endParaRPr lang="en-US" altLang="zh-TW" sz="1050" dirty="0">
              <a:solidFill>
                <a:srgbClr val="0070C0"/>
              </a:solidFill>
              <a:ea typeface="PMingLiU" panose="02020500000000000000" pitchFamily="18" charset="-120"/>
            </a:endParaRPr>
          </a:p>
          <a:p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                //E Heap-Decrease-Key operations: O(E </a:t>
            </a:r>
            <a:r>
              <a:rPr lang="en-US" altLang="zh-TW" sz="2000" dirty="0" err="1">
                <a:solidFill>
                  <a:srgbClr val="0070C0"/>
                </a:solidFill>
                <a:ea typeface="PMingLiU" panose="02020500000000000000" pitchFamily="18" charset="-120"/>
              </a:rPr>
              <a:t>lg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" y="5915025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= O((V+E) </a:t>
            </a:r>
            <a:r>
              <a:rPr lang="en-US" dirty="0" err="1"/>
              <a:t>lg</a:t>
            </a:r>
            <a:r>
              <a:rPr lang="en-US" dirty="0"/>
              <a:t> V) = O(E </a:t>
            </a:r>
            <a:r>
              <a:rPr lang="en-US" dirty="0" err="1"/>
              <a:t>lg</a:t>
            </a:r>
            <a:r>
              <a:rPr lang="en-US" dirty="0"/>
              <a:t> V) since E ≥ V-1 =&gt; V is O(E)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23640" y="4027320"/>
              <a:ext cx="4134600" cy="732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4280" y="4017960"/>
                <a:ext cx="415332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  <a:p>
            <a:pPr>
              <a:buFontTx/>
              <a:buNone/>
            </a:pPr>
            <a:endParaRPr lang="en-US" altLang="zh-TW" sz="2400" dirty="0">
              <a:ea typeface="PMingLiU" panose="02020500000000000000" pitchFamily="18" charset="-120"/>
            </a:endParaRPr>
          </a:p>
        </p:txBody>
      </p:sp>
      <p:pic>
        <p:nvPicPr>
          <p:cNvPr id="1043" name="Picture 19" descr="Image result for circu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65" y="3558381"/>
            <a:ext cx="2928144" cy="29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3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Problem: Laying Telephone Wire</a:t>
            </a:r>
            <a:endParaRPr lang="en-US" dirty="0"/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4159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0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1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2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4155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2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4151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2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3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4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4147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8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9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0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4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4143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4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5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6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5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4139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0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1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2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6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4135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6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7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8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4131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2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3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4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8" name="Group 43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4120" name="Rectangle 44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21" name="Rectangle 45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2" name="Rectangle 46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3" name="Rectangle 47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4" name="Rectangle 48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5" name="Rectangle 49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6" name="Rectangle 50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7" name="Rectangle 51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8" name="Rectangle 52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9" name="Rectangle 53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0" name="Rectangle 54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09" name="Text Box 55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4110" name="Group 56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4116" name="AutoShape 5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7" name="Rectangle 5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8" name="Rectangle 5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9" name="Rectangle 6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11" name="Group 61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4112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3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4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5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91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Wiring: Naïve Approach</a:t>
            </a:r>
            <a:endParaRPr lang="en-US" dirty="0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5194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5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6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7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5190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1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2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3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5186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7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8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9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5182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3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4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5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8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5178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9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0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1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9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5174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5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6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7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0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5170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1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2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3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1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5166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7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8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9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5132" name="Text Box 43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5133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5162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3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4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5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4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5158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59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0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1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5135" name="AutoShape 54"/>
          <p:cNvCxnSpPr>
            <a:cxnSpLocks noChangeShapeType="1"/>
            <a:stCxn id="5154" idx="0"/>
            <a:endCxn id="5187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55"/>
          <p:cNvCxnSpPr>
            <a:cxnSpLocks noChangeShapeType="1"/>
            <a:stCxn id="5154" idx="0"/>
            <a:endCxn id="5179" idx="3"/>
          </p:cNvCxnSpPr>
          <p:nvPr/>
        </p:nvCxnSpPr>
        <p:spPr bwMode="auto">
          <a:xfrm flipH="1" flipV="1">
            <a:off x="2822575" y="3390900"/>
            <a:ext cx="213042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56"/>
          <p:cNvCxnSpPr>
            <a:cxnSpLocks noChangeShapeType="1"/>
            <a:stCxn id="5154" idx="0"/>
            <a:endCxn id="5167" idx="3"/>
          </p:cNvCxnSpPr>
          <p:nvPr/>
        </p:nvCxnSpPr>
        <p:spPr bwMode="auto">
          <a:xfrm flipH="1">
            <a:off x="2441575" y="3505200"/>
            <a:ext cx="25114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57"/>
          <p:cNvCxnSpPr>
            <a:cxnSpLocks noChangeShapeType="1"/>
            <a:stCxn id="5154" idx="0"/>
            <a:endCxn id="5194" idx="5"/>
          </p:cNvCxnSpPr>
          <p:nvPr/>
        </p:nvCxnSpPr>
        <p:spPr bwMode="auto">
          <a:xfrm flipH="1">
            <a:off x="1314450" y="3505200"/>
            <a:ext cx="36385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58"/>
          <p:cNvCxnSpPr>
            <a:cxnSpLocks noChangeShapeType="1"/>
            <a:stCxn id="5175" idx="3"/>
            <a:endCxn id="5154" idx="0"/>
          </p:cNvCxnSpPr>
          <p:nvPr/>
        </p:nvCxnSpPr>
        <p:spPr bwMode="auto">
          <a:xfrm>
            <a:off x="1603375" y="2628900"/>
            <a:ext cx="33496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59"/>
          <p:cNvCxnSpPr>
            <a:cxnSpLocks noChangeShapeType="1"/>
            <a:stCxn id="5154" idx="0"/>
            <a:endCxn id="5171" idx="2"/>
          </p:cNvCxnSpPr>
          <p:nvPr/>
        </p:nvCxnSpPr>
        <p:spPr bwMode="auto">
          <a:xfrm flipH="1" flipV="1">
            <a:off x="2095500" y="2057400"/>
            <a:ext cx="28575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60"/>
          <p:cNvCxnSpPr>
            <a:cxnSpLocks noChangeShapeType="1"/>
            <a:stCxn id="5154" idx="0"/>
            <a:endCxn id="5190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61"/>
          <p:cNvCxnSpPr>
            <a:cxnSpLocks noChangeShapeType="1"/>
            <a:stCxn id="5154" idx="0"/>
            <a:endCxn id="5158" idx="1"/>
          </p:cNvCxnSpPr>
          <p:nvPr/>
        </p:nvCxnSpPr>
        <p:spPr bwMode="auto">
          <a:xfrm>
            <a:off x="4953000" y="3505200"/>
            <a:ext cx="1352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62"/>
          <p:cNvCxnSpPr>
            <a:cxnSpLocks noChangeShapeType="1"/>
            <a:stCxn id="5154" idx="0"/>
            <a:endCxn id="5162" idx="1"/>
          </p:cNvCxnSpPr>
          <p:nvPr/>
        </p:nvCxnSpPr>
        <p:spPr bwMode="auto">
          <a:xfrm>
            <a:off x="4953000" y="3505200"/>
            <a:ext cx="2114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63"/>
          <p:cNvCxnSpPr>
            <a:cxnSpLocks noChangeShapeType="1"/>
            <a:stCxn id="5154" idx="0"/>
            <a:endCxn id="5183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45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5147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48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9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0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1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2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3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4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5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6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7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46" name="Text Box 76"/>
          <p:cNvSpPr txBox="1">
            <a:spLocks noChangeArrowheads="1"/>
          </p:cNvSpPr>
          <p:nvPr/>
        </p:nvSpPr>
        <p:spPr bwMode="auto">
          <a:xfrm>
            <a:off x="3609975" y="5410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Expensive!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2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Wiring: Better Approach</a:t>
            </a:r>
            <a:endParaRPr lang="en-US" dirty="0"/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6218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9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20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21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6214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5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6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7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6210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1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2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3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1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6206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7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8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9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2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6202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3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4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5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3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6198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9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0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1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4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6194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5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6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7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5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6190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1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2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3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6156" name="Text Box 43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6157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6186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8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6182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3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4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5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6159" name="AutoShape 54"/>
          <p:cNvCxnSpPr>
            <a:cxnSpLocks noChangeShapeType="1"/>
            <a:stCxn id="6178" idx="0"/>
            <a:endCxn id="6207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55"/>
          <p:cNvCxnSpPr>
            <a:cxnSpLocks noChangeShapeType="1"/>
            <a:stCxn id="6178" idx="0"/>
            <a:endCxn id="6214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56"/>
          <p:cNvCxnSpPr>
            <a:cxnSpLocks noChangeShapeType="1"/>
            <a:stCxn id="6178" idx="0"/>
            <a:endCxn id="6211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57"/>
          <p:cNvCxnSpPr>
            <a:cxnSpLocks noChangeShapeType="1"/>
            <a:stCxn id="6211" idx="2"/>
            <a:endCxn id="6202" idx="5"/>
          </p:cNvCxnSpPr>
          <p:nvPr/>
        </p:nvCxnSpPr>
        <p:spPr bwMode="auto">
          <a:xfrm flipH="1">
            <a:off x="2762250" y="26670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58"/>
          <p:cNvCxnSpPr>
            <a:cxnSpLocks noChangeShapeType="1"/>
            <a:stCxn id="6202" idx="1"/>
            <a:endCxn id="6199" idx="3"/>
          </p:cNvCxnSpPr>
          <p:nvPr/>
        </p:nvCxnSpPr>
        <p:spPr bwMode="auto">
          <a:xfrm flipH="1" flipV="1">
            <a:off x="1603375" y="2628900"/>
            <a:ext cx="89217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59"/>
          <p:cNvCxnSpPr>
            <a:cxnSpLocks noChangeShapeType="1"/>
            <a:stCxn id="6199" idx="3"/>
            <a:endCxn id="6195" idx="2"/>
          </p:cNvCxnSpPr>
          <p:nvPr/>
        </p:nvCxnSpPr>
        <p:spPr bwMode="auto">
          <a:xfrm flipV="1">
            <a:off x="1603375" y="2057400"/>
            <a:ext cx="4921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60"/>
          <p:cNvCxnSpPr>
            <a:cxnSpLocks noChangeShapeType="1"/>
            <a:stCxn id="6203" idx="2"/>
            <a:endCxn id="6190" idx="5"/>
          </p:cNvCxnSpPr>
          <p:nvPr/>
        </p:nvCxnSpPr>
        <p:spPr bwMode="auto">
          <a:xfrm flipH="1">
            <a:off x="2381250" y="3505200"/>
            <a:ext cx="2476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61"/>
          <p:cNvCxnSpPr>
            <a:cxnSpLocks noChangeShapeType="1"/>
            <a:stCxn id="6191" idx="1"/>
            <a:endCxn id="6219" idx="3"/>
          </p:cNvCxnSpPr>
          <p:nvPr/>
        </p:nvCxnSpPr>
        <p:spPr bwMode="auto">
          <a:xfrm flipH="1" flipV="1">
            <a:off x="1374775" y="4229100"/>
            <a:ext cx="6794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62"/>
          <p:cNvCxnSpPr>
            <a:cxnSpLocks noChangeShapeType="1"/>
            <a:stCxn id="6215" idx="3"/>
            <a:endCxn id="6183" idx="1"/>
          </p:cNvCxnSpPr>
          <p:nvPr/>
        </p:nvCxnSpPr>
        <p:spPr bwMode="auto">
          <a:xfrm flipV="1">
            <a:off x="5260975" y="4914900"/>
            <a:ext cx="984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63"/>
          <p:cNvCxnSpPr>
            <a:cxnSpLocks noChangeShapeType="1"/>
            <a:stCxn id="6183" idx="3"/>
            <a:endCxn id="6187" idx="1"/>
          </p:cNvCxnSpPr>
          <p:nvPr/>
        </p:nvCxnSpPr>
        <p:spPr bwMode="auto">
          <a:xfrm>
            <a:off x="6632575" y="4914900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9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6171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72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3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4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5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7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1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70" name="Text Box 76"/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69058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and 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1747838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9010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with the same minimum weight.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ST: a collection of edges (here blue edges) which ensures that there is a path between every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pair of nodes/vertices in the input graph via those edges.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MST: a ST whose total edge weight is minimum possible, i.e., there is no other ST whose total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edge weight is less.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2640" y="22950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2285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55575" y="3184620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tree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5" y="3184620"/>
                <a:ext cx="7273925" cy="175432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PMingLiU" panose="02020500000000000000" pitchFamily="18" charset="-120"/>
              </a:rPr>
              <a:t>The Algorithms 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47" t="-2561" r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4613</TotalTime>
  <Words>2544</Words>
  <Application>Microsoft Office PowerPoint</Application>
  <PresentationFormat>On-screen Show (4:3)</PresentationFormat>
  <Paragraphs>784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宋体</vt:lpstr>
      <vt:lpstr>Arial</vt:lpstr>
      <vt:lpstr>Britannic Bold</vt:lpstr>
      <vt:lpstr>Calibri</vt:lpstr>
      <vt:lpstr>Calibri Light</vt:lpstr>
      <vt:lpstr>Cambria Math</vt:lpstr>
      <vt:lpstr>Impact</vt:lpstr>
      <vt:lpstr>Symbol</vt:lpstr>
      <vt:lpstr>Times New Roman</vt:lpstr>
      <vt:lpstr>Office Theme</vt:lpstr>
      <vt:lpstr> Graph-Based Algorithms</vt:lpstr>
      <vt:lpstr>Definition of MST</vt:lpstr>
      <vt:lpstr>Application of MST</vt:lpstr>
      <vt:lpstr>Application of MST</vt:lpstr>
      <vt:lpstr>Application of MST</vt:lpstr>
      <vt:lpstr>Application of MST</vt:lpstr>
      <vt:lpstr>MST Example</vt:lpstr>
      <vt:lpstr>Growing a MST(Generic Algorithm)</vt:lpstr>
      <vt:lpstr>The Algorithms of Kruskal and Prim</vt:lpstr>
      <vt:lpstr>Related Topics</vt:lpstr>
      <vt:lpstr>Kruskal's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Swarna Islam</cp:lastModifiedBy>
  <cp:revision>229</cp:revision>
  <dcterms:created xsi:type="dcterms:W3CDTF">2014-09-11T18:03:18Z</dcterms:created>
  <dcterms:modified xsi:type="dcterms:W3CDTF">2022-05-10T10:23:03Z</dcterms:modified>
</cp:coreProperties>
</file>