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4B665F-CA6A-49F8-A3D9-5B8471C7B7C8}">
          <p14:sldIdLst>
            <p14:sldId id="256"/>
            <p14:sldId id="257"/>
            <p14:sldId id="258"/>
            <p14:sldId id="259"/>
          </p14:sldIdLst>
        </p14:section>
        <p14:section name="Untitled Section" id="{1AA9CC18-2A93-4D12-8526-D85F0485455A}">
          <p14:sldIdLst>
            <p14:sldId id="26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FDBAD-662D-D2B9-4F34-6827563A7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4353" y="995083"/>
            <a:ext cx="8546259" cy="1882588"/>
          </a:xfrm>
        </p:spPr>
        <p:txBody>
          <a:bodyPr/>
          <a:lstStyle/>
          <a:p>
            <a:r>
              <a:rPr lang="en-IN" sz="4000" dirty="0"/>
              <a:t>  PRODUCT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AD662C-CAF9-ED2E-321E-DE28DBBF6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5599" y="4777380"/>
            <a:ext cx="8704729" cy="1390338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                                                                                              PRESENTED BY:</a:t>
            </a:r>
          </a:p>
          <a:p>
            <a:r>
              <a:rPr lang="en-IN" dirty="0"/>
              <a:t>                                                                                          P.SWARNA KUMARI</a:t>
            </a:r>
          </a:p>
          <a:p>
            <a:r>
              <a:rPr lang="en-IN" dirty="0"/>
              <a:t>                                                                                         AXis10jfsb1022</a:t>
            </a:r>
          </a:p>
          <a:p>
            <a:r>
              <a:rPr lang="en-IN" dirty="0"/>
              <a:t>                                                                                         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8935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1755-7B95-8B63-E8C1-18AA8998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C85A8-0A4D-D489-5D4F-9CF15AC43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Backend: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Repository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Service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Controller</a:t>
            </a:r>
          </a:p>
          <a:p>
            <a:pPr marL="0" indent="0">
              <a:buNone/>
            </a:pPr>
            <a:r>
              <a:rPr lang="en-US" dirty="0"/>
              <a:t>Frontend: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Components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Service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5157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95A60-466B-8016-372E-D7B69365C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633E8-280D-3045-B92F-9E495C863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Backend: Spring Boot, Rest API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Frontend: React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Tools: STS, VS Code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Database: </a:t>
            </a:r>
            <a:r>
              <a:rPr lang="en-US" dirty="0" err="1"/>
              <a:t>MySql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9852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B8CDA-475C-A6E2-9DB2-8D230791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AND SOFTWARE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43E4A-F615-184C-F443-77DD3C116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Hardware Requirements:</a:t>
            </a:r>
          </a:p>
          <a:p>
            <a:pPr marL="0" indent="0">
              <a:buNone/>
            </a:pPr>
            <a:r>
              <a:rPr lang="en-US" dirty="0"/>
              <a:t>Processor: Any updated processor</a:t>
            </a:r>
          </a:p>
          <a:p>
            <a:pPr marL="0" indent="0">
              <a:buNone/>
            </a:pPr>
            <a:r>
              <a:rPr lang="en-US" dirty="0"/>
              <a:t>RAM: 4GB and above</a:t>
            </a:r>
          </a:p>
          <a:p>
            <a:pPr marL="0" indent="0">
              <a:buNone/>
            </a:pPr>
            <a:r>
              <a:rPr lang="en-US" dirty="0"/>
              <a:t>Hard disk: 1TB</a:t>
            </a:r>
          </a:p>
          <a:p>
            <a:pPr marL="0" indent="0">
              <a:buNone/>
            </a:pPr>
            <a:r>
              <a:rPr lang="en-US" dirty="0"/>
              <a:t>Software Requirements:</a:t>
            </a:r>
          </a:p>
          <a:p>
            <a:pPr marL="0" indent="0">
              <a:buNone/>
            </a:pPr>
            <a:r>
              <a:rPr lang="en-US" dirty="0"/>
              <a:t>Operating System: Windows</a:t>
            </a:r>
          </a:p>
          <a:p>
            <a:pPr marL="0" indent="0">
              <a:buNone/>
            </a:pPr>
            <a:r>
              <a:rPr lang="en-US" dirty="0"/>
              <a:t>Languages: Java, SQL</a:t>
            </a:r>
          </a:p>
          <a:p>
            <a:pPr marL="0" indent="0">
              <a:buNone/>
            </a:pPr>
            <a:r>
              <a:rPr lang="en-US" dirty="0"/>
              <a:t>Technologies: Spring Boot, React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1085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137984-D13A-4D2D-E1C1-0773A4D55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4D936-0968-03B5-8247-F3ED61B9F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                        Thank you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00828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FE30EE2-FCE3-57D2-169C-7EA7307A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386B290-9A2C-D9F6-9E55-35C1A3855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Objective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Roles</a:t>
            </a:r>
          </a:p>
          <a:p>
            <a:r>
              <a:rPr lang="en-US" dirty="0"/>
              <a:t>Modules</a:t>
            </a:r>
          </a:p>
          <a:p>
            <a:r>
              <a:rPr lang="en-US" dirty="0"/>
              <a:t>Technologies Used</a:t>
            </a:r>
          </a:p>
          <a:p>
            <a:r>
              <a:rPr lang="en-US" dirty="0"/>
              <a:t>Hardware and Software Requirements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4011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32430-0584-4097-431B-CFB8D1AB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F8644-393B-11CF-4F49-AB8709BF5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Product Management System is a system that centralizes product related data and processes. It is an implementation of storing, tracking and controlling inventory.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Online Product Management System Project is run by single user i.e. admin. Admin have main control over the system.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Admin will be responsible for maintaining the system and also add/remove/update products from lists, check the </a:t>
            </a:r>
            <a:r>
              <a:rPr lang="en-US" dirty="0" err="1"/>
              <a:t>avilability</a:t>
            </a:r>
            <a:r>
              <a:rPr lang="en-US" dirty="0"/>
              <a:t> of products.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159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179D9-9CE4-9B5B-2D59-1BA136499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AB90A-A10C-6B5B-5CF0-B7F5F7476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overall project is designed using MVC(Model, View, and Controller).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the backend, it is using Spring Boot, and at the data access layer the project is using Hibernate framework.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frontend we are React.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database used here is </a:t>
            </a:r>
            <a:r>
              <a:rPr lang="en-US" dirty="0" err="1"/>
              <a:t>MySql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028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BC5B8-9472-36AF-6807-8CFC27A67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75681-AB97-44A9-758C-D46CCC877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Flowchart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8C686C-7B7A-E9D9-7834-258660BD2779}"/>
              </a:ext>
            </a:extLst>
          </p:cNvPr>
          <p:cNvSpPr/>
          <p:nvPr/>
        </p:nvSpPr>
        <p:spPr>
          <a:xfrm>
            <a:off x="1452281" y="4069976"/>
            <a:ext cx="1156447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B0E227-A748-D13A-29A1-5ADF9ADA5A4D}"/>
              </a:ext>
            </a:extLst>
          </p:cNvPr>
          <p:cNvSpPr/>
          <p:nvPr/>
        </p:nvSpPr>
        <p:spPr>
          <a:xfrm>
            <a:off x="2994212" y="4069976"/>
            <a:ext cx="122816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BE31EB-A177-88EC-B0C6-149D55ACF1DF}"/>
              </a:ext>
            </a:extLst>
          </p:cNvPr>
          <p:cNvSpPr/>
          <p:nvPr/>
        </p:nvSpPr>
        <p:spPr>
          <a:xfrm>
            <a:off x="4455459" y="4069976"/>
            <a:ext cx="136263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1C0EC6-FC1D-60E9-035F-5F66EB999316}"/>
              </a:ext>
            </a:extLst>
          </p:cNvPr>
          <p:cNvSpPr/>
          <p:nvPr/>
        </p:nvSpPr>
        <p:spPr>
          <a:xfrm>
            <a:off x="7270376" y="3395382"/>
            <a:ext cx="914400" cy="47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C0DAA0-1BE3-17BE-7794-B51CE042A511}"/>
              </a:ext>
            </a:extLst>
          </p:cNvPr>
          <p:cNvSpPr/>
          <p:nvPr/>
        </p:nvSpPr>
        <p:spPr>
          <a:xfrm>
            <a:off x="7342094" y="4473388"/>
            <a:ext cx="842682" cy="47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9AE58-0C69-C9E6-144F-C9350DB78C12}"/>
              </a:ext>
            </a:extLst>
          </p:cNvPr>
          <p:cNvSpPr/>
          <p:nvPr/>
        </p:nvSpPr>
        <p:spPr>
          <a:xfrm>
            <a:off x="5818094" y="2976282"/>
            <a:ext cx="797859" cy="452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9FB70A-7479-818C-0616-B5B1A3E94325}"/>
              </a:ext>
            </a:extLst>
          </p:cNvPr>
          <p:cNvSpPr/>
          <p:nvPr/>
        </p:nvSpPr>
        <p:spPr>
          <a:xfrm>
            <a:off x="7171765" y="2761129"/>
            <a:ext cx="1102659" cy="349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B0A3AA-039A-ACAF-D977-B76B9BD0CAD2}"/>
              </a:ext>
            </a:extLst>
          </p:cNvPr>
          <p:cNvSpPr/>
          <p:nvPr/>
        </p:nvSpPr>
        <p:spPr>
          <a:xfrm>
            <a:off x="8677835" y="2976282"/>
            <a:ext cx="932330" cy="349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9DD401-C673-97F4-52E4-A5D5288F8D77}"/>
              </a:ext>
            </a:extLst>
          </p:cNvPr>
          <p:cNvSpPr/>
          <p:nvPr/>
        </p:nvSpPr>
        <p:spPr>
          <a:xfrm>
            <a:off x="8615082" y="4706471"/>
            <a:ext cx="1156447" cy="47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  <a:p>
            <a:pPr algn="ctr"/>
            <a:r>
              <a:rPr lang="en-US" dirty="0"/>
              <a:t>Products</a:t>
            </a:r>
            <a:endParaRPr lang="en-IN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83F47D-0BF3-50C2-C735-3C6A8D3E1D7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608728" y="4222376"/>
            <a:ext cx="3854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8414A8-2649-2569-2CBF-2B5A2E6D42B8}"/>
              </a:ext>
            </a:extLst>
          </p:cNvPr>
          <p:cNvCxnSpPr>
            <a:endCxn id="6" idx="1"/>
          </p:cNvCxnSpPr>
          <p:nvPr/>
        </p:nvCxnSpPr>
        <p:spPr>
          <a:xfrm>
            <a:off x="4222376" y="4222376"/>
            <a:ext cx="2330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F4087A9-E551-CA8D-B869-F9D9F9DA5F4F}"/>
              </a:ext>
            </a:extLst>
          </p:cNvPr>
          <p:cNvCxnSpPr/>
          <p:nvPr/>
        </p:nvCxnSpPr>
        <p:spPr>
          <a:xfrm>
            <a:off x="7664824" y="3870512"/>
            <a:ext cx="0" cy="504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3F202C-C4E8-8B09-0C77-6B3D7A945D46}"/>
              </a:ext>
            </a:extLst>
          </p:cNvPr>
          <p:cNvCxnSpPr>
            <a:stCxn id="6" idx="3"/>
          </p:cNvCxnSpPr>
          <p:nvPr/>
        </p:nvCxnSpPr>
        <p:spPr>
          <a:xfrm>
            <a:off x="5818094" y="4222376"/>
            <a:ext cx="1846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715AC0B-3563-5F82-73C6-2FE34A9056CB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6615953" y="3202641"/>
            <a:ext cx="654423" cy="430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63ECA7-27D4-8721-4A0D-9FBBB22CC8A0}"/>
              </a:ext>
            </a:extLst>
          </p:cNvPr>
          <p:cNvCxnSpPr/>
          <p:nvPr/>
        </p:nvCxnSpPr>
        <p:spPr>
          <a:xfrm>
            <a:off x="7664824" y="3110753"/>
            <a:ext cx="0" cy="284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361611B-334D-BEF4-2BD6-E580212F8C0D}"/>
              </a:ext>
            </a:extLst>
          </p:cNvPr>
          <p:cNvCxnSpPr>
            <a:cxnSpLocks/>
          </p:cNvCxnSpPr>
          <p:nvPr/>
        </p:nvCxnSpPr>
        <p:spPr>
          <a:xfrm flipH="1">
            <a:off x="8184776" y="3202641"/>
            <a:ext cx="493059" cy="430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07A59D3-9CE1-FE17-1F9E-E482672CD628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8184776" y="4706471"/>
            <a:ext cx="430306" cy="237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18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2BDC1-AF01-E29F-65E5-64CBB32F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D254A-C979-33ED-00AD-43B59DF60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provide a bug-free application.</a:t>
            </a:r>
          </a:p>
          <a:p>
            <a:endParaRPr lang="en-US" dirty="0"/>
          </a:p>
          <a:p>
            <a:r>
              <a:rPr lang="en-US" dirty="0"/>
              <a:t>The main objective is to build a secured, robust online Product Management System.</a:t>
            </a:r>
          </a:p>
          <a:p>
            <a:endParaRPr lang="en-US" dirty="0"/>
          </a:p>
          <a:p>
            <a:r>
              <a:rPr lang="en-US" dirty="0"/>
              <a:t>It maintains the record of products and their availability.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9541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2E9E-E6CA-088C-D851-CF8804B9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53CF4-4FFC-19A0-D7CA-5F7543D33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helps the business owner keep track of the sales, and profitability of a business and make decisions about the future of the business.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provides planning, organizing, directing and controlling of product activities.</a:t>
            </a:r>
          </a:p>
        </p:txBody>
      </p:sp>
    </p:spTree>
    <p:extLst>
      <p:ext uri="{BB962C8B-B14F-4D97-AF65-F5344CB8AC3E}">
        <p14:creationId xmlns:p14="http://schemas.microsoft.com/office/powerpoint/2010/main" val="577974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4A51F-885F-8938-03DA-769720249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12FF0-0185-4B62-4C0E-E30A7DE46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In Product Management System there are mainly two persons who are using the system Admin and User.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Admin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Can login and logout of the system.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 Admin can view/edit/delete products and their details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 Admin can view transactions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 Can change prices of the products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 Can view all the users</a:t>
            </a:r>
          </a:p>
        </p:txBody>
      </p:sp>
    </p:spTree>
    <p:extLst>
      <p:ext uri="{BB962C8B-B14F-4D97-AF65-F5344CB8AC3E}">
        <p14:creationId xmlns:p14="http://schemas.microsoft.com/office/powerpoint/2010/main" val="2626384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F2D19-3CE4-BCDD-DCBC-1461F53E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94FC4-2F4A-7C22-D3B4-59DFB9506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  Can login and logout the system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   View all available products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5812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163</TotalTime>
  <Words>397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Ion Boardroom</vt:lpstr>
      <vt:lpstr>  PRODUCT MANAGEMENT SYSTEM</vt:lpstr>
      <vt:lpstr>CONTENTS</vt:lpstr>
      <vt:lpstr>INTRODUCTION</vt:lpstr>
      <vt:lpstr>How it works</vt:lpstr>
      <vt:lpstr>Flow chart</vt:lpstr>
      <vt:lpstr>OBJECTIVE</vt:lpstr>
      <vt:lpstr>FEATURES</vt:lpstr>
      <vt:lpstr>ROLES</vt:lpstr>
      <vt:lpstr>PowerPoint Presentation</vt:lpstr>
      <vt:lpstr>MODULES</vt:lpstr>
      <vt:lpstr>TECHNOLOGIES USED</vt:lpstr>
      <vt:lpstr>HARDWARE AND SOFTWARE REQUIREMENTS</vt:lpstr>
      <vt:lpstr>     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MANAGEMENT SYSTEM</dc:title>
  <dc:creator>venkatesh siruvuri</dc:creator>
  <cp:lastModifiedBy>venkatesh siruvuri</cp:lastModifiedBy>
  <cp:revision>10</cp:revision>
  <dcterms:created xsi:type="dcterms:W3CDTF">2023-01-15T06:04:50Z</dcterms:created>
  <dcterms:modified xsi:type="dcterms:W3CDTF">2023-01-16T10:01:13Z</dcterms:modified>
</cp:coreProperties>
</file>