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D98D68"/>
    <a:srgbClr val="F0CFA4"/>
    <a:srgbClr val="A45332"/>
    <a:srgbClr val="FFCCFF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93CD-DC33-4332-AB13-97049DAC365A}" v="11" dt="2024-08-26T14:26:05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1" autoAdjust="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a Sree" userId="916b0a41fc5bdc59" providerId="LiveId" clId="{096D93CD-DC33-4332-AB13-97049DAC365A}"/>
    <pc:docChg chg="custSel modSld modMainMaster">
      <pc:chgData name="Swarnaa Sree" userId="916b0a41fc5bdc59" providerId="LiveId" clId="{096D93CD-DC33-4332-AB13-97049DAC365A}" dt="2024-08-26T14:26:05.271" v="172" actId="931"/>
      <pc:docMkLst>
        <pc:docMk/>
      </pc:docMkLst>
      <pc:sldChg chg="addSp modSp mod setBg">
        <pc:chgData name="Swarnaa Sree" userId="916b0a41fc5bdc59" providerId="LiveId" clId="{096D93CD-DC33-4332-AB13-97049DAC365A}" dt="2024-08-26T14:16:11.030" v="165" actId="207"/>
        <pc:sldMkLst>
          <pc:docMk/>
          <pc:sldMk cId="2030186971" sldId="256"/>
        </pc:sldMkLst>
        <pc:spChg chg="mod">
          <ac:chgData name="Swarnaa Sree" userId="916b0a41fc5bdc59" providerId="LiveId" clId="{096D93CD-DC33-4332-AB13-97049DAC365A}" dt="2024-08-26T14:16:11.030" v="165" actId="207"/>
          <ac:spMkLst>
            <pc:docMk/>
            <pc:sldMk cId="2030186971" sldId="256"/>
            <ac:spMk id="2" creationId="{81BAA029-5708-0113-BF24-51CCD4DFEB64}"/>
          </ac:spMkLst>
        </pc:spChg>
        <pc:spChg chg="mod">
          <ac:chgData name="Swarnaa Sree" userId="916b0a41fc5bdc59" providerId="LiveId" clId="{096D93CD-DC33-4332-AB13-97049DAC365A}" dt="2024-08-26T14:13:10.035" v="49" actId="1038"/>
          <ac:spMkLst>
            <pc:docMk/>
            <pc:sldMk cId="2030186971" sldId="256"/>
            <ac:spMk id="3" creationId="{034BCD82-5034-938B-6642-519BC7F2395F}"/>
          </ac:spMkLst>
        </pc:spChg>
        <pc:picChg chg="add mod">
          <ac:chgData name="Swarnaa Sree" userId="916b0a41fc5bdc59" providerId="LiveId" clId="{096D93CD-DC33-4332-AB13-97049DAC365A}" dt="2024-08-26T14:13:28.268" v="103" actId="1036"/>
          <ac:picMkLst>
            <pc:docMk/>
            <pc:sldMk cId="2030186971" sldId="256"/>
            <ac:picMk id="5" creationId="{E660B41A-693F-F444-BBD7-3ABC5BBC0666}"/>
          </ac:picMkLst>
        </pc:picChg>
      </pc:sldChg>
      <pc:sldChg chg="addSp modSp mod">
        <pc:chgData name="Swarnaa Sree" userId="916b0a41fc5bdc59" providerId="LiveId" clId="{096D93CD-DC33-4332-AB13-97049DAC365A}" dt="2024-08-26T14:14:14.111" v="112" actId="1037"/>
        <pc:sldMkLst>
          <pc:docMk/>
          <pc:sldMk cId="3336689381" sldId="257"/>
        </pc:sldMkLst>
        <pc:picChg chg="add mod">
          <ac:chgData name="Swarnaa Sree" userId="916b0a41fc5bdc59" providerId="LiveId" clId="{096D93CD-DC33-4332-AB13-97049DAC365A}" dt="2024-08-26T14:14:14.111" v="112" actId="1037"/>
          <ac:picMkLst>
            <pc:docMk/>
            <pc:sldMk cId="3336689381" sldId="257"/>
            <ac:picMk id="6" creationId="{29686CDE-34A3-812D-9802-15B22F60917B}"/>
          </ac:picMkLst>
        </pc:picChg>
      </pc:sldChg>
      <pc:sldChg chg="addSp modSp">
        <pc:chgData name="Swarnaa Sree" userId="916b0a41fc5bdc59" providerId="LiveId" clId="{096D93CD-DC33-4332-AB13-97049DAC365A}" dt="2024-08-26T14:14:22.051" v="113"/>
        <pc:sldMkLst>
          <pc:docMk/>
          <pc:sldMk cId="3774915768" sldId="258"/>
        </pc:sldMkLst>
        <pc:picChg chg="add mod">
          <ac:chgData name="Swarnaa Sree" userId="916b0a41fc5bdc59" providerId="LiveId" clId="{096D93CD-DC33-4332-AB13-97049DAC365A}" dt="2024-08-26T14:14:22.051" v="113"/>
          <ac:picMkLst>
            <pc:docMk/>
            <pc:sldMk cId="3774915768" sldId="258"/>
            <ac:picMk id="7" creationId="{9ACC0F1C-3BD1-B4B9-7D7D-E36E89A9203F}"/>
          </ac:picMkLst>
        </pc:picChg>
      </pc:sldChg>
      <pc:sldChg chg="addSp modSp">
        <pc:chgData name="Swarnaa Sree" userId="916b0a41fc5bdc59" providerId="LiveId" clId="{096D93CD-DC33-4332-AB13-97049DAC365A}" dt="2024-08-26T14:14:26.346" v="114"/>
        <pc:sldMkLst>
          <pc:docMk/>
          <pc:sldMk cId="1852199852" sldId="259"/>
        </pc:sldMkLst>
        <pc:picChg chg="add mod">
          <ac:chgData name="Swarnaa Sree" userId="916b0a41fc5bdc59" providerId="LiveId" clId="{096D93CD-DC33-4332-AB13-97049DAC365A}" dt="2024-08-26T14:14:26.346" v="114"/>
          <ac:picMkLst>
            <pc:docMk/>
            <pc:sldMk cId="1852199852" sldId="259"/>
            <ac:picMk id="9" creationId="{8CCBB633-5F03-EB0E-BD7F-E448C1E1D2CC}"/>
          </ac:picMkLst>
        </pc:picChg>
      </pc:sldChg>
      <pc:sldChg chg="addSp delSp modSp mod">
        <pc:chgData name="Swarnaa Sree" userId="916b0a41fc5bdc59" providerId="LiveId" clId="{096D93CD-DC33-4332-AB13-97049DAC365A}" dt="2024-08-26T14:26:05.271" v="172" actId="931"/>
        <pc:sldMkLst>
          <pc:docMk/>
          <pc:sldMk cId="1970047393" sldId="260"/>
        </pc:sldMkLst>
        <pc:spChg chg="add del mod">
          <ac:chgData name="Swarnaa Sree" userId="916b0a41fc5bdc59" providerId="LiveId" clId="{096D93CD-DC33-4332-AB13-97049DAC365A}" dt="2024-08-26T14:24:25.979" v="169" actId="478"/>
          <ac:spMkLst>
            <pc:docMk/>
            <pc:sldMk cId="1970047393" sldId="260"/>
            <ac:spMk id="9" creationId="{16334150-43E5-4F0A-CB2A-054387F3A1F3}"/>
          </ac:spMkLst>
        </pc:spChg>
        <pc:picChg chg="del">
          <ac:chgData name="Swarnaa Sree" userId="916b0a41fc5bdc59" providerId="LiveId" clId="{096D93CD-DC33-4332-AB13-97049DAC365A}" dt="2024-08-26T14:24:12.702" v="167" actId="478"/>
          <ac:picMkLst>
            <pc:docMk/>
            <pc:sldMk cId="1970047393" sldId="260"/>
            <ac:picMk id="5" creationId="{8E582A59-D881-46E7-DB8B-8FD244033B91}"/>
          </ac:picMkLst>
        </pc:picChg>
        <pc:picChg chg="add del mod">
          <ac:chgData name="Swarnaa Sree" userId="916b0a41fc5bdc59" providerId="LiveId" clId="{096D93CD-DC33-4332-AB13-97049DAC365A}" dt="2024-08-26T14:24:21.312" v="168" actId="478"/>
          <ac:picMkLst>
            <pc:docMk/>
            <pc:sldMk cId="1970047393" sldId="260"/>
            <ac:picMk id="7" creationId="{341B07B8-80E1-3E34-9756-54889079B552}"/>
          </ac:picMkLst>
        </pc:picChg>
        <pc:picChg chg="add del mod">
          <ac:chgData name="Swarnaa Sree" userId="916b0a41fc5bdc59" providerId="LiveId" clId="{096D93CD-DC33-4332-AB13-97049DAC365A}" dt="2024-08-26T14:25:50.247" v="171" actId="478"/>
          <ac:picMkLst>
            <pc:docMk/>
            <pc:sldMk cId="1970047393" sldId="260"/>
            <ac:picMk id="11" creationId="{227CC5AC-F07B-164C-0E56-82C8977D3012}"/>
          </ac:picMkLst>
        </pc:picChg>
        <pc:picChg chg="add mod">
          <ac:chgData name="Swarnaa Sree" userId="916b0a41fc5bdc59" providerId="LiveId" clId="{096D93CD-DC33-4332-AB13-97049DAC365A}" dt="2024-08-26T14:26:05.271" v="172" actId="931"/>
          <ac:picMkLst>
            <pc:docMk/>
            <pc:sldMk cId="1970047393" sldId="260"/>
            <ac:picMk id="13" creationId="{E7B4FC17-A380-9AB6-56A0-CBE74F5CC897}"/>
          </ac:picMkLst>
        </pc:picChg>
      </pc:sldChg>
      <pc:sldChg chg="addSp delSp modSp mod">
        <pc:chgData name="Swarnaa Sree" userId="916b0a41fc5bdc59" providerId="LiveId" clId="{096D93CD-DC33-4332-AB13-97049DAC365A}" dt="2024-08-26T14:15:17.914" v="163" actId="1076"/>
        <pc:sldMkLst>
          <pc:docMk/>
          <pc:sldMk cId="4118752646" sldId="264"/>
        </pc:sldMkLst>
        <pc:picChg chg="mod">
          <ac:chgData name="Swarnaa Sree" userId="916b0a41fc5bdc59" providerId="LiveId" clId="{096D93CD-DC33-4332-AB13-97049DAC365A}" dt="2024-08-26T14:15:17.914" v="163" actId="1076"/>
          <ac:picMkLst>
            <pc:docMk/>
            <pc:sldMk cId="4118752646" sldId="264"/>
            <ac:picMk id="5" creationId="{6982F6BA-FD4B-3163-1F7F-6F1BBB2C73B8}"/>
          </ac:picMkLst>
        </pc:picChg>
        <pc:picChg chg="add del mod">
          <ac:chgData name="Swarnaa Sree" userId="916b0a41fc5bdc59" providerId="LiveId" clId="{096D93CD-DC33-4332-AB13-97049DAC365A}" dt="2024-08-26T14:15:02.890" v="159" actId="478"/>
          <ac:picMkLst>
            <pc:docMk/>
            <pc:sldMk cId="4118752646" sldId="264"/>
            <ac:picMk id="6" creationId="{780D915F-5109-C68E-00CD-D52A6CAE9549}"/>
          </ac:picMkLst>
        </pc:picChg>
      </pc:sldChg>
      <pc:sldMasterChg chg="setBg modSldLayout">
        <pc:chgData name="Swarnaa Sree" userId="916b0a41fc5bdc59" providerId="LiveId" clId="{096D93CD-DC33-4332-AB13-97049DAC365A}" dt="2024-08-26T14:12:29.329" v="6"/>
        <pc:sldMasterMkLst>
          <pc:docMk/>
          <pc:sldMasterMk cId="3808706543" sldId="2147483648"/>
        </pc:sldMasterMkLst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3866336321" sldId="2147483649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1500226118" sldId="2147483650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2979513046" sldId="2147483651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25087970" sldId="2147483652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4094227620" sldId="2147483653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436597222" sldId="2147483654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3804167764" sldId="2147483655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1328703211" sldId="2147483656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1115728909" sldId="2147483657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3228285352" sldId="2147483658"/>
          </pc:sldLayoutMkLst>
        </pc:sldLayoutChg>
        <pc:sldLayoutChg chg="setBg">
          <pc:chgData name="Swarnaa Sree" userId="916b0a41fc5bdc59" providerId="LiveId" clId="{096D93CD-DC33-4332-AB13-97049DAC365A}" dt="2024-08-26T14:12:29.329" v="6"/>
          <pc:sldLayoutMkLst>
            <pc:docMk/>
            <pc:sldMasterMk cId="3808706543" sldId="2147483648"/>
            <pc:sldLayoutMk cId="420562054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0160-E257-4008-B0A1-01CD7B270D7C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1BA2-907A-4316-AD20-D05AD5275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31BA2-907A-4316-AD20-D05AD52753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2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4130-5105-998F-1F37-AD6E828C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50E2-DB06-5F04-EE58-D9667051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5334-0DF8-E504-28CA-B19AC12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020A-7535-6FE5-6A50-5CBCDB47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2A54-5D11-D48E-9712-EE12744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D583-C6CE-F882-5B77-227A1B2C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3EDA-B2C3-6AB7-B4DD-8FE14E2E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115D-65FD-34C6-EE62-D8F1BA50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0BB7-F646-A44A-3A45-A6392BAA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7BE8-A796-577D-87EF-14AE6A9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FBCFB-F2D5-6F34-C817-F6FD2458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C7C08-56C2-5998-3100-1F2A89FF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2CE5-C195-D94A-3804-B9B4663C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8F2F-B58B-10E5-FC2E-F88ED376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0EDC-8F7B-B2C8-1C94-CC63357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FA6E-1626-7D83-E136-547AB10E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0104-4BC6-6B68-340C-AEE918AC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35AC-56EE-2C59-C31F-198E6A92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0A8B-5CE8-55E8-DBF8-E05BCD5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461A-EE60-1205-22F1-A9BAEFE9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2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A8D0-D5C9-D199-6F11-1DBBC4C9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741C-FF1F-6A72-88C2-2A5E16FD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3522-53F4-E586-8A37-F8BFCB46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69CB-DA0C-1715-E1CA-FBE9E218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0893-3AA9-B472-E11A-336BCA7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60EF-6A3B-2A12-7D18-0D715B4D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03EA-20CB-3CEC-5324-DD1521972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070CE-91E4-E416-2973-CE331EBD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8945-8B5E-49E5-C3AA-6C6EEC8C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EFF4C-2613-CAE4-0732-1236CDF9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E77-8948-6CCA-B18A-A0E6EA3F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084-E48F-72B3-67DA-0C6A495B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F5554-BE84-5995-9540-F27E8354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AD83-8BF6-BB9A-1C66-C6F92E0A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D629-1F6D-05A5-25C4-BA1082E3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B3E8A-AA7D-308C-CE2B-0C3D65864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B81B-FA08-0A3F-0BFC-384AAD72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65CA-BE13-E517-5CD6-A330ACF7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4FD48-7DDE-3083-8FE3-2428FF16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2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CBE2-671E-BDA5-A44D-12397DE8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68F83-890E-B026-FF94-747C1DB3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9797D-B86A-9FD1-3862-EFAB46E6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4D0A1-D25F-AD77-1189-C645CCCA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F82F4-F01E-14C9-5BD5-3DE4099F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59B3-9953-EF26-E428-B5A63BC9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5B33-6CE1-52B1-D31D-1F79F08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1B12-1071-9415-684D-6790261A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3CAC-0370-82DF-A3C5-6E8191A8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CB8-FF62-CAC1-A448-33F8AF7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5B26-9C17-DFC2-DE84-DEBED72B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D5B1-D2E4-8AC1-D0DC-6EB8FE2B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98CF-47AF-9059-8D42-D2E90701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E4B9-8B00-B7ED-756B-2AF330BC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7EF8C-64C3-4142-B57F-14CF83701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E2FA-2273-A769-C35B-49A69B77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9B2F-6B58-85CE-4682-CD8B98D4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C523-4102-EA08-FAB7-C9083CC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A63E-B1F5-F054-DB41-C76A4498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2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8D68">
            <a:alpha val="6705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1C8A2-95F2-6CBA-152D-FD6BE53E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B0AB4-625B-5EAB-9091-E8FDD197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634F-8683-EDB7-3724-CA9073199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13EF-BA13-4C3B-92EB-810629996F41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1856-D421-1A2D-4015-17AC0E73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C28D-1B1C-4645-DAB2-EF427BD18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218D-58A6-4877-B968-CCE667309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A029-5708-0113-BF24-51CCD4DF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8495"/>
            <a:ext cx="9144000" cy="1278827"/>
          </a:xfrm>
        </p:spPr>
        <p:txBody>
          <a:bodyPr/>
          <a:lstStyle/>
          <a:p>
            <a:r>
              <a:rPr lang="en-IN" b="1" dirty="0">
                <a:solidFill>
                  <a:srgbClr val="B07BD7"/>
                </a:solidFill>
              </a:rPr>
              <a:t>MUG &amp; BEAN’S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BCD82-5034-938B-6642-519BC7F23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280" y="3967798"/>
            <a:ext cx="9144000" cy="16557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POWERBI + MYSQL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0B41A-693F-F444-BBD7-3ABC5BBC0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74" y="607980"/>
            <a:ext cx="1809306" cy="20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4635-CFAB-CDB8-51D3-21286743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20" y="253365"/>
            <a:ext cx="4831080" cy="50863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89FF-478B-1506-5AAA-18780077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40"/>
            <a:ext cx="10825480" cy="490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1. Total Sales Analysis:</a:t>
            </a:r>
          </a:p>
          <a:p>
            <a:r>
              <a:rPr lang="en-US" sz="1900" dirty="0"/>
              <a:t>Calculate the total sales for each respective month.</a:t>
            </a:r>
          </a:p>
          <a:p>
            <a:r>
              <a:rPr lang="en-US" sz="1900" dirty="0"/>
              <a:t>Determine the month-on-month increase or decrease in sales.</a:t>
            </a:r>
          </a:p>
          <a:p>
            <a:r>
              <a:rPr lang="en-US" sz="1900" dirty="0"/>
              <a:t>Calculate the difference in sales between the selected month and the previous month.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2. Total Orders Analysis:</a:t>
            </a:r>
          </a:p>
          <a:p>
            <a:r>
              <a:rPr lang="en-US" sz="1900" dirty="0"/>
              <a:t>Calculate the total number of orders for each respective month.</a:t>
            </a:r>
          </a:p>
          <a:p>
            <a:r>
              <a:rPr lang="en-US" sz="1900" dirty="0"/>
              <a:t>Determine the month-on-month increase or decrease in the number of orders.</a:t>
            </a:r>
          </a:p>
          <a:p>
            <a:r>
              <a:rPr lang="en-US" sz="1900" dirty="0"/>
              <a:t>Calculate the difference in the number of orders between the selected month and the previous month.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3. Total Quantity Sold Analysis:</a:t>
            </a:r>
          </a:p>
          <a:p>
            <a:r>
              <a:rPr lang="en-US" sz="1900" dirty="0"/>
              <a:t>Calculate the total quantity sold for each respective month.</a:t>
            </a:r>
          </a:p>
          <a:p>
            <a:r>
              <a:rPr lang="en-US" sz="1900" dirty="0"/>
              <a:t>Determine the month-on-month increase or decrease in the total quantity sold.</a:t>
            </a:r>
          </a:p>
          <a:p>
            <a:r>
              <a:rPr lang="en-US" sz="1900" dirty="0"/>
              <a:t>Calculate the difference in the total quantity sold between the selected month and the previous month.</a:t>
            </a:r>
            <a:endParaRPr lang="en-IN" sz="1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910533-A240-0D77-7B94-8D6123B878F8}"/>
              </a:ext>
            </a:extLst>
          </p:cNvPr>
          <p:cNvSpPr txBox="1">
            <a:spLocks/>
          </p:cNvSpPr>
          <p:nvPr/>
        </p:nvSpPr>
        <p:spPr>
          <a:xfrm>
            <a:off x="838200" y="1096645"/>
            <a:ext cx="4831080" cy="50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KPI’S REQUIREMENT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86CDE-34A3-812D-9802-15B22F60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214" y="220032"/>
            <a:ext cx="833946" cy="9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F0D8-CA05-084A-B13A-AB2CA2B8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344"/>
            <a:ext cx="10515600" cy="4890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1. Calendar Heat Map:</a:t>
            </a:r>
          </a:p>
          <a:p>
            <a:r>
              <a:rPr lang="en-US" sz="1900" dirty="0"/>
              <a:t>Implement a calendar heat map that dynamically adjusts based on the selected month from a slicer.</a:t>
            </a:r>
          </a:p>
          <a:p>
            <a:r>
              <a:rPr lang="en-US" sz="1900" dirty="0"/>
              <a:t>Each day on the calendar will be color-coded to represent sales volume, with darker shades indicating higher sales.</a:t>
            </a:r>
          </a:p>
          <a:p>
            <a:r>
              <a:rPr lang="en-US" sz="1900" dirty="0"/>
              <a:t>Implement tooltips to display detailed metrics (Sales, Orders, Quantity) when hovering over a specific day.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2. Sales Analysis by Weekdays and Weekends:</a:t>
            </a:r>
          </a:p>
          <a:p>
            <a:r>
              <a:rPr lang="en-US" sz="1900" dirty="0"/>
              <a:t> Segment sales data into weekdays and weekends to analyze performance variations.</a:t>
            </a:r>
          </a:p>
          <a:p>
            <a:r>
              <a:rPr lang="en-US" sz="1900" dirty="0"/>
              <a:t>Provide insights into whether sales patterns differ significantly between weekdays and weekends.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3. Sales Analysis by Store Location:</a:t>
            </a:r>
          </a:p>
          <a:p>
            <a:r>
              <a:rPr lang="en-US" sz="1900" dirty="0"/>
              <a:t>Visualize sales data by different store locations.</a:t>
            </a:r>
          </a:p>
          <a:p>
            <a:r>
              <a:rPr lang="en-US" sz="1900" dirty="0"/>
              <a:t>Include month-over-month (MoM) difference metrics based on the selected month in the slicer.</a:t>
            </a:r>
          </a:p>
          <a:p>
            <a:r>
              <a:rPr lang="en-US" sz="1900" dirty="0"/>
              <a:t> Highlight MoM sales increase or decrease for each store location to identify trends.</a:t>
            </a:r>
            <a:endParaRPr lang="en-IN" sz="19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CC0AFF-8064-89D2-08E7-2F7628F31AD8}"/>
              </a:ext>
            </a:extLst>
          </p:cNvPr>
          <p:cNvSpPr txBox="1">
            <a:spLocks/>
          </p:cNvSpPr>
          <p:nvPr/>
        </p:nvSpPr>
        <p:spPr>
          <a:xfrm>
            <a:off x="838200" y="1096645"/>
            <a:ext cx="4831080" cy="50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CHART REQUIREMENT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93581F-36EA-7558-CA39-91E39FA5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20" y="222885"/>
            <a:ext cx="4831080" cy="50863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C0F1C-3BD1-B4B9-7D7D-E36E89A9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214" y="220032"/>
            <a:ext cx="833946" cy="9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1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9EF7-73CA-479C-7351-B952D35F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1259312" cy="5097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4. Daily Sales Analysis with Average Line:</a:t>
            </a:r>
          </a:p>
          <a:p>
            <a:r>
              <a:rPr lang="en-US" sz="1900" dirty="0"/>
              <a:t>Display daily sales for the selected month with a Bar chart. Incorporate an average line on the chart to represent the average daily sales.</a:t>
            </a:r>
          </a:p>
          <a:p>
            <a:r>
              <a:rPr lang="en-US" sz="1900" dirty="0"/>
              <a:t>Highlight bars exceeding or falling below the average sales to identify exceptional sales days.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5. Sales Analysis by Product Category:</a:t>
            </a:r>
          </a:p>
          <a:p>
            <a:r>
              <a:rPr lang="en-US" sz="1900" dirty="0"/>
              <a:t>Analyze sales performance across different product categories. </a:t>
            </a:r>
          </a:p>
          <a:p>
            <a:r>
              <a:rPr lang="en-US" sz="1900" dirty="0"/>
              <a:t>Provide insights into which product categories contribute the most to overall sales.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6. Top 10 Products by Sales:</a:t>
            </a:r>
          </a:p>
          <a:p>
            <a:r>
              <a:rPr lang="en-US" sz="1900" dirty="0"/>
              <a:t>Identify and display the top 10 products based on sales volume.</a:t>
            </a:r>
          </a:p>
          <a:p>
            <a:r>
              <a:rPr lang="en-US" sz="1900" dirty="0"/>
              <a:t>Allow users to quickly visualize the best-performing products in terms of sales.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7.Sales Analysis by Days and Hours:</a:t>
            </a:r>
          </a:p>
          <a:p>
            <a:r>
              <a:rPr lang="en-US" sz="1900" dirty="0"/>
              <a:t>Utilize a heat map to visualize sales patterns by days and hours.</a:t>
            </a:r>
          </a:p>
          <a:p>
            <a:r>
              <a:rPr lang="en-US" sz="1900" dirty="0"/>
              <a:t>Implement tooltips to display detailed metrics (Sales, Orders, Quantity) when hovering over a specific day-hour.</a:t>
            </a:r>
            <a:endParaRPr lang="en-IN" sz="1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6BB86B-37BF-2A1D-808B-DE642E27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20" y="253365"/>
            <a:ext cx="4831080" cy="508635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32C145-D944-EA8C-7583-CFACFAB205BE}"/>
              </a:ext>
            </a:extLst>
          </p:cNvPr>
          <p:cNvSpPr txBox="1">
            <a:spLocks/>
          </p:cNvSpPr>
          <p:nvPr/>
        </p:nvSpPr>
        <p:spPr>
          <a:xfrm>
            <a:off x="838200" y="1069213"/>
            <a:ext cx="4831080" cy="50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CHART REQUIREMENT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CBB633-5F03-EB0E-BD7F-E448C1E1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214" y="220032"/>
            <a:ext cx="833946" cy="9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2F6BA-FD4B-3163-1F7F-6F1BBB2C7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118"/>
            <a:ext cx="11328399" cy="6227763"/>
          </a:xfrm>
        </p:spPr>
      </p:pic>
    </p:spTree>
    <p:extLst>
      <p:ext uri="{BB962C8B-B14F-4D97-AF65-F5344CB8AC3E}">
        <p14:creationId xmlns:p14="http://schemas.microsoft.com/office/powerpoint/2010/main" val="41187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B4FC17-A380-9AB6-56A0-CBE74F5C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8" y="0"/>
            <a:ext cx="11631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0BDA13-C427-602E-CCE2-072AA3F1B3DD}"/>
              </a:ext>
            </a:extLst>
          </p:cNvPr>
          <p:cNvCxnSpPr/>
          <p:nvPr/>
        </p:nvCxnSpPr>
        <p:spPr>
          <a:xfrm>
            <a:off x="6028912" y="409688"/>
            <a:ext cx="0" cy="6084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A19C94-5AE2-4F88-DD92-F6F6A65E458E}"/>
              </a:ext>
            </a:extLst>
          </p:cNvPr>
          <p:cNvSpPr txBox="1"/>
          <p:nvPr/>
        </p:nvSpPr>
        <p:spPr>
          <a:xfrm>
            <a:off x="1723785" y="659091"/>
            <a:ext cx="261026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Tooltip- Calendar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9C146-AA42-9C7E-E528-DA6982C0BB65}"/>
              </a:ext>
            </a:extLst>
          </p:cNvPr>
          <p:cNvSpPr txBox="1"/>
          <p:nvPr/>
        </p:nvSpPr>
        <p:spPr>
          <a:xfrm>
            <a:off x="7954659" y="716241"/>
            <a:ext cx="289258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Tooltip- Day &amp; Hour chart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7B9FB4-E4B8-4AE3-45FB-412199A2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51" y="1629000"/>
            <a:ext cx="5828391" cy="36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909CFC-3A06-3331-D27F-7A369E15B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" y="1629000"/>
            <a:ext cx="5724000" cy="36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8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458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Semilight</vt:lpstr>
      <vt:lpstr>Office Theme</vt:lpstr>
      <vt:lpstr>MUG &amp; BEAN’S REVENUE</vt:lpstr>
      <vt:lpstr>PROBLEM STATEMENT</vt:lpstr>
      <vt:lpstr>PROBLEM STATEMENT</vt:lpstr>
      <vt:lpstr>PROBLEM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Swarnaa Sree</dc:creator>
  <cp:lastModifiedBy>Swarnaa Sree</cp:lastModifiedBy>
  <cp:revision>1</cp:revision>
  <dcterms:created xsi:type="dcterms:W3CDTF">2024-08-26T13:58:17Z</dcterms:created>
  <dcterms:modified xsi:type="dcterms:W3CDTF">2024-08-26T14:26:11Z</dcterms:modified>
</cp:coreProperties>
</file>