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Nibble</a:t>
            </a:r>
            <a:r>
              <a:rPr lang="en-US" dirty="0"/>
              <a:t> – Your AI-Powered Recipe Preparation Assistant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9112" y="4058588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Swarnabha Biswas- Narula Institute of Technology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/>
              <a:t>Add voice-only cooking mode (Alexa-style)</a:t>
            </a:r>
          </a:p>
          <a:p>
            <a:pPr marL="0" indent="0">
              <a:buNone/>
            </a:pPr>
            <a:r>
              <a:rPr lang="en-US" sz="2000" b="1" dirty="0"/>
              <a:t>Integrate with smart kitchen devices (ovens, timers)</a:t>
            </a:r>
          </a:p>
          <a:p>
            <a:pPr marL="0" indent="0">
              <a:buNone/>
            </a:pPr>
            <a:r>
              <a:rPr lang="en-US" sz="2000" b="1" dirty="0"/>
              <a:t>Expand to dietary filters (vegan, keto, gluten-free)</a:t>
            </a:r>
          </a:p>
          <a:p>
            <a:pPr marL="0" indent="0">
              <a:buNone/>
            </a:pPr>
            <a:r>
              <a:rPr lang="en-US" sz="2000" b="1" dirty="0"/>
              <a:t>Track pantry items or recommend based on ingredients</a:t>
            </a:r>
          </a:p>
          <a:p>
            <a:pPr marL="0" indent="0">
              <a:buNone/>
            </a:pPr>
            <a:r>
              <a:rPr lang="en-US" sz="2000" b="1" dirty="0"/>
              <a:t>Multi-language support for regional Indian users</a:t>
            </a:r>
          </a:p>
          <a:p>
            <a:pPr marL="0" indent="0">
              <a:buNone/>
            </a:pPr>
            <a:r>
              <a:rPr lang="en-US" sz="2000" b="1" dirty="0"/>
              <a:t>Save user preferences or last used recipes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fr-FR" sz="2400" dirty="0">
                <a:solidFill>
                  <a:srgbClr val="0F0F0F"/>
                </a:solidFill>
                <a:ea typeface="+mn-lt"/>
                <a:cs typeface="+mn-lt"/>
              </a:rPr>
              <a:t>IBM Watson Assistant documentation</a:t>
            </a:r>
          </a:p>
          <a:p>
            <a:pPr marL="305435" indent="-305435"/>
            <a:r>
              <a:rPr lang="fr-FR" sz="2400" dirty="0">
                <a:solidFill>
                  <a:srgbClr val="0F0F0F"/>
                </a:solidFill>
                <a:ea typeface="+mn-lt"/>
                <a:cs typeface="+mn-lt"/>
              </a:rPr>
              <a:t>IBM Cloud services</a:t>
            </a:r>
          </a:p>
          <a:p>
            <a:pPr marL="305435" indent="-305435"/>
            <a:r>
              <a:rPr lang="fr-FR" sz="2400" dirty="0" err="1">
                <a:solidFill>
                  <a:srgbClr val="0F0F0F"/>
                </a:solidFill>
                <a:ea typeface="+mn-lt"/>
                <a:cs typeface="+mn-lt"/>
              </a:rPr>
              <a:t>College</a:t>
            </a:r>
            <a:r>
              <a:rPr lang="fr-FR" sz="2400" dirty="0">
                <a:solidFill>
                  <a:srgbClr val="0F0F0F"/>
                </a:solidFill>
                <a:ea typeface="+mn-lt"/>
                <a:cs typeface="+mn-lt"/>
              </a:rPr>
              <a:t> admission </a:t>
            </a:r>
            <a:r>
              <a:rPr lang="fr-FR" sz="2400" dirty="0" err="1">
                <a:solidFill>
                  <a:srgbClr val="0F0F0F"/>
                </a:solidFill>
                <a:ea typeface="+mn-lt"/>
                <a:cs typeface="+mn-lt"/>
              </a:rPr>
              <a:t>policies</a:t>
            </a:r>
            <a:r>
              <a:rPr lang="fr-FR" sz="2400" dirty="0">
                <a:solidFill>
                  <a:srgbClr val="0F0F0F"/>
                </a:solidFill>
                <a:ea typeface="+mn-lt"/>
                <a:cs typeface="+mn-lt"/>
              </a:rPr>
              <a:t> (</a:t>
            </a:r>
            <a:r>
              <a:rPr lang="fr-FR" sz="2400" dirty="0" err="1">
                <a:solidFill>
                  <a:srgbClr val="0F0F0F"/>
                </a:solidFill>
                <a:ea typeface="+mn-lt"/>
                <a:cs typeface="+mn-lt"/>
              </a:rPr>
              <a:t>sample</a:t>
            </a:r>
            <a:r>
              <a:rPr lang="fr-FR" sz="2400" dirty="0">
                <a:solidFill>
                  <a:srgbClr val="0F0F0F"/>
                </a:solidFill>
                <a:ea typeface="+mn-lt"/>
                <a:cs typeface="+mn-lt"/>
              </a:rPr>
              <a:t> docs)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B3D3CF-E4C8-439C-FF60-206BF5AFD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164" y="1232452"/>
            <a:ext cx="7557672" cy="5641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AB7E0-E77E-3D49-F41A-B2A3725C5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428" y="1257174"/>
            <a:ext cx="7463045" cy="5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0AA676-53F6-365C-CC1A-A326F7826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125" y="1236885"/>
            <a:ext cx="9107814" cy="5621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Solution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System Development Approach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Algorithm &amp; Deployment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sz="3200" dirty="0">
                <a:solidFill>
                  <a:srgbClr val="0F0F0F"/>
                </a:solidFill>
                <a:ea typeface="+mn-lt"/>
                <a:cs typeface="+mn-lt"/>
              </a:rPr>
              <a:t>Example: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 </a:t>
            </a:r>
            <a:r>
              <a:rPr lang="en-US" sz="2400" dirty="0"/>
              <a:t>Problem Statement No. 16-  Recipe Preparation Agent </a:t>
            </a:r>
          </a:p>
          <a:p>
            <a:pPr marL="0" indent="0">
              <a:buNone/>
            </a:pPr>
            <a:r>
              <a:rPr lang="en-US" sz="2400" dirty="0"/>
              <a:t>The Challenge - A Recipe Preparation Agent helps users cook meals using only the ingredients they have </a:t>
            </a:r>
          </a:p>
          <a:p>
            <a:pPr marL="0" indent="0">
              <a:buNone/>
            </a:pPr>
            <a:r>
              <a:rPr lang="en-US" sz="2400" dirty="0"/>
              <a:t>on hand. </a:t>
            </a:r>
          </a:p>
          <a:p>
            <a:pPr marL="0" indent="0">
              <a:buNone/>
            </a:pPr>
            <a:r>
              <a:rPr lang="en-US" sz="2400" dirty="0"/>
              <a:t>By inputting available groceries, users receive tailored recipe suggestions using a RAG-based AI system. </a:t>
            </a:r>
          </a:p>
          <a:p>
            <a:pPr marL="0" indent="0">
              <a:buNone/>
            </a:pPr>
            <a:r>
              <a:rPr lang="en-US" sz="2400" dirty="0"/>
              <a:t>The agent retrieves relevant recipes and generates step-by-step instructions adapted to ingredient </a:t>
            </a:r>
          </a:p>
          <a:p>
            <a:pPr marL="0" indent="0">
              <a:buNone/>
            </a:pPr>
            <a:r>
              <a:rPr lang="en-US" sz="2400" dirty="0"/>
              <a:t>limitations. </a:t>
            </a:r>
          </a:p>
          <a:p>
            <a:pPr marL="0" indent="0">
              <a:buNone/>
            </a:pPr>
            <a:r>
              <a:rPr lang="en-US" sz="2400" dirty="0"/>
              <a:t>It offers substitutions, cooking tips, and dietary adjustments based on user preferences or restrictions. </a:t>
            </a:r>
          </a:p>
          <a:p>
            <a:pPr marL="0" indent="0">
              <a:buNone/>
            </a:pPr>
            <a:r>
              <a:rPr lang="en-US" sz="2400" dirty="0"/>
              <a:t>Designed to reduce food waste and save time, it turns pantry items into practical meal solutions. </a:t>
            </a:r>
          </a:p>
          <a:p>
            <a:pPr marL="0" indent="0">
              <a:buNone/>
            </a:pPr>
            <a:r>
              <a:rPr lang="en-US" sz="2400" dirty="0"/>
              <a:t>This AI assistant makes everyday cooking smarter, simpler, and more sustainable. </a:t>
            </a:r>
          </a:p>
          <a:p>
            <a:pPr marL="0" indent="0">
              <a:buNone/>
            </a:pPr>
            <a:r>
              <a:rPr lang="en-US" sz="2400" dirty="0"/>
              <a:t>Technology - Use of IBM cloud lite services /IBM </a:t>
            </a:r>
            <a:r>
              <a:rPr lang="en-US" sz="2400" dirty="0" err="1"/>
              <a:t>Granity</a:t>
            </a:r>
            <a:r>
              <a:rPr lang="en-US" sz="2400" dirty="0"/>
              <a:t> is mandatory.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87" y="1362269"/>
            <a:ext cx="4255139" cy="499920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b="1" dirty="0"/>
              <a:t>Nibble</a:t>
            </a:r>
            <a:r>
              <a:rPr lang="en-US" dirty="0"/>
              <a:t> – An AI-powered Recipe Preparation Assistant that helps users:</a:t>
            </a:r>
          </a:p>
          <a:p>
            <a:r>
              <a:rPr lang="en-US" dirty="0"/>
              <a:t>Get ingredient lists and substitutions</a:t>
            </a:r>
          </a:p>
          <a:p>
            <a:r>
              <a:rPr lang="en-US" dirty="0"/>
              <a:t>Follow recipes step-by-step</a:t>
            </a:r>
          </a:p>
          <a:p>
            <a:r>
              <a:rPr lang="en-US" dirty="0"/>
              <a:t>Set and manage cooking timers</a:t>
            </a:r>
          </a:p>
          <a:p>
            <a:r>
              <a:rPr lang="en-US" dirty="0"/>
              <a:t>Ask natural language questions like:</a:t>
            </a:r>
          </a:p>
          <a:p>
            <a:pPr lvl="1"/>
            <a:r>
              <a:rPr lang="en-US" dirty="0"/>
              <a:t>“What can I use instead of sour cream?”</a:t>
            </a:r>
          </a:p>
          <a:p>
            <a:pPr lvl="1"/>
            <a:r>
              <a:rPr lang="en-US" dirty="0"/>
              <a:t>“How long should I boil potatoes?”</a:t>
            </a:r>
          </a:p>
          <a:p>
            <a:pPr lvl="1"/>
            <a:r>
              <a:rPr lang="en-US" dirty="0"/>
              <a:t>“Show me step 3 again.”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49BBA-AA63-C4F7-6732-E04CF244B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0425" y="2396606"/>
            <a:ext cx="6096000" cy="293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23829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40565"/>
            <a:ext cx="6724176" cy="33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Platform: 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Platform: IBM Watson Assistant + Agent Frameworks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Data: </a:t>
            </a:r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Recipes, cuisines, meals and countries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4475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3444"/>
            <a:ext cx="9439885" cy="4252399"/>
          </a:xfr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IN" sz="2400" b="1" dirty="0"/>
              <a:t>Conversation-driven , </a:t>
            </a:r>
            <a:r>
              <a:rPr lang="en-IN" sz="2400" dirty="0"/>
              <a:t>Agent logic handles:</a:t>
            </a:r>
          </a:p>
          <a:p>
            <a:r>
              <a:rPr lang="en-IN" sz="2400" dirty="0"/>
              <a:t>Recipe Initialization → ask meal type (e.g., “Pasta”, “Curry”)</a:t>
            </a:r>
          </a:p>
          <a:p>
            <a:r>
              <a:rPr lang="en-IN" sz="2400" dirty="0"/>
              <a:t>Ingredient Validation → check what user has.</a:t>
            </a:r>
          </a:p>
          <a:p>
            <a:r>
              <a:rPr lang="en-IN" sz="2400" dirty="0"/>
              <a:t>Stepwise Cooking Guidance → interactive instructions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D5710A6-2CCE-5B6D-AEE3-12962DB0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806" y="1232452"/>
            <a:ext cx="3451123" cy="4804554"/>
          </a:xfrm>
        </p:spPr>
        <p:txBody>
          <a:bodyPr>
            <a:normAutofit/>
          </a:bodyPr>
          <a:lstStyle/>
          <a:p>
            <a:r>
              <a:rPr lang="en-US" sz="1800" dirty="0"/>
              <a:t>Users can interact as follows:</a:t>
            </a:r>
          </a:p>
          <a:p>
            <a:r>
              <a:rPr lang="en-US" sz="1800" dirty="0"/>
              <a:t>“Start Chicken Curry recipe.”</a:t>
            </a:r>
            <a:br>
              <a:rPr lang="en-US" sz="1800" dirty="0"/>
            </a:br>
            <a:r>
              <a:rPr lang="en-US" sz="1800" dirty="0"/>
              <a:t>“I don’t have garam masala — what else can I use?”</a:t>
            </a:r>
          </a:p>
          <a:p>
            <a:r>
              <a:rPr lang="en-US" sz="1800" dirty="0"/>
              <a:t>Bot responds intelligently and contextually</a:t>
            </a:r>
          </a:p>
          <a:p>
            <a:r>
              <a:rPr lang="en-US" sz="1800" dirty="0"/>
              <a:t> Simplifies complex multi-step cooking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E98776-D31D-3E75-8D61-EB05E04FD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1586885"/>
            <a:ext cx="7688826" cy="407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FB72-3FB1-E1E7-8E22-A9FE07B1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621234" cy="487547"/>
          </a:xfrm>
        </p:spPr>
        <p:txBody>
          <a:bodyPr>
            <a:normAutofit fontScale="90000"/>
          </a:bodyPr>
          <a:lstStyle/>
          <a:p>
            <a:r>
              <a:rPr lang="en-US" dirty="0"/>
              <a:t>API’s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BF2CB0-F196-DB4B-65BC-E3BB780822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09905"/>
            <a:ext cx="9732442" cy="4673600"/>
          </a:xfrm>
        </p:spPr>
      </p:pic>
    </p:spTree>
    <p:extLst>
      <p:ext uri="{BB962C8B-B14F-4D97-AF65-F5344CB8AC3E}">
        <p14:creationId xmlns:p14="http://schemas.microsoft.com/office/powerpoint/2010/main" val="2231604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Nibble</a:t>
            </a:r>
            <a:r>
              <a:rPr lang="en-US" sz="2000" dirty="0"/>
              <a:t> transforms the home-cooking experience by:</a:t>
            </a:r>
          </a:p>
          <a:p>
            <a:r>
              <a:rPr lang="en-US" sz="2000" dirty="0"/>
              <a:t>Making recipes more interactive and accessible</a:t>
            </a:r>
          </a:p>
          <a:p>
            <a:r>
              <a:rPr lang="en-US" sz="2000" dirty="0"/>
              <a:t>Offering dynamic help, not just static instructions</a:t>
            </a:r>
          </a:p>
          <a:p>
            <a:r>
              <a:rPr lang="en-US" sz="2000" dirty="0"/>
              <a:t>Reducing kitchen mistakes due to confusion</a:t>
            </a:r>
          </a:p>
          <a:p>
            <a:r>
              <a:rPr lang="en-US" sz="2000" dirty="0"/>
              <a:t>Empowering beginners and multitaskers alike</a:t>
            </a:r>
          </a:p>
          <a:p>
            <a:r>
              <a:rPr lang="en-US" sz="2000" dirty="0"/>
              <a:t>It bridges the gap between cookbooks and intelligent real-time assistance.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</TotalTime>
  <Words>438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Nibble – Your AI-Powered Recipe Preparation Assistant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API’s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swarnabha biswas</cp:lastModifiedBy>
  <cp:revision>26</cp:revision>
  <dcterms:created xsi:type="dcterms:W3CDTF">2021-05-26T16:50:10Z</dcterms:created>
  <dcterms:modified xsi:type="dcterms:W3CDTF">2025-08-07T22:06:49Z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