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Bold" charset="1" panose="020B0704020202020204"/>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Baskerville Display PT" charset="1" panose="02030602080406020203"/>
      <p:regular r:id="rId27"/>
    </p:embeddedFont>
    <p:embeddedFont>
      <p:font typeface="Arimo" charset="1" panose="020B0604020202020204"/>
      <p:regular r:id="rId28"/>
    </p:embeddedFont>
    <p:embeddedFont>
      <p:font typeface="Yeseva One"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3" y="1485893"/>
            <a:ext cx="2614611" cy="2000263"/>
          </a:xfrm>
          <a:custGeom>
            <a:avLst/>
            <a:gdLst/>
            <a:ahLst/>
            <a:cxnLst/>
            <a:rect r="r" b="b" t="t" l="l"/>
            <a:pathLst>
              <a:path h="2000263" w="2614611">
                <a:moveTo>
                  <a:pt x="0" y="0"/>
                </a:moveTo>
                <a:lnTo>
                  <a:pt x="2614611" y="0"/>
                </a:lnTo>
                <a:lnTo>
                  <a:pt x="2614611" y="2000263"/>
                </a:lnTo>
                <a:lnTo>
                  <a:pt x="0" y="20002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81" y="1785930"/>
            <a:ext cx="2500318" cy="2157418"/>
            <a:chOff x="0" y="0"/>
            <a:chExt cx="3333758" cy="2876558"/>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6" cy="928680"/>
            <a:chOff x="0" y="0"/>
            <a:chExt cx="1447808" cy="123824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857372" y="368753"/>
            <a:ext cx="14973306" cy="1543050"/>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                Employee Data Analysis using Excel </a:t>
            </a:r>
          </a:p>
          <a:p>
            <a:pPr algn="l">
              <a:lnSpc>
                <a:spcPts val="5759"/>
              </a:lnSpc>
            </a:pPr>
          </a:p>
        </p:txBody>
      </p:sp>
      <p:sp>
        <p:nvSpPr>
          <p:cNvPr name="Freeform 28" id="28"/>
          <p:cNvSpPr/>
          <p:nvPr/>
        </p:nvSpPr>
        <p:spPr>
          <a:xfrm flipH="false" flipV="false" rot="0">
            <a:off x="1014405"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a:t>
            </a:r>
          </a:p>
        </p:txBody>
      </p:sp>
      <p:sp>
        <p:nvSpPr>
          <p:cNvPr name="TextBox 30" id="30"/>
          <p:cNvSpPr txBox="true"/>
          <p:nvPr/>
        </p:nvSpPr>
        <p:spPr>
          <a:xfrm rot="0">
            <a:off x="3923259" y="5016952"/>
            <a:ext cx="12733026" cy="281705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a:t>
            </a:r>
          </a:p>
          <a:p>
            <a:pPr algn="l">
              <a:lnSpc>
                <a:spcPts val="4320"/>
              </a:lnSpc>
            </a:pPr>
            <a:r>
              <a:rPr lang="en-US" sz="3600" spc="33">
                <a:solidFill>
                  <a:srgbClr val="000000"/>
                </a:solidFill>
                <a:latin typeface="TT Rounds Condensed"/>
                <a:ea typeface="TT Rounds Condensed"/>
                <a:cs typeface="TT Rounds Condensed"/>
                <a:sym typeface="TT Rounds Condensed"/>
              </a:rPr>
              <a:t>REGISTER NO:</a:t>
            </a:r>
          </a:p>
          <a:p>
            <a:pPr algn="l">
              <a:lnSpc>
                <a:spcPts val="4320"/>
              </a:lnSpc>
            </a:pPr>
            <a:r>
              <a:rPr lang="en-US" sz="3600" spc="33">
                <a:solidFill>
                  <a:srgbClr val="000000"/>
                </a:solidFill>
                <a:latin typeface="TT Rounds Condensed"/>
                <a:ea typeface="TT Rounds Condensed"/>
                <a:cs typeface="TT Rounds Condensed"/>
                <a:sym typeface="TT Rounds Condensed"/>
              </a:rPr>
              <a:t>DEPARTMENT:</a:t>
            </a:r>
          </a:p>
          <a:p>
            <a:pPr algn="l">
              <a:lnSpc>
                <a:spcPts val="4320"/>
              </a:lnSpc>
            </a:pPr>
            <a:r>
              <a:rPr lang="en-US" sz="3600" spc="33">
                <a:solidFill>
                  <a:srgbClr val="000000"/>
                </a:solidFill>
                <a:latin typeface="TT Rounds Condensed"/>
                <a:ea typeface="TT Rounds Condensed"/>
                <a:cs typeface="TT Rounds Condensed"/>
                <a:sym typeface="TT Rounds Condensed"/>
              </a:rPr>
              <a:t>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
        <p:nvSpPr>
          <p:cNvPr name="TextBox 31" id="31"/>
          <p:cNvSpPr txBox="true"/>
          <p:nvPr/>
        </p:nvSpPr>
        <p:spPr>
          <a:xfrm rot="0">
            <a:off x="7292340" y="5037920"/>
            <a:ext cx="5074912" cy="428625"/>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Swarnalakshmi.B</a:t>
            </a:r>
          </a:p>
        </p:txBody>
      </p:sp>
      <p:sp>
        <p:nvSpPr>
          <p:cNvPr name="TextBox 32" id="32"/>
          <p:cNvSpPr txBox="true"/>
          <p:nvPr/>
        </p:nvSpPr>
        <p:spPr>
          <a:xfrm rot="0">
            <a:off x="7292340" y="5657877"/>
            <a:ext cx="8552498" cy="428625"/>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312203401,(993593604CA3B73920347E4D7DFC4CF0)</a:t>
            </a:r>
          </a:p>
        </p:txBody>
      </p:sp>
      <p:sp>
        <p:nvSpPr>
          <p:cNvPr name="TextBox 33" id="33"/>
          <p:cNvSpPr txBox="true"/>
          <p:nvPr/>
        </p:nvSpPr>
        <p:spPr>
          <a:xfrm rot="0">
            <a:off x="7292340" y="6169945"/>
            <a:ext cx="4046212" cy="428625"/>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B.com(General)</a:t>
            </a:r>
          </a:p>
        </p:txBody>
      </p:sp>
      <p:sp>
        <p:nvSpPr>
          <p:cNvPr name="TextBox 34" id="34"/>
          <p:cNvSpPr txBox="true"/>
          <p:nvPr/>
        </p:nvSpPr>
        <p:spPr>
          <a:xfrm rot="0">
            <a:off x="7309920" y="6766358"/>
            <a:ext cx="10104120" cy="481599"/>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Prince Shri Venkateshwara Arts And Science College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7311794" y="2049855"/>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31" y="8843968"/>
            <a:ext cx="271468" cy="271468"/>
            <a:chOff x="0" y="0"/>
            <a:chExt cx="361958" cy="361958"/>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8" y="9701218"/>
            <a:ext cx="114292" cy="266697"/>
          </a:xfrm>
          <a:custGeom>
            <a:avLst/>
            <a:gdLst/>
            <a:ahLst/>
            <a:cxnLst/>
            <a:rect r="r" b="b" t="t" l="l"/>
            <a:pathLst>
              <a:path h="266697" w="114292">
                <a:moveTo>
                  <a:pt x="0" y="0"/>
                </a:moveTo>
                <a:lnTo>
                  <a:pt x="114293" y="0"/>
                </a:lnTo>
                <a:lnTo>
                  <a:pt x="114293" y="266697"/>
                </a:lnTo>
                <a:lnTo>
                  <a:pt x="0" y="266697"/>
                </a:lnTo>
                <a:lnTo>
                  <a:pt x="0" y="0"/>
                </a:lnTo>
                <a:close/>
              </a:path>
            </a:pathLst>
          </a:custGeom>
          <a:blipFill>
            <a:blip r:embed="rId2"/>
            <a:stretch>
              <a:fillRect l="-66673" t="0" r="-66673" b="0"/>
            </a:stretch>
          </a:blipFill>
        </p:spPr>
      </p:sp>
      <p:sp>
        <p:nvSpPr>
          <p:cNvPr name="TextBox 25" id="25"/>
          <p:cNvSpPr txBox="true"/>
          <p:nvPr/>
        </p:nvSpPr>
        <p:spPr>
          <a:xfrm rot="0">
            <a:off x="16915827" y="9707469"/>
            <a:ext cx="342900" cy="29018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10</a:t>
            </a:r>
          </a:p>
        </p:txBody>
      </p:sp>
      <p:sp>
        <p:nvSpPr>
          <p:cNvPr name="TextBox 26" id="26"/>
          <p:cNvSpPr txBox="true"/>
          <p:nvPr/>
        </p:nvSpPr>
        <p:spPr>
          <a:xfrm rot="0">
            <a:off x="1109652" y="431008"/>
            <a:ext cx="4955850" cy="1142994"/>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MODELLING</a:t>
            </a:r>
          </a:p>
        </p:txBody>
      </p:sp>
      <p:sp>
        <p:nvSpPr>
          <p:cNvPr name="TextBox 27" id="27"/>
          <p:cNvSpPr txBox="true"/>
          <p:nvPr/>
        </p:nvSpPr>
        <p:spPr>
          <a:xfrm rot="0">
            <a:off x="1920232" y="2093595"/>
            <a:ext cx="8846812" cy="466725"/>
          </a:xfrm>
          <a:prstGeom prst="rect">
            <a:avLst/>
          </a:prstGeom>
        </p:spPr>
        <p:txBody>
          <a:bodyPr anchor="t" rtlCol="false" tIns="0" lIns="0" bIns="0" rIns="0">
            <a:spAutoFit/>
          </a:bodyPr>
          <a:lstStyle/>
          <a:p>
            <a:pPr algn="l">
              <a:lnSpc>
                <a:spcPts val="3600"/>
              </a:lnSpc>
            </a:pPr>
            <a:r>
              <a:rPr lang="en-US" sz="3000" spc="-65">
                <a:solidFill>
                  <a:srgbClr val="000000"/>
                </a:solidFill>
                <a:latin typeface="Yeseva One"/>
                <a:ea typeface="Yeseva One"/>
                <a:cs typeface="Yeseva One"/>
                <a:sym typeface="Yeseva One"/>
              </a:rPr>
              <a:t>DATA COLLECTION :                                                                                        </a:t>
            </a:r>
          </a:p>
        </p:txBody>
      </p:sp>
      <p:sp>
        <p:nvSpPr>
          <p:cNvPr name="TextBox 28" id="28"/>
          <p:cNvSpPr txBox="true"/>
          <p:nvPr/>
        </p:nvSpPr>
        <p:spPr>
          <a:xfrm rot="0">
            <a:off x="2719238" y="2693753"/>
            <a:ext cx="6460808" cy="1838325"/>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Department                                                  </a:t>
            </a:r>
          </a:p>
          <a:p>
            <a:pPr algn="l">
              <a:lnSpc>
                <a:spcPts val="3600"/>
              </a:lnSpc>
            </a:pPr>
            <a:r>
              <a:rPr lang="en-US" sz="3000" spc="-18">
                <a:solidFill>
                  <a:srgbClr val="000000"/>
                </a:solidFill>
                <a:latin typeface="TT Rounds Condensed"/>
                <a:ea typeface="TT Rounds Condensed"/>
                <a:cs typeface="TT Rounds Condensed"/>
                <a:sym typeface="TT Rounds Condensed"/>
              </a:rPr>
              <a:t>2) Division                                                          </a:t>
            </a:r>
          </a:p>
          <a:p>
            <a:pPr algn="l">
              <a:lnSpc>
                <a:spcPts val="3600"/>
              </a:lnSpc>
            </a:pPr>
            <a:r>
              <a:rPr lang="en-US" sz="3000" spc="-18">
                <a:solidFill>
                  <a:srgbClr val="000000"/>
                </a:solidFill>
                <a:latin typeface="TT Rounds Condensed"/>
                <a:ea typeface="TT Rounds Condensed"/>
                <a:cs typeface="TT Rounds Condensed"/>
                <a:sym typeface="TT Rounds Condensed"/>
              </a:rPr>
              <a:t>3) Job Function                                                  </a:t>
            </a:r>
          </a:p>
          <a:p>
            <a:pPr algn="l">
              <a:lnSpc>
                <a:spcPts val="3600"/>
              </a:lnSpc>
            </a:pPr>
            <a:r>
              <a:rPr lang="en-US" sz="3000" spc="-18">
                <a:solidFill>
                  <a:srgbClr val="000000"/>
                </a:solidFill>
                <a:latin typeface="TT Rounds Condensed"/>
                <a:ea typeface="TT Rounds Condensed"/>
                <a:cs typeface="TT Rounds Condensed"/>
                <a:sym typeface="TT Rounds Condensed"/>
              </a:rPr>
              <a:t>4) Employee Classification</a:t>
            </a:r>
          </a:p>
        </p:txBody>
      </p:sp>
      <p:sp>
        <p:nvSpPr>
          <p:cNvPr name="TextBox 29" id="29"/>
          <p:cNvSpPr txBox="true"/>
          <p:nvPr/>
        </p:nvSpPr>
        <p:spPr>
          <a:xfrm rot="0">
            <a:off x="1920232" y="4831938"/>
            <a:ext cx="3703312" cy="466725"/>
          </a:xfrm>
          <a:prstGeom prst="rect">
            <a:avLst/>
          </a:prstGeom>
        </p:spPr>
        <p:txBody>
          <a:bodyPr anchor="t" rtlCol="false" tIns="0" lIns="0" bIns="0" rIns="0">
            <a:spAutoFit/>
          </a:bodyPr>
          <a:lstStyle/>
          <a:p>
            <a:pPr algn="l">
              <a:lnSpc>
                <a:spcPts val="3600"/>
              </a:lnSpc>
            </a:pPr>
            <a:r>
              <a:rPr lang="en-US" sz="3000" spc="-65">
                <a:solidFill>
                  <a:srgbClr val="000000"/>
                </a:solidFill>
                <a:latin typeface="Yeseva One"/>
                <a:ea typeface="Yeseva One"/>
                <a:cs typeface="Yeseva One"/>
                <a:sym typeface="Yeseva One"/>
              </a:rPr>
              <a:t> DATA CLEANING :  </a:t>
            </a:r>
          </a:p>
        </p:txBody>
      </p:sp>
      <p:sp>
        <p:nvSpPr>
          <p:cNvPr name="TextBox 30" id="30"/>
          <p:cNvSpPr txBox="true"/>
          <p:nvPr/>
        </p:nvSpPr>
        <p:spPr>
          <a:xfrm rot="0">
            <a:off x="2719238" y="5585130"/>
            <a:ext cx="3474726" cy="979916"/>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Start date                     2). End date</a:t>
            </a:r>
          </a:p>
        </p:txBody>
      </p:sp>
      <p:sp>
        <p:nvSpPr>
          <p:cNvPr name="TextBox 31" id="31"/>
          <p:cNvSpPr txBox="true"/>
          <p:nvPr/>
        </p:nvSpPr>
        <p:spPr>
          <a:xfrm rot="0">
            <a:off x="1924628" y="6799973"/>
            <a:ext cx="5074912" cy="466725"/>
          </a:xfrm>
          <a:prstGeom prst="rect">
            <a:avLst/>
          </a:prstGeom>
        </p:spPr>
        <p:txBody>
          <a:bodyPr anchor="t" rtlCol="false" tIns="0" lIns="0" bIns="0" rIns="0">
            <a:spAutoFit/>
          </a:bodyPr>
          <a:lstStyle/>
          <a:p>
            <a:pPr algn="l">
              <a:lnSpc>
                <a:spcPts val="3600"/>
              </a:lnSpc>
            </a:pPr>
            <a:r>
              <a:rPr lang="en-US" sz="3000" spc="-65">
                <a:solidFill>
                  <a:srgbClr val="000000"/>
                </a:solidFill>
                <a:latin typeface="Yeseva One"/>
                <a:ea typeface="Yeseva One"/>
                <a:cs typeface="Yeseva One"/>
                <a:sym typeface="Yeseva One"/>
              </a:rPr>
              <a:t>PERFORMANCE LEVEL : </a:t>
            </a:r>
          </a:p>
        </p:txBody>
      </p:sp>
      <p:sp>
        <p:nvSpPr>
          <p:cNvPr name="TextBox 32" id="32"/>
          <p:cNvSpPr txBox="true"/>
          <p:nvPr/>
        </p:nvSpPr>
        <p:spPr>
          <a:xfrm rot="0">
            <a:off x="2719238" y="7536043"/>
            <a:ext cx="3822021" cy="1838325"/>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Very high                        </a:t>
            </a:r>
          </a:p>
          <a:p>
            <a:pPr algn="l">
              <a:lnSpc>
                <a:spcPts val="3600"/>
              </a:lnSpc>
            </a:pPr>
            <a:r>
              <a:rPr lang="en-US" sz="3000" spc="-18">
                <a:solidFill>
                  <a:srgbClr val="000000"/>
                </a:solidFill>
                <a:latin typeface="TT Rounds Condensed"/>
                <a:ea typeface="TT Rounds Condensed"/>
                <a:cs typeface="TT Rounds Condensed"/>
                <a:sym typeface="TT Rounds Condensed"/>
              </a:rPr>
              <a:t>2)  High                               </a:t>
            </a:r>
          </a:p>
          <a:p>
            <a:pPr algn="l">
              <a:lnSpc>
                <a:spcPts val="3600"/>
              </a:lnSpc>
            </a:pPr>
            <a:r>
              <a:rPr lang="en-US" sz="3000" spc="-18">
                <a:solidFill>
                  <a:srgbClr val="000000"/>
                </a:solidFill>
                <a:latin typeface="TT Rounds Condensed"/>
                <a:ea typeface="TT Rounds Condensed"/>
                <a:cs typeface="TT Rounds Condensed"/>
                <a:sym typeface="TT Rounds Condensed"/>
              </a:rPr>
              <a:t>3) Medium                           </a:t>
            </a:r>
          </a:p>
          <a:p>
            <a:pPr algn="l">
              <a:lnSpc>
                <a:spcPts val="3600"/>
              </a:lnSpc>
            </a:pPr>
            <a:r>
              <a:rPr lang="en-US" sz="3000" spc="-18">
                <a:solidFill>
                  <a:srgbClr val="000000"/>
                </a:solidFill>
                <a:latin typeface="TT Rounds Condensed"/>
                <a:ea typeface="TT Rounds Condensed"/>
                <a:cs typeface="TT Rounds Condensed"/>
                <a:sym typeface="TT Rounds Condensed"/>
              </a:rPr>
              <a:t>4) Low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31" y="8043855"/>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31" y="8843968"/>
            <a:ext cx="271468" cy="271468"/>
            <a:chOff x="0" y="0"/>
            <a:chExt cx="361958" cy="361958"/>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8" y="9701218"/>
            <a:ext cx="114292" cy="266697"/>
          </a:xfrm>
          <a:custGeom>
            <a:avLst/>
            <a:gdLst/>
            <a:ahLst/>
            <a:cxnLst/>
            <a:rect r="r" b="b" t="t" l="l"/>
            <a:pathLst>
              <a:path h="266697" w="114292">
                <a:moveTo>
                  <a:pt x="0" y="0"/>
                </a:moveTo>
                <a:lnTo>
                  <a:pt x="114293" y="0"/>
                </a:lnTo>
                <a:lnTo>
                  <a:pt x="114293" y="266697"/>
                </a:lnTo>
                <a:lnTo>
                  <a:pt x="0" y="266697"/>
                </a:lnTo>
                <a:lnTo>
                  <a:pt x="0" y="0"/>
                </a:lnTo>
                <a:close/>
              </a:path>
            </a:pathLst>
          </a:custGeom>
          <a:blipFill>
            <a:blip r:embed="rId2"/>
            <a:stretch>
              <a:fillRect l="-66673" t="0" r="-66673" b="0"/>
            </a:stretch>
          </a:blipFill>
        </p:spPr>
      </p:sp>
      <p:sp>
        <p:nvSpPr>
          <p:cNvPr name="TextBox 27" id="27"/>
          <p:cNvSpPr txBox="true"/>
          <p:nvPr/>
        </p:nvSpPr>
        <p:spPr>
          <a:xfrm rot="0">
            <a:off x="1795983" y="461962"/>
            <a:ext cx="4628992" cy="111442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9"/>
            <a:ext cx="342900" cy="29018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11</a:t>
            </a:r>
          </a:p>
        </p:txBody>
      </p:sp>
      <p:pic>
        <p:nvPicPr>
          <p:cNvPr name="Picture 29" id="29"/>
          <p:cNvPicPr>
            <a:picLocks noChangeAspect="true"/>
          </p:cNvPicPr>
          <p:nvPr/>
        </p:nvPicPr>
        <p:blipFill>
          <a:blip r:embed="rId3"/>
          <a:stretch>
            <a:fillRect/>
          </a:stretch>
        </p:blipFill>
        <p:spPr>
          <a:xfrm rot="0">
            <a:off x="707998" y="598886"/>
            <a:ext cx="13055822" cy="946880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3825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a:t>
            </a:r>
            <a:r>
              <a:rPr lang="en-US" sz="7200" b="true">
                <a:solidFill>
                  <a:srgbClr val="000000"/>
                </a:solidFill>
                <a:latin typeface="Times New Roman Bold"/>
                <a:ea typeface="Times New Roman Bold"/>
                <a:cs typeface="Times New Roman Bold"/>
                <a:sym typeface="Times New Roman Bold"/>
              </a:rPr>
              <a:t>nclusion</a:t>
            </a:r>
          </a:p>
        </p:txBody>
      </p:sp>
      <p:sp>
        <p:nvSpPr>
          <p:cNvPr name="TextBox 23" id="23"/>
          <p:cNvSpPr txBox="true"/>
          <p:nvPr/>
        </p:nvSpPr>
        <p:spPr>
          <a:xfrm rot="0">
            <a:off x="1691646" y="2426970"/>
            <a:ext cx="11018526" cy="3944085"/>
          </a:xfrm>
          <a:prstGeom prst="rect">
            <a:avLst/>
          </a:prstGeom>
        </p:spPr>
        <p:txBody>
          <a:bodyPr anchor="t" rtlCol="false" tIns="0" lIns="0" bIns="0" rIns="0">
            <a:spAutoFit/>
          </a:bodyPr>
          <a:lstStyle/>
          <a:p>
            <a:pPr algn="l">
              <a:lnSpc>
                <a:spcPts val="5040"/>
              </a:lnSpc>
            </a:pPr>
            <a:r>
              <a:rPr lang="en-US" sz="4200">
                <a:solidFill>
                  <a:srgbClr val="000000"/>
                </a:solidFill>
                <a:latin typeface="Arimo"/>
                <a:ea typeface="Arimo"/>
                <a:cs typeface="Arimo"/>
                <a:sym typeface="Arimo"/>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7992" cy="10287000"/>
            <a:chOff x="0" y="0"/>
            <a:chExt cx="2438399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9" y="0"/>
            <a:ext cx="7129462" cy="10294834"/>
          </a:xfrm>
          <a:custGeom>
            <a:avLst/>
            <a:gdLst/>
            <a:ahLst/>
            <a:cxnLst/>
            <a:rect r="r" b="b" t="t" l="l"/>
            <a:pathLst>
              <a:path h="10294834" w="7129462">
                <a:moveTo>
                  <a:pt x="0" y="0"/>
                </a:moveTo>
                <a:lnTo>
                  <a:pt x="7129462" y="0"/>
                </a:lnTo>
                <a:lnTo>
                  <a:pt x="7129462" y="10294834"/>
                </a:lnTo>
                <a:lnTo>
                  <a:pt x="0" y="1029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44"/>
            <a:ext cx="671505" cy="4271955"/>
            <a:chOff x="0" y="0"/>
            <a:chExt cx="895340" cy="569594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020"/>
              </a:srgbClr>
            </a:solidFill>
          </p:spPr>
        </p:sp>
      </p:grpSp>
      <p:grpSp>
        <p:nvGrpSpPr>
          <p:cNvPr name="Group 7" id="7"/>
          <p:cNvGrpSpPr/>
          <p:nvPr/>
        </p:nvGrpSpPr>
        <p:grpSpPr>
          <a:xfrm rot="0">
            <a:off x="14030331" y="8043855"/>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4030331" y="8843968"/>
            <a:ext cx="271468" cy="271468"/>
            <a:chOff x="0" y="0"/>
            <a:chExt cx="361958" cy="361958"/>
          </a:xfrm>
        </p:grpSpPr>
        <p:sp>
          <p:nvSpPr>
            <p:cNvPr name="Freeform 10" id="10"/>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1" id="11"/>
          <p:cNvSpPr txBox="true"/>
          <p:nvPr/>
        </p:nvSpPr>
        <p:spPr>
          <a:xfrm rot="0">
            <a:off x="1109652" y="1251419"/>
            <a:ext cx="5864544" cy="1010287"/>
          </a:xfrm>
          <a:prstGeom prst="rect">
            <a:avLst/>
          </a:prstGeom>
        </p:spPr>
        <p:txBody>
          <a:bodyPr anchor="t" rtlCol="false" tIns="0" lIns="0" bIns="0" rIns="0">
            <a:spAutoFit/>
          </a:bodyPr>
          <a:lstStyle/>
          <a:p>
            <a:pPr algn="l">
              <a:lnSpc>
                <a:spcPts val="7650"/>
              </a:lnSpc>
            </a:pPr>
            <a:r>
              <a:rPr lang="en-US" sz="6375" b="true">
                <a:solidFill>
                  <a:srgbClr val="000000"/>
                </a:solidFill>
                <a:latin typeface="Trebuchet MS Bold"/>
                <a:ea typeface="Trebuchet MS Bold"/>
                <a:cs typeface="Trebuchet MS Bold"/>
                <a:sym typeface="Trebuchet MS Bold"/>
              </a:rPr>
              <a:t>PROJECT TITLE</a:t>
            </a:r>
          </a:p>
        </p:txBody>
      </p:sp>
      <p:sp>
        <p:nvSpPr>
          <p:cNvPr name="Freeform 12" id="12"/>
          <p:cNvSpPr/>
          <p:nvPr/>
        </p:nvSpPr>
        <p:spPr>
          <a:xfrm flipH="false" flipV="false" rot="0">
            <a:off x="1014405"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3" id="13"/>
          <p:cNvSpPr/>
          <p:nvPr/>
        </p:nvSpPr>
        <p:spPr>
          <a:xfrm flipH="false" flipV="false" rot="0">
            <a:off x="700094" y="9615493"/>
            <a:ext cx="5557830" cy="442918"/>
          </a:xfrm>
          <a:custGeom>
            <a:avLst/>
            <a:gdLst/>
            <a:ahLst/>
            <a:cxnLst/>
            <a:rect r="r" b="b" t="t" l="l"/>
            <a:pathLst>
              <a:path h="442918" w="5557830">
                <a:moveTo>
                  <a:pt x="0" y="0"/>
                </a:moveTo>
                <a:lnTo>
                  <a:pt x="5557829" y="0"/>
                </a:lnTo>
                <a:lnTo>
                  <a:pt x="5557829" y="442919"/>
                </a:lnTo>
                <a:lnTo>
                  <a:pt x="0" y="442919"/>
                </a:lnTo>
                <a:lnTo>
                  <a:pt x="0" y="0"/>
                </a:lnTo>
                <a:close/>
              </a:path>
            </a:pathLst>
          </a:custGeom>
          <a:blipFill>
            <a:blip r:embed="rId5"/>
            <a:stretch>
              <a:fillRect l="0" t="-123" r="0" b="-123"/>
            </a:stretch>
          </a:blipFill>
        </p:spPr>
      </p:sp>
      <p:sp>
        <p:nvSpPr>
          <p:cNvPr name="TextBox 14" id="1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2</a:t>
            </a:r>
          </a:p>
        </p:txBody>
      </p:sp>
      <p:sp>
        <p:nvSpPr>
          <p:cNvPr name="TextBox 15" id="15"/>
          <p:cNvSpPr txBox="true"/>
          <p:nvPr/>
        </p:nvSpPr>
        <p:spPr>
          <a:xfrm rot="0">
            <a:off x="1917722" y="3097275"/>
            <a:ext cx="12706970" cy="2211739"/>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3" y="42862"/>
            <a:ext cx="18722560" cy="10287000"/>
            <a:chOff x="0" y="0"/>
            <a:chExt cx="24963414"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9" y="0"/>
            <a:ext cx="7129462" cy="10294834"/>
          </a:xfrm>
          <a:custGeom>
            <a:avLst/>
            <a:gdLst/>
            <a:ahLst/>
            <a:cxnLst/>
            <a:rect r="r" b="b" t="t" l="l"/>
            <a:pathLst>
              <a:path h="10294834" w="7129462">
                <a:moveTo>
                  <a:pt x="0" y="0"/>
                </a:moveTo>
                <a:lnTo>
                  <a:pt x="7129462" y="0"/>
                </a:lnTo>
                <a:lnTo>
                  <a:pt x="7129462" y="10294834"/>
                </a:lnTo>
                <a:lnTo>
                  <a:pt x="0" y="1029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44"/>
            <a:ext cx="671505" cy="4271955"/>
            <a:chOff x="0" y="0"/>
            <a:chExt cx="895340" cy="569594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020"/>
              </a:srgbClr>
            </a:solidFill>
          </p:spPr>
        </p:sp>
      </p:grpSp>
      <p:sp>
        <p:nvSpPr>
          <p:cNvPr name="TextBox 7" id="7"/>
          <p:cNvSpPr txBox="true"/>
          <p:nvPr/>
        </p:nvSpPr>
        <p:spPr>
          <a:xfrm rot="0">
            <a:off x="1128718" y="9719529"/>
            <a:ext cx="2660342" cy="259081"/>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ea typeface="Trebuchet MS"/>
                <a:cs typeface="Trebuchet MS"/>
                <a:sym typeface="Trebuchet MS"/>
              </a:rPr>
              <a:t>3/21/2024  </a:t>
            </a:r>
            <a:r>
              <a:rPr lang="en-US" sz="1650" b="true">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0" y="671505"/>
            <a:ext cx="542917" cy="542918"/>
            <a:chOff x="0" y="0"/>
            <a:chExt cx="723890" cy="72389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6" y="8415343"/>
            <a:ext cx="971542" cy="971542"/>
          </a:xfrm>
          <a:custGeom>
            <a:avLst/>
            <a:gdLst/>
            <a:ahLst/>
            <a:cxnLst/>
            <a:rect r="r" b="b" t="t" l="l"/>
            <a:pathLst>
              <a:path h="971542" w="971542">
                <a:moveTo>
                  <a:pt x="0" y="0"/>
                </a:moveTo>
                <a:lnTo>
                  <a:pt x="971542" y="0"/>
                </a:lnTo>
                <a:lnTo>
                  <a:pt x="971542" y="971543"/>
                </a:lnTo>
                <a:lnTo>
                  <a:pt x="0" y="971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42"/>
            <a:ext cx="371467" cy="371467"/>
          </a:xfrm>
          <a:custGeom>
            <a:avLst/>
            <a:gdLst/>
            <a:ahLst/>
            <a:cxnLst/>
            <a:rect r="r" b="b" t="t" l="l"/>
            <a:pathLst>
              <a:path h="371467" w="371467">
                <a:moveTo>
                  <a:pt x="0" y="0"/>
                </a:moveTo>
                <a:lnTo>
                  <a:pt x="371467" y="0"/>
                </a:lnTo>
                <a:lnTo>
                  <a:pt x="371467" y="371468"/>
                </a:lnTo>
                <a:lnTo>
                  <a:pt x="0" y="371468"/>
                </a:lnTo>
                <a:lnTo>
                  <a:pt x="0" y="0"/>
                </a:lnTo>
                <a:close/>
              </a:path>
            </a:pathLst>
          </a:custGeom>
          <a:blipFill>
            <a:blip r:embed="rId6"/>
            <a:stretch>
              <a:fillRect l="0" t="0" r="0" b="0"/>
            </a:stretch>
          </a:blipFill>
        </p:spPr>
      </p:sp>
      <p:sp>
        <p:nvSpPr>
          <p:cNvPr name="Freeform 12" id="12"/>
          <p:cNvSpPr/>
          <p:nvPr/>
        </p:nvSpPr>
        <p:spPr>
          <a:xfrm flipH="false" flipV="false" rot="0">
            <a:off x="700094" y="9615493"/>
            <a:ext cx="5557830" cy="442918"/>
          </a:xfrm>
          <a:custGeom>
            <a:avLst/>
            <a:gdLst/>
            <a:ahLst/>
            <a:cxnLst/>
            <a:rect r="r" b="b" t="t" l="l"/>
            <a:pathLst>
              <a:path h="442918" w="5557830">
                <a:moveTo>
                  <a:pt x="0" y="0"/>
                </a:moveTo>
                <a:lnTo>
                  <a:pt x="5557829" y="0"/>
                </a:lnTo>
                <a:lnTo>
                  <a:pt x="5557829" y="442919"/>
                </a:lnTo>
                <a:lnTo>
                  <a:pt x="0" y="442919"/>
                </a:lnTo>
                <a:lnTo>
                  <a:pt x="0" y="0"/>
                </a:lnTo>
                <a:close/>
              </a:path>
            </a:pathLst>
          </a:custGeom>
          <a:blipFill>
            <a:blip r:embed="rId7"/>
            <a:stretch>
              <a:fillRect l="0" t="-123" r="0" b="-123"/>
            </a:stretch>
          </a:blipFill>
        </p:spPr>
      </p:sp>
      <p:sp>
        <p:nvSpPr>
          <p:cNvPr name="Freeform 13" id="13"/>
          <p:cNvSpPr/>
          <p:nvPr/>
        </p:nvSpPr>
        <p:spPr>
          <a:xfrm flipH="false" flipV="false" rot="0">
            <a:off x="71430" y="5729280"/>
            <a:ext cx="2600318" cy="4514856"/>
          </a:xfrm>
          <a:custGeom>
            <a:avLst/>
            <a:gdLst/>
            <a:ahLst/>
            <a:cxnLst/>
            <a:rect r="r" b="b" t="t" l="l"/>
            <a:pathLst>
              <a:path h="4514856" w="2600318">
                <a:moveTo>
                  <a:pt x="0" y="0"/>
                </a:moveTo>
                <a:lnTo>
                  <a:pt x="2600318" y="0"/>
                </a:lnTo>
                <a:lnTo>
                  <a:pt x="2600318" y="4514856"/>
                </a:lnTo>
                <a:lnTo>
                  <a:pt x="0" y="4514856"/>
                </a:lnTo>
                <a:lnTo>
                  <a:pt x="0" y="0"/>
                </a:lnTo>
                <a:close/>
              </a:path>
            </a:pathLst>
          </a:custGeom>
          <a:blipFill>
            <a:blip r:embed="rId8"/>
            <a:stretch>
              <a:fillRect l="-3" t="0" r="-3" b="0"/>
            </a:stretch>
          </a:blipFill>
        </p:spPr>
      </p:sp>
      <p:sp>
        <p:nvSpPr>
          <p:cNvPr name="TextBox 14" id="14"/>
          <p:cNvSpPr txBox="true"/>
          <p:nvPr/>
        </p:nvSpPr>
        <p:spPr>
          <a:xfrm rot="0">
            <a:off x="1109652" y="662358"/>
            <a:ext cx="3535674" cy="1142994"/>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3</a:t>
            </a:r>
          </a:p>
        </p:txBody>
      </p:sp>
      <p:sp>
        <p:nvSpPr>
          <p:cNvPr name="TextBox 16" id="16"/>
          <p:cNvSpPr txBox="true"/>
          <p:nvPr/>
        </p:nvSpPr>
        <p:spPr>
          <a:xfrm rot="0">
            <a:off x="3856140" y="1522299"/>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31" y="8043855"/>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31" y="8843968"/>
            <a:ext cx="271468" cy="271468"/>
            <a:chOff x="0" y="0"/>
            <a:chExt cx="361958" cy="361958"/>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05" y="4400542"/>
            <a:ext cx="4143367" cy="4886325"/>
          </a:xfrm>
          <a:custGeom>
            <a:avLst/>
            <a:gdLst/>
            <a:ahLst/>
            <a:cxnLst/>
            <a:rect r="r" b="b" t="t" l="l"/>
            <a:pathLst>
              <a:path h="4886325" w="4143367">
                <a:moveTo>
                  <a:pt x="0" y="0"/>
                </a:moveTo>
                <a:lnTo>
                  <a:pt x="4143367" y="0"/>
                </a:lnTo>
                <a:lnTo>
                  <a:pt x="4143367"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11" y="869570"/>
            <a:ext cx="8455340" cy="1010287"/>
          </a:xfrm>
          <a:prstGeom prst="rect">
            <a:avLst/>
          </a:prstGeom>
        </p:spPr>
        <p:txBody>
          <a:bodyPr anchor="t" rtlCol="false" tIns="0" lIns="0" bIns="0" rIns="0">
            <a:spAutoFit/>
          </a:bodyPr>
          <a:lstStyle/>
          <a:p>
            <a:pPr algn="l">
              <a:lnSpc>
                <a:spcPts val="7650"/>
              </a:lnSpc>
            </a:pPr>
            <a:r>
              <a:rPr lang="en-US" sz="6375" b="true">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05"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4</a:t>
            </a:r>
          </a:p>
        </p:txBody>
      </p:sp>
      <p:sp>
        <p:nvSpPr>
          <p:cNvPr name="TextBox 30" id="30"/>
          <p:cNvSpPr txBox="true"/>
          <p:nvPr/>
        </p:nvSpPr>
        <p:spPr>
          <a:xfrm rot="0">
            <a:off x="1342551" y="2239662"/>
            <a:ext cx="10575608" cy="6685499"/>
          </a:xfrm>
          <a:prstGeom prst="rect">
            <a:avLst/>
          </a:prstGeom>
        </p:spPr>
        <p:txBody>
          <a:bodyPr anchor="t" rtlCol="false" tIns="0" lIns="0" bIns="0" rIns="0">
            <a:spAutoFit/>
          </a:bodyPr>
          <a:lstStyle/>
          <a:p>
            <a:pPr algn="l">
              <a:lnSpc>
                <a:spcPts val="6480"/>
              </a:lnSpc>
            </a:pPr>
            <a:r>
              <a:rPr lang="en-US" sz="5400" spc="97">
                <a:solidFill>
                  <a:srgbClr val="000000"/>
                </a:solidFill>
                <a:latin typeface="Baskerville Display PT"/>
                <a:ea typeface="Baskerville Display PT"/>
                <a:cs typeface="Baskerville Display PT"/>
                <a:sym typeface="Baskerville Display PT"/>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31" y="8043855"/>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31" y="8843968"/>
            <a:ext cx="271468" cy="271468"/>
            <a:chOff x="0" y="0"/>
            <a:chExt cx="361958" cy="361958"/>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18"/>
            <a:ext cx="5300655" cy="5715006"/>
          </a:xfrm>
          <a:custGeom>
            <a:avLst/>
            <a:gdLst/>
            <a:ahLst/>
            <a:cxnLst/>
            <a:rect r="r" b="b" t="t" l="l"/>
            <a:pathLst>
              <a:path h="5715006" w="5300655">
                <a:moveTo>
                  <a:pt x="0" y="0"/>
                </a:moveTo>
                <a:lnTo>
                  <a:pt x="5300654" y="0"/>
                </a:lnTo>
                <a:lnTo>
                  <a:pt x="5300654" y="5715006"/>
                </a:lnTo>
                <a:lnTo>
                  <a:pt x="0" y="5715006"/>
                </a:lnTo>
                <a:lnTo>
                  <a:pt x="0" y="0"/>
                </a:lnTo>
                <a:close/>
              </a:path>
            </a:pathLst>
          </a:custGeom>
          <a:blipFill>
            <a:blip r:embed="rId2"/>
            <a:stretch>
              <a:fillRect l="0" t="0" r="0" b="0"/>
            </a:stretch>
          </a:blipFill>
        </p:spPr>
      </p:sp>
      <p:sp>
        <p:nvSpPr>
          <p:cNvPr name="TextBox 27" id="27"/>
          <p:cNvSpPr txBox="true"/>
          <p:nvPr/>
        </p:nvSpPr>
        <p:spPr>
          <a:xfrm rot="0">
            <a:off x="1109652" y="1251419"/>
            <a:ext cx="7895280" cy="1010287"/>
          </a:xfrm>
          <a:prstGeom prst="rect">
            <a:avLst/>
          </a:prstGeom>
        </p:spPr>
        <p:txBody>
          <a:bodyPr anchor="t" rtlCol="false" tIns="0" lIns="0" bIns="0" rIns="0">
            <a:spAutoFit/>
          </a:bodyPr>
          <a:lstStyle/>
          <a:p>
            <a:pPr algn="l">
              <a:lnSpc>
                <a:spcPts val="7650"/>
              </a:lnSpc>
            </a:pPr>
            <a:r>
              <a:rPr lang="en-US" sz="6375" b="true">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05"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5</a:t>
            </a:r>
          </a:p>
        </p:txBody>
      </p:sp>
      <p:sp>
        <p:nvSpPr>
          <p:cNvPr name="TextBox 30" id="30"/>
          <p:cNvSpPr txBox="true"/>
          <p:nvPr/>
        </p:nvSpPr>
        <p:spPr>
          <a:xfrm rot="0">
            <a:off x="1391608" y="3009028"/>
            <a:ext cx="12547283" cy="5217712"/>
          </a:xfrm>
          <a:prstGeom prst="rect">
            <a:avLst/>
          </a:prstGeom>
        </p:spPr>
        <p:txBody>
          <a:bodyPr anchor="t" rtlCol="false" tIns="0" lIns="0" bIns="0" rIns="0">
            <a:spAutoFit/>
          </a:bodyPr>
          <a:lstStyle/>
          <a:p>
            <a:pPr algn="l">
              <a:lnSpc>
                <a:spcPts val="5040"/>
              </a:lnSpc>
            </a:pPr>
            <a:r>
              <a:rPr lang="en-US" sz="4200" spc="75">
                <a:solidFill>
                  <a:srgbClr val="000000"/>
                </a:solidFill>
                <a:latin typeface="Baskerville Display PT"/>
                <a:ea typeface="Baskerville Display PT"/>
                <a:cs typeface="Baskerville Display PT"/>
                <a:sym typeface="Baskerville Display P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31" y="8043855"/>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31" y="8843968"/>
            <a:ext cx="271468" cy="271468"/>
            <a:chOff x="0" y="0"/>
            <a:chExt cx="361958" cy="361958"/>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67" y="1344679"/>
            <a:ext cx="8682152" cy="733425"/>
          </a:xfrm>
          <a:prstGeom prst="rect">
            <a:avLst/>
          </a:prstGeom>
        </p:spPr>
        <p:txBody>
          <a:bodyPr anchor="t" rtlCol="false" tIns="0" lIns="0" bIns="0" rIns="0">
            <a:spAutoFit/>
          </a:bodyPr>
          <a:lstStyle/>
          <a:p>
            <a:pPr algn="l">
              <a:lnSpc>
                <a:spcPts val="5759"/>
              </a:lnSpc>
            </a:pPr>
            <a:r>
              <a:rPr lang="en-US" sz="4800" b="true">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6" y="9258300"/>
            <a:ext cx="3271843" cy="728662"/>
          </a:xfrm>
          <a:custGeom>
            <a:avLst/>
            <a:gdLst/>
            <a:ahLst/>
            <a:cxnLst/>
            <a:rect r="r" b="b" t="t" l="l"/>
            <a:pathLst>
              <a:path h="728662" w="3271843">
                <a:moveTo>
                  <a:pt x="0" y="0"/>
                </a:moveTo>
                <a:lnTo>
                  <a:pt x="3271843" y="0"/>
                </a:lnTo>
                <a:lnTo>
                  <a:pt x="3271843"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6</a:t>
            </a:r>
          </a:p>
        </p:txBody>
      </p:sp>
      <p:sp>
        <p:nvSpPr>
          <p:cNvPr name="Freeform 29" id="29"/>
          <p:cNvSpPr/>
          <p:nvPr/>
        </p:nvSpPr>
        <p:spPr>
          <a:xfrm flipH="false" flipV="false" rot="0">
            <a:off x="1044772" y="2532068"/>
            <a:ext cx="12244380" cy="6118622"/>
          </a:xfrm>
          <a:custGeom>
            <a:avLst/>
            <a:gdLst/>
            <a:ahLst/>
            <a:cxnLst/>
            <a:rect r="r" b="b" t="t" l="l"/>
            <a:pathLst>
              <a:path h="6118622" w="12244380">
                <a:moveTo>
                  <a:pt x="0" y="0"/>
                </a:moveTo>
                <a:lnTo>
                  <a:pt x="12244380" y="0"/>
                </a:lnTo>
                <a:lnTo>
                  <a:pt x="12244380" y="6118621"/>
                </a:lnTo>
                <a:lnTo>
                  <a:pt x="0" y="6118621"/>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42993" y="2971806"/>
            <a:ext cx="4043368" cy="4872030"/>
          </a:xfrm>
          <a:custGeom>
            <a:avLst/>
            <a:gdLst/>
            <a:ahLst/>
            <a:cxnLst/>
            <a:rect r="r" b="b" t="t" l="l"/>
            <a:pathLst>
              <a:path h="4872030" w="4043368">
                <a:moveTo>
                  <a:pt x="0" y="0"/>
                </a:moveTo>
                <a:lnTo>
                  <a:pt x="4043368" y="0"/>
                </a:lnTo>
                <a:lnTo>
                  <a:pt x="4043368" y="4872030"/>
                </a:lnTo>
                <a:lnTo>
                  <a:pt x="0" y="4872030"/>
                </a:lnTo>
                <a:lnTo>
                  <a:pt x="0" y="0"/>
                </a:lnTo>
                <a:close/>
              </a:path>
            </a:pathLst>
          </a:custGeom>
          <a:blipFill>
            <a:blip r:embed="rId2"/>
            <a:stretch>
              <a:fillRect l="-13" t="0" r="-13" b="0"/>
            </a:stretch>
          </a:blipFill>
        </p:spPr>
      </p:sp>
      <p:grpSp>
        <p:nvGrpSpPr>
          <p:cNvPr name="Group 23" id="23"/>
          <p:cNvGrpSpPr/>
          <p:nvPr/>
        </p:nvGrpSpPr>
        <p:grpSpPr>
          <a:xfrm rot="0">
            <a:off x="14030331" y="8043855"/>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31" y="8843968"/>
            <a:ext cx="271468" cy="271468"/>
            <a:chOff x="0" y="0"/>
            <a:chExt cx="361958" cy="361958"/>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2" y="1290647"/>
            <a:ext cx="14644680" cy="859153"/>
          </a:xfrm>
          <a:prstGeom prst="rect">
            <a:avLst/>
          </a:prstGeom>
        </p:spPr>
        <p:txBody>
          <a:bodyPr anchor="t" rtlCol="false" tIns="0" lIns="0" bIns="0" rIns="0">
            <a:spAutoFit/>
          </a:bodyPr>
          <a:lstStyle/>
          <a:p>
            <a:pPr algn="l">
              <a:lnSpc>
                <a:spcPts val="6480"/>
              </a:lnSpc>
            </a:pPr>
            <a:r>
              <a:rPr lang="en-US" sz="5400" b="true">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05"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7</a:t>
            </a:r>
          </a:p>
        </p:txBody>
      </p:sp>
      <p:sp>
        <p:nvSpPr>
          <p:cNvPr name="TextBox 30" id="30"/>
          <p:cNvSpPr txBox="true"/>
          <p:nvPr/>
        </p:nvSpPr>
        <p:spPr>
          <a:xfrm rot="0">
            <a:off x="5692132" y="3254270"/>
            <a:ext cx="9875512" cy="3638550"/>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 </a:t>
            </a:r>
            <a:r>
              <a:rPr lang="en-US" sz="4800">
                <a:solidFill>
                  <a:srgbClr val="000000"/>
                </a:solidFill>
                <a:latin typeface="Arimo"/>
                <a:ea typeface="Arimo"/>
                <a:cs typeface="Arimo"/>
                <a:sym typeface="Arimo"/>
              </a:rPr>
              <a:t>Conditional Formatting – Missing          • Filter – Remove                                       • Formulae – Performance                            • Pivot – Summary                                         • Graph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28" y="2769870"/>
            <a:ext cx="16082894" cy="4498095"/>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8" y="9719529"/>
            <a:ext cx="2660342" cy="259081"/>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ea typeface="Trebuchet MS"/>
                <a:cs typeface="Trebuchet MS"/>
                <a:sym typeface="Trebuchet MS"/>
              </a:rPr>
              <a:t>3/21/2024  </a:t>
            </a:r>
            <a:r>
              <a:rPr lang="en-US" sz="1650" b="true">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31" y="8043855"/>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31" y="8843968"/>
            <a:ext cx="271468" cy="271468"/>
            <a:chOff x="0" y="0"/>
            <a:chExt cx="361958" cy="361958"/>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8" y="5072068"/>
            <a:ext cx="3700468" cy="5129205"/>
          </a:xfrm>
          <a:custGeom>
            <a:avLst/>
            <a:gdLst/>
            <a:ahLst/>
            <a:cxnLst/>
            <a:rect r="r" b="b" t="t" l="l"/>
            <a:pathLst>
              <a:path h="5129205" w="3700468">
                <a:moveTo>
                  <a:pt x="0" y="0"/>
                </a:moveTo>
                <a:lnTo>
                  <a:pt x="3700469" y="0"/>
                </a:lnTo>
                <a:lnTo>
                  <a:pt x="3700469" y="5129206"/>
                </a:lnTo>
                <a:lnTo>
                  <a:pt x="0" y="5129206"/>
                </a:lnTo>
                <a:lnTo>
                  <a:pt x="0" y="0"/>
                </a:lnTo>
                <a:close/>
              </a:path>
            </a:pathLst>
          </a:custGeom>
          <a:blipFill>
            <a:blip r:embed="rId2"/>
            <a:stretch>
              <a:fillRect l="0" t="-1429" r="0" b="-1429"/>
            </a:stretch>
          </a:blipFill>
        </p:spPr>
      </p:sp>
      <p:sp>
        <p:nvSpPr>
          <p:cNvPr name="TextBox 28" id="28"/>
          <p:cNvSpPr txBox="true"/>
          <p:nvPr/>
        </p:nvSpPr>
        <p:spPr>
          <a:xfrm rot="0">
            <a:off x="1109652" y="989389"/>
            <a:ext cx="12720639" cy="999049"/>
          </a:xfrm>
          <a:prstGeom prst="rect">
            <a:avLst/>
          </a:prstGeom>
        </p:spPr>
        <p:txBody>
          <a:bodyPr anchor="t" rtlCol="false" tIns="0" lIns="0" bIns="0" rIns="0">
            <a:spAutoFit/>
          </a:bodyPr>
          <a:lstStyle/>
          <a:p>
            <a:pPr algn="l">
              <a:lnSpc>
                <a:spcPts val="7650"/>
              </a:lnSpc>
            </a:pPr>
            <a:r>
              <a:rPr lang="en-US" sz="6375" b="true">
                <a:solidFill>
                  <a:srgbClr val="000000"/>
                </a:solidFill>
                <a:latin typeface="Trebuchet MS Bold"/>
                <a:ea typeface="Trebuchet MS Bold"/>
                <a:cs typeface="Trebuchet MS Bold"/>
                <a:sym typeface="Trebuchet MS Bold"/>
              </a:rPr>
              <a:t>THE "WOW" IN OUR SOLUTION</a:t>
            </a:r>
          </a:p>
        </p:txBody>
      </p:sp>
      <p:sp>
        <p:nvSpPr>
          <p:cNvPr name="TextBox 29" id="29"/>
          <p:cNvSpPr txBox="true"/>
          <p:nvPr/>
        </p:nvSpPr>
        <p:spPr>
          <a:xfrm rot="0">
            <a:off x="16915827" y="9707469"/>
            <a:ext cx="342900" cy="29018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9</a:t>
            </a:r>
          </a:p>
        </p:txBody>
      </p:sp>
      <p:sp>
        <p:nvSpPr>
          <p:cNvPr name="TextBox 30" id="30"/>
          <p:cNvSpPr txBox="true"/>
          <p:nvPr/>
        </p:nvSpPr>
        <p:spPr>
          <a:xfrm rot="0">
            <a:off x="1577332" y="2603568"/>
            <a:ext cx="14104626" cy="2282095"/>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Performance level                                                         IFS(Z8-5,"VERY HIGH" 28 -4,"HIGH",28&gt;-3,"MED",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DAGPhS1dIOw</dc:identifier>
  <dcterms:modified xsi:type="dcterms:W3CDTF">2011-08-01T06:04:30Z</dcterms:modified>
  <cp:revision>1</cp:revision>
  <dc:title>Swarnalakshmi.B - PPT(Naan mudhalvan) </dc:title>
</cp:coreProperties>
</file>