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830C18-947B-4EA1-9CB3-9734758424F8}" v="18" dt="2024-12-10T05:03:33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816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rnali Swarna" userId="e512a5f75b8bb4df" providerId="LiveId" clId="{5B830C18-947B-4EA1-9CB3-9734758424F8}"/>
    <pc:docChg chg="addSld delSld modSld">
      <pc:chgData name="Swarnali Swarna" userId="e512a5f75b8bb4df" providerId="LiveId" clId="{5B830C18-947B-4EA1-9CB3-9734758424F8}" dt="2024-12-10T05:06:12.019" v="126" actId="20577"/>
      <pc:docMkLst>
        <pc:docMk/>
      </pc:docMkLst>
      <pc:sldChg chg="modTransition">
        <pc:chgData name="Swarnali Swarna" userId="e512a5f75b8bb4df" providerId="LiveId" clId="{5B830C18-947B-4EA1-9CB3-9734758424F8}" dt="2024-12-10T05:01:14.500" v="86"/>
        <pc:sldMkLst>
          <pc:docMk/>
          <pc:sldMk cId="2379511018" sldId="256"/>
        </pc:sldMkLst>
      </pc:sldChg>
      <pc:sldChg chg="modTransition">
        <pc:chgData name="Swarnali Swarna" userId="e512a5f75b8bb4df" providerId="LiveId" clId="{5B830C18-947B-4EA1-9CB3-9734758424F8}" dt="2024-12-10T05:02:30.463" v="94"/>
        <pc:sldMkLst>
          <pc:docMk/>
          <pc:sldMk cId="1329536112" sldId="257"/>
        </pc:sldMkLst>
      </pc:sldChg>
      <pc:sldChg chg="modSp mod">
        <pc:chgData name="Swarnali Swarna" userId="e512a5f75b8bb4df" providerId="LiveId" clId="{5B830C18-947B-4EA1-9CB3-9734758424F8}" dt="2024-12-10T05:04:58.149" v="104" actId="2711"/>
        <pc:sldMkLst>
          <pc:docMk/>
          <pc:sldMk cId="533643750" sldId="260"/>
        </pc:sldMkLst>
        <pc:spChg chg="mod">
          <ac:chgData name="Swarnali Swarna" userId="e512a5f75b8bb4df" providerId="LiveId" clId="{5B830C18-947B-4EA1-9CB3-9734758424F8}" dt="2024-12-10T05:04:58.149" v="104" actId="2711"/>
          <ac:spMkLst>
            <pc:docMk/>
            <pc:sldMk cId="533643750" sldId="260"/>
            <ac:spMk id="2" creationId="{BBB2A208-F4E0-49FD-8694-9C7A8B3A5D17}"/>
          </ac:spMkLst>
        </pc:spChg>
      </pc:sldChg>
      <pc:sldChg chg="modSp mod modTransition">
        <pc:chgData name="Swarnali Swarna" userId="e512a5f75b8bb4df" providerId="LiveId" clId="{5B830C18-947B-4EA1-9CB3-9734758424F8}" dt="2024-12-10T05:06:12.019" v="126" actId="20577"/>
        <pc:sldMkLst>
          <pc:docMk/>
          <pc:sldMk cId="3460030752" sldId="262"/>
        </pc:sldMkLst>
        <pc:spChg chg="mod">
          <ac:chgData name="Swarnali Swarna" userId="e512a5f75b8bb4df" providerId="LiveId" clId="{5B830C18-947B-4EA1-9CB3-9734758424F8}" dt="2024-12-10T05:05:12.886" v="105" actId="2711"/>
          <ac:spMkLst>
            <pc:docMk/>
            <pc:sldMk cId="3460030752" sldId="262"/>
            <ac:spMk id="2" creationId="{260D40C6-7199-CA3D-1CC1-07A693E94E4F}"/>
          </ac:spMkLst>
        </pc:spChg>
        <pc:spChg chg="mod">
          <ac:chgData name="Swarnali Swarna" userId="e512a5f75b8bb4df" providerId="LiveId" clId="{5B830C18-947B-4EA1-9CB3-9734758424F8}" dt="2024-12-10T05:06:12.019" v="126" actId="20577"/>
          <ac:spMkLst>
            <pc:docMk/>
            <pc:sldMk cId="3460030752" sldId="262"/>
            <ac:spMk id="9" creationId="{210E83C6-C5AF-D14B-6A6B-946D02A9F316}"/>
          </ac:spMkLst>
        </pc:spChg>
      </pc:sldChg>
      <pc:sldChg chg="modSp new mod modTransition">
        <pc:chgData name="Swarnali Swarna" userId="e512a5f75b8bb4df" providerId="LiveId" clId="{5B830C18-947B-4EA1-9CB3-9734758424F8}" dt="2024-12-10T05:03:33.576" v="102"/>
        <pc:sldMkLst>
          <pc:docMk/>
          <pc:sldMk cId="2447543375" sldId="263"/>
        </pc:sldMkLst>
        <pc:spChg chg="mod ord">
          <ac:chgData name="Swarnali Swarna" userId="e512a5f75b8bb4df" providerId="LiveId" clId="{5B830C18-947B-4EA1-9CB3-9734758424F8}" dt="2024-12-10T05:00:12.792" v="82" actId="13822"/>
          <ac:spMkLst>
            <pc:docMk/>
            <pc:sldMk cId="2447543375" sldId="263"/>
            <ac:spMk id="3" creationId="{591B82ED-0306-32D7-E9BF-4AC8C34F822C}"/>
          </ac:spMkLst>
        </pc:spChg>
      </pc:sldChg>
      <pc:sldChg chg="new del">
        <pc:chgData name="Swarnali Swarna" userId="e512a5f75b8bb4df" providerId="LiveId" clId="{5B830C18-947B-4EA1-9CB3-9734758424F8}" dt="2024-12-10T05:00:31.412" v="84" actId="2696"/>
        <pc:sldMkLst>
          <pc:docMk/>
          <pc:sldMk cId="3140767638" sldId="26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Human Contributors</a:t>
            </a:r>
            <a:r>
              <a:rPr lang="en-US" baseline="0" dirty="0"/>
              <a:t> to Climate change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Perception of Literate Women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Rich countries</c:v>
                </c:pt>
                <c:pt idx="1">
                  <c:v>Poor countries</c:v>
                </c:pt>
                <c:pt idx="2">
                  <c:v>People around us</c:v>
                </c:pt>
                <c:pt idx="3">
                  <c:v>Myself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18</c:v>
                </c:pt>
                <c:pt idx="2">
                  <c:v>35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5E-415A-B07A-3B025A7A0F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Perception of Semi-literate Women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Rich countries</c:v>
                </c:pt>
                <c:pt idx="1">
                  <c:v>Poor countries</c:v>
                </c:pt>
                <c:pt idx="2">
                  <c:v>People around us</c:v>
                </c:pt>
                <c:pt idx="3">
                  <c:v>Myself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22</c:v>
                </c:pt>
                <c:pt idx="2">
                  <c:v>18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5E-415A-B07A-3B025A7A0F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Rich countries</c:v>
                </c:pt>
                <c:pt idx="1">
                  <c:v>Poor countries</c:v>
                </c:pt>
                <c:pt idx="2">
                  <c:v>People around us</c:v>
                </c:pt>
                <c:pt idx="3">
                  <c:v>Myself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F25E-415A-B07A-3B025A7A0F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2925328"/>
        <c:axId val="1602924368"/>
      </c:barChart>
      <c:catAx>
        <c:axId val="160292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924368"/>
        <c:crosses val="autoZero"/>
        <c:auto val="1"/>
        <c:lblAlgn val="ctr"/>
        <c:lblOffset val="100"/>
        <c:noMultiLvlLbl val="0"/>
      </c:catAx>
      <c:valAx>
        <c:axId val="1602924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92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79B89F-85F7-45F7-A4C0-B7FEEEE90330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7421E8-7ED5-4682-A045-A1DA4924B2FD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ECOLOGY</a:t>
          </a:r>
        </a:p>
        <a:p>
          <a:r>
            <a:rPr lang="en-US" dirty="0"/>
            <a:t>INFOGRAPHIC</a:t>
          </a:r>
        </a:p>
      </dgm:t>
    </dgm:pt>
    <dgm:pt modelId="{0752CAE9-6FE3-4131-966D-EA0E45251EDA}" type="parTrans" cxnId="{5C7A5C1F-82C7-48BC-823D-E81B4DB3F44B}">
      <dgm:prSet/>
      <dgm:spPr/>
      <dgm:t>
        <a:bodyPr/>
        <a:lstStyle/>
        <a:p>
          <a:endParaRPr lang="en-US"/>
        </a:p>
      </dgm:t>
    </dgm:pt>
    <dgm:pt modelId="{1F99C040-ADDE-4D75-BD1D-8B97523F9D01}" type="sibTrans" cxnId="{5C7A5C1F-82C7-48BC-823D-E81B4DB3F44B}">
      <dgm:prSet/>
      <dgm:spPr/>
      <dgm:t>
        <a:bodyPr/>
        <a:lstStyle/>
        <a:p>
          <a:endParaRPr lang="en-US"/>
        </a:p>
      </dgm:t>
    </dgm:pt>
    <dgm:pt modelId="{1C069E54-ACD8-4584-801C-B64BDA46355D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ALTERNATIVE ENERGY</a:t>
          </a:r>
        </a:p>
      </dgm:t>
    </dgm:pt>
    <dgm:pt modelId="{CA5B3135-0E64-4B32-AADF-57B31017318F}" type="parTrans" cxnId="{60EF20EA-85D4-43D7-A9A7-781C2AD9C44F}">
      <dgm:prSet/>
      <dgm:spPr/>
      <dgm:t>
        <a:bodyPr/>
        <a:lstStyle/>
        <a:p>
          <a:endParaRPr lang="en-US"/>
        </a:p>
      </dgm:t>
    </dgm:pt>
    <dgm:pt modelId="{CD9056E8-37FA-4F72-80F5-7063B993ACB4}" type="sibTrans" cxnId="{60EF20EA-85D4-43D7-A9A7-781C2AD9C44F}">
      <dgm:prSet/>
      <dgm:spPr/>
      <dgm:t>
        <a:bodyPr/>
        <a:lstStyle/>
        <a:p>
          <a:endParaRPr lang="en-US"/>
        </a:p>
      </dgm:t>
    </dgm:pt>
    <dgm:pt modelId="{5CE0346D-F9A4-417B-8A0B-26292D87C9C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CARBON CYCLE</a:t>
          </a:r>
        </a:p>
      </dgm:t>
    </dgm:pt>
    <dgm:pt modelId="{D7EB7E86-BF29-429B-ADF7-74CD38CD2E7F}" type="parTrans" cxnId="{FF9EE328-5C4E-47EA-83CE-31FB1D525746}">
      <dgm:prSet/>
      <dgm:spPr/>
      <dgm:t>
        <a:bodyPr/>
        <a:lstStyle/>
        <a:p>
          <a:endParaRPr lang="en-US"/>
        </a:p>
      </dgm:t>
    </dgm:pt>
    <dgm:pt modelId="{703E70CA-04E9-4591-A388-30C6CC0F516F}" type="sibTrans" cxnId="{FF9EE328-5C4E-47EA-83CE-31FB1D525746}">
      <dgm:prSet/>
      <dgm:spPr/>
      <dgm:t>
        <a:bodyPr/>
        <a:lstStyle/>
        <a:p>
          <a:endParaRPr lang="en-US"/>
        </a:p>
      </dgm:t>
    </dgm:pt>
    <dgm:pt modelId="{86D7059B-787B-4B57-9767-C80A81A02C2B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OZONE LAYER</a:t>
          </a:r>
        </a:p>
      </dgm:t>
    </dgm:pt>
    <dgm:pt modelId="{EA92CDF5-C682-433E-B113-2393B5E9E848}" type="parTrans" cxnId="{42D88D7A-DD86-4EDA-9273-388DF1278952}">
      <dgm:prSet/>
      <dgm:spPr/>
      <dgm:t>
        <a:bodyPr/>
        <a:lstStyle/>
        <a:p>
          <a:endParaRPr lang="en-US"/>
        </a:p>
      </dgm:t>
    </dgm:pt>
    <dgm:pt modelId="{755D2C1B-C43F-4C5C-8AE9-228B3846822C}" type="sibTrans" cxnId="{42D88D7A-DD86-4EDA-9273-388DF1278952}">
      <dgm:prSet/>
      <dgm:spPr/>
      <dgm:t>
        <a:bodyPr/>
        <a:lstStyle/>
        <a:p>
          <a:endParaRPr lang="en-US"/>
        </a:p>
      </dgm:t>
    </dgm:pt>
    <dgm:pt modelId="{CD302544-55A2-4B39-88EF-4A63486F0E32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VIRGIN FOREST</a:t>
          </a:r>
        </a:p>
      </dgm:t>
    </dgm:pt>
    <dgm:pt modelId="{56F9F2BD-F361-4598-99C1-237BF693BA6B}" type="parTrans" cxnId="{0B2E70B3-4BD8-4B7C-95EF-9483E212EC4B}">
      <dgm:prSet/>
      <dgm:spPr/>
      <dgm:t>
        <a:bodyPr/>
        <a:lstStyle/>
        <a:p>
          <a:endParaRPr lang="en-US"/>
        </a:p>
      </dgm:t>
    </dgm:pt>
    <dgm:pt modelId="{261D04EF-0884-47AB-87B1-C039EB35D797}" type="sibTrans" cxnId="{0B2E70B3-4BD8-4B7C-95EF-9483E212EC4B}">
      <dgm:prSet/>
      <dgm:spPr/>
      <dgm:t>
        <a:bodyPr/>
        <a:lstStyle/>
        <a:p>
          <a:endParaRPr lang="en-US"/>
        </a:p>
      </dgm:t>
    </dgm:pt>
    <dgm:pt modelId="{45FBB35C-0EBB-4E9E-B9FA-08A22C90AC7E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WEST RECYCLING</a:t>
          </a:r>
        </a:p>
      </dgm:t>
    </dgm:pt>
    <dgm:pt modelId="{7285EC7F-BA5A-401D-87E7-E478DAECDA10}" type="parTrans" cxnId="{D50188C5-A040-4150-84F9-522BFDEA2C43}">
      <dgm:prSet/>
      <dgm:spPr/>
      <dgm:t>
        <a:bodyPr/>
        <a:lstStyle/>
        <a:p>
          <a:endParaRPr lang="en-US"/>
        </a:p>
      </dgm:t>
    </dgm:pt>
    <dgm:pt modelId="{8AEAD992-9351-425E-B149-5CBB1773A724}" type="sibTrans" cxnId="{D50188C5-A040-4150-84F9-522BFDEA2C43}">
      <dgm:prSet/>
      <dgm:spPr/>
      <dgm:t>
        <a:bodyPr/>
        <a:lstStyle/>
        <a:p>
          <a:endParaRPr lang="en-US"/>
        </a:p>
      </dgm:t>
    </dgm:pt>
    <dgm:pt modelId="{50672AF4-EC7C-4B9E-A1DB-0D14D582B829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BOTANY</a:t>
          </a:r>
        </a:p>
      </dgm:t>
    </dgm:pt>
    <dgm:pt modelId="{EC2AAAE1-3F57-44A0-9786-4593D17C8E88}" type="parTrans" cxnId="{5E205B40-9BF5-46FD-8027-8907E0843A8B}">
      <dgm:prSet/>
      <dgm:spPr/>
      <dgm:t>
        <a:bodyPr/>
        <a:lstStyle/>
        <a:p>
          <a:endParaRPr lang="en-US"/>
        </a:p>
      </dgm:t>
    </dgm:pt>
    <dgm:pt modelId="{6AC3A967-7A12-4720-B4F1-6F631E5B358C}" type="sibTrans" cxnId="{5E205B40-9BF5-46FD-8027-8907E0843A8B}">
      <dgm:prSet/>
      <dgm:spPr/>
      <dgm:t>
        <a:bodyPr/>
        <a:lstStyle/>
        <a:p>
          <a:endParaRPr lang="en-US"/>
        </a:p>
      </dgm:t>
    </dgm:pt>
    <dgm:pt modelId="{52595558-937A-4885-94C2-B85E08CF2FBA}" type="pres">
      <dgm:prSet presAssocID="{0079B89F-85F7-45F7-A4C0-B7FEEEE9033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0C44670D-E32F-4C60-B434-FFFC07632D5D}" type="pres">
      <dgm:prSet presAssocID="{8F7421E8-7ED5-4682-A045-A1DA4924B2FD}" presName="Parent" presStyleLbl="node0" presStyleIdx="0" presStyleCnt="1" custLinFactNeighborX="-799">
        <dgm:presLayoutVars>
          <dgm:chMax val="6"/>
          <dgm:chPref val="6"/>
        </dgm:presLayoutVars>
      </dgm:prSet>
      <dgm:spPr/>
    </dgm:pt>
    <dgm:pt modelId="{FC98C4DA-3C54-4DB9-8C07-EE81FA439AE9}" type="pres">
      <dgm:prSet presAssocID="{1C069E54-ACD8-4584-801C-B64BDA46355D}" presName="Accent1" presStyleCnt="0"/>
      <dgm:spPr/>
    </dgm:pt>
    <dgm:pt modelId="{8D4CB2F0-064A-4C15-9BA1-F0AA1A974B7C}" type="pres">
      <dgm:prSet presAssocID="{1C069E54-ACD8-4584-801C-B64BDA46355D}" presName="Accent" presStyleLbl="bgShp" presStyleIdx="0" presStyleCnt="6"/>
      <dgm:spPr/>
    </dgm:pt>
    <dgm:pt modelId="{75BAD4B1-1128-4A4C-BE2B-3369BD8FD645}" type="pres">
      <dgm:prSet presAssocID="{1C069E54-ACD8-4584-801C-B64BDA46355D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368A45C-1340-49FA-829B-7122E79BEB71}" type="pres">
      <dgm:prSet presAssocID="{5CE0346D-F9A4-417B-8A0B-26292D87C9CE}" presName="Accent2" presStyleCnt="0"/>
      <dgm:spPr/>
    </dgm:pt>
    <dgm:pt modelId="{611F808B-7AB0-42FC-8A99-9979A83F6C19}" type="pres">
      <dgm:prSet presAssocID="{5CE0346D-F9A4-417B-8A0B-26292D87C9CE}" presName="Accent" presStyleLbl="bgShp" presStyleIdx="1" presStyleCnt="6"/>
      <dgm:spPr/>
    </dgm:pt>
    <dgm:pt modelId="{A2117BF2-7CBD-43CF-8E84-149F05BB072E}" type="pres">
      <dgm:prSet presAssocID="{5CE0346D-F9A4-417B-8A0B-26292D87C9CE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57C02E5-5762-4BF6-AD19-1A7096A67CF8}" type="pres">
      <dgm:prSet presAssocID="{86D7059B-787B-4B57-9767-C80A81A02C2B}" presName="Accent3" presStyleCnt="0"/>
      <dgm:spPr/>
    </dgm:pt>
    <dgm:pt modelId="{A8D6B318-AC89-4D94-91D8-C8494F9AF2F1}" type="pres">
      <dgm:prSet presAssocID="{86D7059B-787B-4B57-9767-C80A81A02C2B}" presName="Accent" presStyleLbl="bgShp" presStyleIdx="2" presStyleCnt="6"/>
      <dgm:spPr/>
    </dgm:pt>
    <dgm:pt modelId="{2DC07EBD-2AD1-45E2-B27E-E9622CE2A64C}" type="pres">
      <dgm:prSet presAssocID="{86D7059B-787B-4B57-9767-C80A81A02C2B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D752090-EEDF-46CA-A536-037688507341}" type="pres">
      <dgm:prSet presAssocID="{CD302544-55A2-4B39-88EF-4A63486F0E32}" presName="Accent4" presStyleCnt="0"/>
      <dgm:spPr/>
    </dgm:pt>
    <dgm:pt modelId="{97BC5E83-6D54-4E09-94E9-777D372CE57A}" type="pres">
      <dgm:prSet presAssocID="{CD302544-55A2-4B39-88EF-4A63486F0E32}" presName="Accent" presStyleLbl="bgShp" presStyleIdx="3" presStyleCnt="6"/>
      <dgm:spPr/>
    </dgm:pt>
    <dgm:pt modelId="{2E3C33ED-5A48-42D0-8126-185126A15CE0}" type="pres">
      <dgm:prSet presAssocID="{CD302544-55A2-4B39-88EF-4A63486F0E32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603A89ED-4A0D-41AE-B81E-5C40F5212EA5}" type="pres">
      <dgm:prSet presAssocID="{45FBB35C-0EBB-4E9E-B9FA-08A22C90AC7E}" presName="Accent5" presStyleCnt="0"/>
      <dgm:spPr/>
    </dgm:pt>
    <dgm:pt modelId="{196FF24C-CED8-426A-A6B9-10B99FE2BAE4}" type="pres">
      <dgm:prSet presAssocID="{45FBB35C-0EBB-4E9E-B9FA-08A22C90AC7E}" presName="Accent" presStyleLbl="bgShp" presStyleIdx="4" presStyleCnt="6"/>
      <dgm:spPr/>
    </dgm:pt>
    <dgm:pt modelId="{7C8CE5B0-3F87-4D16-9DE7-C7E0FA8876A8}" type="pres">
      <dgm:prSet presAssocID="{45FBB35C-0EBB-4E9E-B9FA-08A22C90AC7E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4BB3DFD3-C02B-4010-A310-4DB43D0A791C}" type="pres">
      <dgm:prSet presAssocID="{50672AF4-EC7C-4B9E-A1DB-0D14D582B829}" presName="Accent6" presStyleCnt="0"/>
      <dgm:spPr/>
    </dgm:pt>
    <dgm:pt modelId="{2B28E076-7321-417F-B236-227278E71537}" type="pres">
      <dgm:prSet presAssocID="{50672AF4-EC7C-4B9E-A1DB-0D14D582B829}" presName="Accent" presStyleLbl="bgShp" presStyleIdx="5" presStyleCnt="6"/>
      <dgm:spPr/>
    </dgm:pt>
    <dgm:pt modelId="{992BCEDA-E160-488A-B102-5734021CF197}" type="pres">
      <dgm:prSet presAssocID="{50672AF4-EC7C-4B9E-A1DB-0D14D582B829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C11640C-52BF-4D60-B675-D62F01B151F1}" type="presOf" srcId="{CD302544-55A2-4B39-88EF-4A63486F0E32}" destId="{2E3C33ED-5A48-42D0-8126-185126A15CE0}" srcOrd="0" destOrd="0" presId="urn:microsoft.com/office/officeart/2011/layout/HexagonRadial"/>
    <dgm:cxn modelId="{D0888B0D-66BE-440C-AA53-3B88A63C8191}" type="presOf" srcId="{5CE0346D-F9A4-417B-8A0B-26292D87C9CE}" destId="{A2117BF2-7CBD-43CF-8E84-149F05BB072E}" srcOrd="0" destOrd="0" presId="urn:microsoft.com/office/officeart/2011/layout/HexagonRadial"/>
    <dgm:cxn modelId="{5C7A5C1F-82C7-48BC-823D-E81B4DB3F44B}" srcId="{0079B89F-85F7-45F7-A4C0-B7FEEEE90330}" destId="{8F7421E8-7ED5-4682-A045-A1DA4924B2FD}" srcOrd="0" destOrd="0" parTransId="{0752CAE9-6FE3-4131-966D-EA0E45251EDA}" sibTransId="{1F99C040-ADDE-4D75-BD1D-8B97523F9D01}"/>
    <dgm:cxn modelId="{FF9EE328-5C4E-47EA-83CE-31FB1D525746}" srcId="{8F7421E8-7ED5-4682-A045-A1DA4924B2FD}" destId="{5CE0346D-F9A4-417B-8A0B-26292D87C9CE}" srcOrd="1" destOrd="0" parTransId="{D7EB7E86-BF29-429B-ADF7-74CD38CD2E7F}" sibTransId="{703E70CA-04E9-4591-A388-30C6CC0F516F}"/>
    <dgm:cxn modelId="{5CF77D2C-DBC2-4B9C-8439-CC73140C8535}" type="presOf" srcId="{8F7421E8-7ED5-4682-A045-A1DA4924B2FD}" destId="{0C44670D-E32F-4C60-B434-FFFC07632D5D}" srcOrd="0" destOrd="0" presId="urn:microsoft.com/office/officeart/2011/layout/HexagonRadial"/>
    <dgm:cxn modelId="{5E205B40-9BF5-46FD-8027-8907E0843A8B}" srcId="{8F7421E8-7ED5-4682-A045-A1DA4924B2FD}" destId="{50672AF4-EC7C-4B9E-A1DB-0D14D582B829}" srcOrd="5" destOrd="0" parTransId="{EC2AAAE1-3F57-44A0-9786-4593D17C8E88}" sibTransId="{6AC3A967-7A12-4720-B4F1-6F631E5B358C}"/>
    <dgm:cxn modelId="{1DB20373-02DC-438A-9AAD-80487C63D416}" type="presOf" srcId="{45FBB35C-0EBB-4E9E-B9FA-08A22C90AC7E}" destId="{7C8CE5B0-3F87-4D16-9DE7-C7E0FA8876A8}" srcOrd="0" destOrd="0" presId="urn:microsoft.com/office/officeart/2011/layout/HexagonRadial"/>
    <dgm:cxn modelId="{42D88D7A-DD86-4EDA-9273-388DF1278952}" srcId="{8F7421E8-7ED5-4682-A045-A1DA4924B2FD}" destId="{86D7059B-787B-4B57-9767-C80A81A02C2B}" srcOrd="2" destOrd="0" parTransId="{EA92CDF5-C682-433E-B113-2393B5E9E848}" sibTransId="{755D2C1B-C43F-4C5C-8AE9-228B3846822C}"/>
    <dgm:cxn modelId="{0B2E70B3-4BD8-4B7C-95EF-9483E212EC4B}" srcId="{8F7421E8-7ED5-4682-A045-A1DA4924B2FD}" destId="{CD302544-55A2-4B39-88EF-4A63486F0E32}" srcOrd="3" destOrd="0" parTransId="{56F9F2BD-F361-4598-99C1-237BF693BA6B}" sibTransId="{261D04EF-0884-47AB-87B1-C039EB35D797}"/>
    <dgm:cxn modelId="{D50188C5-A040-4150-84F9-522BFDEA2C43}" srcId="{8F7421E8-7ED5-4682-A045-A1DA4924B2FD}" destId="{45FBB35C-0EBB-4E9E-B9FA-08A22C90AC7E}" srcOrd="4" destOrd="0" parTransId="{7285EC7F-BA5A-401D-87E7-E478DAECDA10}" sibTransId="{8AEAD992-9351-425E-B149-5CBB1773A724}"/>
    <dgm:cxn modelId="{9EF5A0DA-BD4B-402A-ACE1-0A79310C603F}" type="presOf" srcId="{0079B89F-85F7-45F7-A4C0-B7FEEEE90330}" destId="{52595558-937A-4885-94C2-B85E08CF2FBA}" srcOrd="0" destOrd="0" presId="urn:microsoft.com/office/officeart/2011/layout/HexagonRadial"/>
    <dgm:cxn modelId="{EFBCCDE5-AE78-488A-B69A-AAE3C22BBF66}" type="presOf" srcId="{50672AF4-EC7C-4B9E-A1DB-0D14D582B829}" destId="{992BCEDA-E160-488A-B102-5734021CF197}" srcOrd="0" destOrd="0" presId="urn:microsoft.com/office/officeart/2011/layout/HexagonRadial"/>
    <dgm:cxn modelId="{CB1BF4E9-1769-4687-838F-AE609CA860C1}" type="presOf" srcId="{86D7059B-787B-4B57-9767-C80A81A02C2B}" destId="{2DC07EBD-2AD1-45E2-B27E-E9622CE2A64C}" srcOrd="0" destOrd="0" presId="urn:microsoft.com/office/officeart/2011/layout/HexagonRadial"/>
    <dgm:cxn modelId="{60EF20EA-85D4-43D7-A9A7-781C2AD9C44F}" srcId="{8F7421E8-7ED5-4682-A045-A1DA4924B2FD}" destId="{1C069E54-ACD8-4584-801C-B64BDA46355D}" srcOrd="0" destOrd="0" parTransId="{CA5B3135-0E64-4B32-AADF-57B31017318F}" sibTransId="{CD9056E8-37FA-4F72-80F5-7063B993ACB4}"/>
    <dgm:cxn modelId="{908C1AFF-D157-4EC5-9D39-73159416DD94}" type="presOf" srcId="{1C069E54-ACD8-4584-801C-B64BDA46355D}" destId="{75BAD4B1-1128-4A4C-BE2B-3369BD8FD645}" srcOrd="0" destOrd="0" presId="urn:microsoft.com/office/officeart/2011/layout/HexagonRadial"/>
    <dgm:cxn modelId="{5367064B-22A4-4F42-B93F-88DB9B4A3AE1}" type="presParOf" srcId="{52595558-937A-4885-94C2-B85E08CF2FBA}" destId="{0C44670D-E32F-4C60-B434-FFFC07632D5D}" srcOrd="0" destOrd="0" presId="urn:microsoft.com/office/officeart/2011/layout/HexagonRadial"/>
    <dgm:cxn modelId="{2D6862C6-E882-43E0-89E8-2088722F84D8}" type="presParOf" srcId="{52595558-937A-4885-94C2-B85E08CF2FBA}" destId="{FC98C4DA-3C54-4DB9-8C07-EE81FA439AE9}" srcOrd="1" destOrd="0" presId="urn:microsoft.com/office/officeart/2011/layout/HexagonRadial"/>
    <dgm:cxn modelId="{9297D597-E298-431B-AEE0-E62B82CB1AFA}" type="presParOf" srcId="{FC98C4DA-3C54-4DB9-8C07-EE81FA439AE9}" destId="{8D4CB2F0-064A-4C15-9BA1-F0AA1A974B7C}" srcOrd="0" destOrd="0" presId="urn:microsoft.com/office/officeart/2011/layout/HexagonRadial"/>
    <dgm:cxn modelId="{1FEB92BB-58D5-42C8-8FAE-C1C534D9EA00}" type="presParOf" srcId="{52595558-937A-4885-94C2-B85E08CF2FBA}" destId="{75BAD4B1-1128-4A4C-BE2B-3369BD8FD645}" srcOrd="2" destOrd="0" presId="urn:microsoft.com/office/officeart/2011/layout/HexagonRadial"/>
    <dgm:cxn modelId="{807C9879-D7F2-4339-B5FE-3EF88CA9472B}" type="presParOf" srcId="{52595558-937A-4885-94C2-B85E08CF2FBA}" destId="{F368A45C-1340-49FA-829B-7122E79BEB71}" srcOrd="3" destOrd="0" presId="urn:microsoft.com/office/officeart/2011/layout/HexagonRadial"/>
    <dgm:cxn modelId="{D0FD3593-0EC6-4DDE-BEFD-4238DCA62C4F}" type="presParOf" srcId="{F368A45C-1340-49FA-829B-7122E79BEB71}" destId="{611F808B-7AB0-42FC-8A99-9979A83F6C19}" srcOrd="0" destOrd="0" presId="urn:microsoft.com/office/officeart/2011/layout/HexagonRadial"/>
    <dgm:cxn modelId="{E223D8B3-7AFC-4E6F-BDCB-10A627882E3D}" type="presParOf" srcId="{52595558-937A-4885-94C2-B85E08CF2FBA}" destId="{A2117BF2-7CBD-43CF-8E84-149F05BB072E}" srcOrd="4" destOrd="0" presId="urn:microsoft.com/office/officeart/2011/layout/HexagonRadial"/>
    <dgm:cxn modelId="{6BA6B81B-BA23-4698-AA76-8C3509FE874F}" type="presParOf" srcId="{52595558-937A-4885-94C2-B85E08CF2FBA}" destId="{257C02E5-5762-4BF6-AD19-1A7096A67CF8}" srcOrd="5" destOrd="0" presId="urn:microsoft.com/office/officeart/2011/layout/HexagonRadial"/>
    <dgm:cxn modelId="{206B94E3-7C54-49DB-9AA5-0C01A55867CF}" type="presParOf" srcId="{257C02E5-5762-4BF6-AD19-1A7096A67CF8}" destId="{A8D6B318-AC89-4D94-91D8-C8494F9AF2F1}" srcOrd="0" destOrd="0" presId="urn:microsoft.com/office/officeart/2011/layout/HexagonRadial"/>
    <dgm:cxn modelId="{B44B0DEA-F5CA-4D17-8FD1-BBE4D46577AD}" type="presParOf" srcId="{52595558-937A-4885-94C2-B85E08CF2FBA}" destId="{2DC07EBD-2AD1-45E2-B27E-E9622CE2A64C}" srcOrd="6" destOrd="0" presId="urn:microsoft.com/office/officeart/2011/layout/HexagonRadial"/>
    <dgm:cxn modelId="{1CBF0DEF-DFA0-4CC4-8C12-77CFDF332C12}" type="presParOf" srcId="{52595558-937A-4885-94C2-B85E08CF2FBA}" destId="{BD752090-EEDF-46CA-A536-037688507341}" srcOrd="7" destOrd="0" presId="urn:microsoft.com/office/officeart/2011/layout/HexagonRadial"/>
    <dgm:cxn modelId="{DA1B25CA-2CA7-4FAE-8AB1-057D40A3D6B7}" type="presParOf" srcId="{BD752090-EEDF-46CA-A536-037688507341}" destId="{97BC5E83-6D54-4E09-94E9-777D372CE57A}" srcOrd="0" destOrd="0" presId="urn:microsoft.com/office/officeart/2011/layout/HexagonRadial"/>
    <dgm:cxn modelId="{FC03E98E-19EB-47B0-8DA1-9660F4A45C1C}" type="presParOf" srcId="{52595558-937A-4885-94C2-B85E08CF2FBA}" destId="{2E3C33ED-5A48-42D0-8126-185126A15CE0}" srcOrd="8" destOrd="0" presId="urn:microsoft.com/office/officeart/2011/layout/HexagonRadial"/>
    <dgm:cxn modelId="{9625569A-E276-4EAE-9FBB-3BF577A4CFE0}" type="presParOf" srcId="{52595558-937A-4885-94C2-B85E08CF2FBA}" destId="{603A89ED-4A0D-41AE-B81E-5C40F5212EA5}" srcOrd="9" destOrd="0" presId="urn:microsoft.com/office/officeart/2011/layout/HexagonRadial"/>
    <dgm:cxn modelId="{42811EEE-7336-4FFC-A0FA-F1EF1694FB43}" type="presParOf" srcId="{603A89ED-4A0D-41AE-B81E-5C40F5212EA5}" destId="{196FF24C-CED8-426A-A6B9-10B99FE2BAE4}" srcOrd="0" destOrd="0" presId="urn:microsoft.com/office/officeart/2011/layout/HexagonRadial"/>
    <dgm:cxn modelId="{1FE7F7A5-6380-459E-86A6-731C2FB369E9}" type="presParOf" srcId="{52595558-937A-4885-94C2-B85E08CF2FBA}" destId="{7C8CE5B0-3F87-4D16-9DE7-C7E0FA8876A8}" srcOrd="10" destOrd="0" presId="urn:microsoft.com/office/officeart/2011/layout/HexagonRadial"/>
    <dgm:cxn modelId="{5D8C7322-125E-4C76-AA9F-F0658649BAB8}" type="presParOf" srcId="{52595558-937A-4885-94C2-B85E08CF2FBA}" destId="{4BB3DFD3-C02B-4010-A310-4DB43D0A791C}" srcOrd="11" destOrd="0" presId="urn:microsoft.com/office/officeart/2011/layout/HexagonRadial"/>
    <dgm:cxn modelId="{D448A97C-00E7-4690-9790-101750877FC9}" type="presParOf" srcId="{4BB3DFD3-C02B-4010-A310-4DB43D0A791C}" destId="{2B28E076-7321-417F-B236-227278E71537}" srcOrd="0" destOrd="0" presId="urn:microsoft.com/office/officeart/2011/layout/HexagonRadial"/>
    <dgm:cxn modelId="{F05FE10D-93E5-4FB7-AA10-D69DE106332C}" type="presParOf" srcId="{52595558-937A-4885-94C2-B85E08CF2FBA}" destId="{992BCEDA-E160-488A-B102-5734021CF197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6AAC67-DFCA-4FA3-9502-97C5E9CB26F9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244715-D5C7-492E-BE26-47F99D6A214F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ECOLOGY INFOGRAPHIC</a:t>
          </a:r>
        </a:p>
      </dgm:t>
    </dgm:pt>
    <dgm:pt modelId="{55F9074C-6DDF-4370-8388-56D1964D4CEC}" type="parTrans" cxnId="{8A058EAF-8A6A-4E18-9ECD-CB421643CE82}">
      <dgm:prSet/>
      <dgm:spPr/>
      <dgm:t>
        <a:bodyPr/>
        <a:lstStyle/>
        <a:p>
          <a:endParaRPr lang="en-US"/>
        </a:p>
      </dgm:t>
    </dgm:pt>
    <dgm:pt modelId="{A3C2993A-DB5E-49CF-9DA0-E70821D956B9}" type="sibTrans" cxnId="{8A058EAF-8A6A-4E18-9ECD-CB421643CE82}">
      <dgm:prSet/>
      <dgm:spPr/>
      <dgm:t>
        <a:bodyPr/>
        <a:lstStyle/>
        <a:p>
          <a:endParaRPr lang="en-US"/>
        </a:p>
      </dgm:t>
    </dgm:pt>
    <dgm:pt modelId="{B1699A5C-B4D8-4F8E-BEC9-8AAFEA6A99B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RECYCLABLE</a:t>
          </a:r>
        </a:p>
      </dgm:t>
    </dgm:pt>
    <dgm:pt modelId="{42BE792D-2CDE-432A-B109-0C6B48EFF7F5}" type="parTrans" cxnId="{591A7041-89F4-4B2C-AA49-093764745DF0}">
      <dgm:prSet/>
      <dgm:spPr/>
      <dgm:t>
        <a:bodyPr/>
        <a:lstStyle/>
        <a:p>
          <a:endParaRPr lang="en-US"/>
        </a:p>
      </dgm:t>
    </dgm:pt>
    <dgm:pt modelId="{24DC1F5F-B9AC-4572-9A19-461578028502}" type="sibTrans" cxnId="{591A7041-89F4-4B2C-AA49-093764745DF0}">
      <dgm:prSet/>
      <dgm:spPr/>
      <dgm:t>
        <a:bodyPr/>
        <a:lstStyle/>
        <a:p>
          <a:endParaRPr lang="en-US"/>
        </a:p>
      </dgm:t>
    </dgm:pt>
    <dgm:pt modelId="{7F214C81-77BB-48CB-A3B1-072B5392058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RENEWABLE</a:t>
          </a:r>
        </a:p>
      </dgm:t>
    </dgm:pt>
    <dgm:pt modelId="{D0CA79B0-5A86-409B-89AF-3F35C2F3D55A}" type="parTrans" cxnId="{FC41C543-93F2-48A0-A779-51FDD915DAF3}">
      <dgm:prSet/>
      <dgm:spPr/>
      <dgm:t>
        <a:bodyPr/>
        <a:lstStyle/>
        <a:p>
          <a:endParaRPr lang="en-US"/>
        </a:p>
      </dgm:t>
    </dgm:pt>
    <dgm:pt modelId="{1B594B12-5B8E-4DBC-BC3A-26A23BDCA4A1}" type="sibTrans" cxnId="{FC41C543-93F2-48A0-A779-51FDD915DAF3}">
      <dgm:prSet/>
      <dgm:spPr/>
      <dgm:t>
        <a:bodyPr/>
        <a:lstStyle/>
        <a:p>
          <a:endParaRPr lang="en-US"/>
        </a:p>
      </dgm:t>
    </dgm:pt>
    <dgm:pt modelId="{FC9AC2A2-9ED1-4D06-8A4E-BB6BC56DA758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WATER PURIFICATION</a:t>
          </a:r>
        </a:p>
      </dgm:t>
    </dgm:pt>
    <dgm:pt modelId="{9E5F9E09-2036-4D62-8078-C61965011D47}" type="parTrans" cxnId="{71AC5F6A-396F-471A-B877-148C97B21E53}">
      <dgm:prSet/>
      <dgm:spPr/>
      <dgm:t>
        <a:bodyPr/>
        <a:lstStyle/>
        <a:p>
          <a:endParaRPr lang="en-US"/>
        </a:p>
      </dgm:t>
    </dgm:pt>
    <dgm:pt modelId="{DC94DE81-CFA1-403F-8FA4-377FA068B877}" type="sibTrans" cxnId="{71AC5F6A-396F-471A-B877-148C97B21E53}">
      <dgm:prSet/>
      <dgm:spPr/>
      <dgm:t>
        <a:bodyPr/>
        <a:lstStyle/>
        <a:p>
          <a:endParaRPr lang="en-US"/>
        </a:p>
      </dgm:t>
    </dgm:pt>
    <dgm:pt modelId="{58CE93CF-DBC2-47F2-8331-B353E259A304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DEGERTIFICATION</a:t>
          </a:r>
        </a:p>
      </dgm:t>
    </dgm:pt>
    <dgm:pt modelId="{1DF435B0-7D8A-4211-80F7-089FE1B984D0}" type="parTrans" cxnId="{2B48C142-7281-4A9D-B303-FFA96DA9AD94}">
      <dgm:prSet/>
      <dgm:spPr/>
      <dgm:t>
        <a:bodyPr/>
        <a:lstStyle/>
        <a:p>
          <a:endParaRPr lang="en-US"/>
        </a:p>
      </dgm:t>
    </dgm:pt>
    <dgm:pt modelId="{3BE172A2-0949-4F8A-B2E0-5CFE4BFEEEB3}" type="sibTrans" cxnId="{2B48C142-7281-4A9D-B303-FFA96DA9AD94}">
      <dgm:prSet/>
      <dgm:spPr/>
      <dgm:t>
        <a:bodyPr/>
        <a:lstStyle/>
        <a:p>
          <a:endParaRPr lang="en-US"/>
        </a:p>
      </dgm:t>
    </dgm:pt>
    <dgm:pt modelId="{CF1C3A2A-A297-4325-9453-F7E0DFCE63F2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WEATHER</a:t>
          </a:r>
        </a:p>
      </dgm:t>
    </dgm:pt>
    <dgm:pt modelId="{E4BF38D3-4A5A-4C89-A383-A180B7F8D337}" type="parTrans" cxnId="{E3FA72C9-A5B3-49C3-B5EC-36EEE257E6C9}">
      <dgm:prSet/>
      <dgm:spPr/>
      <dgm:t>
        <a:bodyPr/>
        <a:lstStyle/>
        <a:p>
          <a:endParaRPr lang="en-US"/>
        </a:p>
      </dgm:t>
    </dgm:pt>
    <dgm:pt modelId="{19EB2820-A935-434A-939D-37B90B4E1DFF}" type="sibTrans" cxnId="{E3FA72C9-A5B3-49C3-B5EC-36EEE257E6C9}">
      <dgm:prSet/>
      <dgm:spPr/>
      <dgm:t>
        <a:bodyPr/>
        <a:lstStyle/>
        <a:p>
          <a:endParaRPr lang="en-US"/>
        </a:p>
      </dgm:t>
    </dgm:pt>
    <dgm:pt modelId="{0FFC0674-B130-457B-80B7-1E64D54463DD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ENVIRONMENT</a:t>
          </a:r>
        </a:p>
      </dgm:t>
    </dgm:pt>
    <dgm:pt modelId="{F46ABB66-1593-4ECB-854E-EA294CDA2329}" type="parTrans" cxnId="{1A4BACC9-A397-4488-9E63-923CBC185CE1}">
      <dgm:prSet/>
      <dgm:spPr/>
      <dgm:t>
        <a:bodyPr/>
        <a:lstStyle/>
        <a:p>
          <a:endParaRPr lang="en-US"/>
        </a:p>
      </dgm:t>
    </dgm:pt>
    <dgm:pt modelId="{1E899F14-F902-48A8-B45E-8F9A3B0B829F}" type="sibTrans" cxnId="{1A4BACC9-A397-4488-9E63-923CBC185CE1}">
      <dgm:prSet/>
      <dgm:spPr/>
      <dgm:t>
        <a:bodyPr/>
        <a:lstStyle/>
        <a:p>
          <a:endParaRPr lang="en-US"/>
        </a:p>
      </dgm:t>
    </dgm:pt>
    <dgm:pt modelId="{82B55CFC-FFDC-4908-BD9B-376A1E8F70B8}" type="pres">
      <dgm:prSet presAssocID="{FF6AAC67-DFCA-4FA3-9502-97C5E9CB26F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6F06471-27BA-4712-B95F-EE4841F7DA0C}" type="pres">
      <dgm:prSet presAssocID="{6D244715-D5C7-492E-BE26-47F99D6A214F}" presName="Parent" presStyleLbl="node0" presStyleIdx="0" presStyleCnt="1">
        <dgm:presLayoutVars>
          <dgm:chMax val="6"/>
          <dgm:chPref val="6"/>
        </dgm:presLayoutVars>
      </dgm:prSet>
      <dgm:spPr/>
    </dgm:pt>
    <dgm:pt modelId="{1A5D8DF9-481A-4778-9854-3E2A0D7F9A70}" type="pres">
      <dgm:prSet presAssocID="{B1699A5C-B4D8-4F8E-BEC9-8AAFEA6A99BE}" presName="Accent1" presStyleCnt="0"/>
      <dgm:spPr/>
    </dgm:pt>
    <dgm:pt modelId="{627E36C5-45CD-4C40-B687-3896214605AB}" type="pres">
      <dgm:prSet presAssocID="{B1699A5C-B4D8-4F8E-BEC9-8AAFEA6A99BE}" presName="Accent" presStyleLbl="bgShp" presStyleIdx="0" presStyleCnt="6"/>
      <dgm:spPr/>
    </dgm:pt>
    <dgm:pt modelId="{8C7A516B-0080-409A-8359-58BA936284DB}" type="pres">
      <dgm:prSet presAssocID="{B1699A5C-B4D8-4F8E-BEC9-8AAFEA6A99BE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7F63BE9-E14A-48B7-A1F7-20232E62F9A6}" type="pres">
      <dgm:prSet presAssocID="{7F214C81-77BB-48CB-A3B1-072B5392058E}" presName="Accent2" presStyleCnt="0"/>
      <dgm:spPr/>
    </dgm:pt>
    <dgm:pt modelId="{DE01D1BB-7FC1-4C6F-AD69-9233854FD6DC}" type="pres">
      <dgm:prSet presAssocID="{7F214C81-77BB-48CB-A3B1-072B5392058E}" presName="Accent" presStyleLbl="bgShp" presStyleIdx="1" presStyleCnt="6"/>
      <dgm:spPr/>
    </dgm:pt>
    <dgm:pt modelId="{002BD879-9BF6-4DF3-BB36-44C71D904FCD}" type="pres">
      <dgm:prSet presAssocID="{7F214C81-77BB-48CB-A3B1-072B5392058E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BD2D945-477D-4347-9283-8BD0B55D4CDA}" type="pres">
      <dgm:prSet presAssocID="{FC9AC2A2-9ED1-4D06-8A4E-BB6BC56DA758}" presName="Accent3" presStyleCnt="0"/>
      <dgm:spPr/>
    </dgm:pt>
    <dgm:pt modelId="{4CA4D968-9058-4160-8E0A-AB42517D9BC8}" type="pres">
      <dgm:prSet presAssocID="{FC9AC2A2-9ED1-4D06-8A4E-BB6BC56DA758}" presName="Accent" presStyleLbl="bgShp" presStyleIdx="2" presStyleCnt="6"/>
      <dgm:spPr/>
    </dgm:pt>
    <dgm:pt modelId="{6E084C0D-02B4-47E4-B050-02459B17E2AE}" type="pres">
      <dgm:prSet presAssocID="{FC9AC2A2-9ED1-4D06-8A4E-BB6BC56DA758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BE042C2-1D7A-4A16-995D-7CA3A068A1E6}" type="pres">
      <dgm:prSet presAssocID="{58CE93CF-DBC2-47F2-8331-B353E259A304}" presName="Accent4" presStyleCnt="0"/>
      <dgm:spPr/>
    </dgm:pt>
    <dgm:pt modelId="{CFB9F413-5A6B-49D1-9FF2-7A9524F18FD8}" type="pres">
      <dgm:prSet presAssocID="{58CE93CF-DBC2-47F2-8331-B353E259A304}" presName="Accent" presStyleLbl="bgShp" presStyleIdx="3" presStyleCnt="6"/>
      <dgm:spPr/>
    </dgm:pt>
    <dgm:pt modelId="{81CD9D47-7E2C-4BC3-A8CC-2CB391E8B78C}" type="pres">
      <dgm:prSet presAssocID="{58CE93CF-DBC2-47F2-8331-B353E259A304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973E5B2-00F4-42DE-B476-A9AD24B9D527}" type="pres">
      <dgm:prSet presAssocID="{CF1C3A2A-A297-4325-9453-F7E0DFCE63F2}" presName="Accent5" presStyleCnt="0"/>
      <dgm:spPr/>
    </dgm:pt>
    <dgm:pt modelId="{FF0A140F-C2D7-46CB-9B65-A06461FC5EE4}" type="pres">
      <dgm:prSet presAssocID="{CF1C3A2A-A297-4325-9453-F7E0DFCE63F2}" presName="Accent" presStyleLbl="bgShp" presStyleIdx="4" presStyleCnt="6"/>
      <dgm:spPr/>
    </dgm:pt>
    <dgm:pt modelId="{E4B0F063-EF7C-4159-8A4A-EDC690BA8821}" type="pres">
      <dgm:prSet presAssocID="{CF1C3A2A-A297-4325-9453-F7E0DFCE63F2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98CC22B-F5F2-429E-A814-ED1954FF552B}" type="pres">
      <dgm:prSet presAssocID="{0FFC0674-B130-457B-80B7-1E64D54463DD}" presName="Accent6" presStyleCnt="0"/>
      <dgm:spPr/>
    </dgm:pt>
    <dgm:pt modelId="{A08A1E1F-8C2C-4E3B-831C-C23B9FD32C82}" type="pres">
      <dgm:prSet presAssocID="{0FFC0674-B130-457B-80B7-1E64D54463DD}" presName="Accent" presStyleLbl="bgShp" presStyleIdx="5" presStyleCnt="6"/>
      <dgm:spPr/>
    </dgm:pt>
    <dgm:pt modelId="{0ED805A9-9592-47C1-9803-2F9B72AE67D9}" type="pres">
      <dgm:prSet presAssocID="{0FFC0674-B130-457B-80B7-1E64D54463DD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F434919-E4D4-40C0-AD99-839DB52CADA1}" type="presOf" srcId="{FC9AC2A2-9ED1-4D06-8A4E-BB6BC56DA758}" destId="{6E084C0D-02B4-47E4-B050-02459B17E2AE}" srcOrd="0" destOrd="0" presId="urn:microsoft.com/office/officeart/2011/layout/HexagonRadial"/>
    <dgm:cxn modelId="{27902520-BAC3-4F5A-BABD-AF0EEEC1A7BD}" type="presOf" srcId="{58CE93CF-DBC2-47F2-8331-B353E259A304}" destId="{81CD9D47-7E2C-4BC3-A8CC-2CB391E8B78C}" srcOrd="0" destOrd="0" presId="urn:microsoft.com/office/officeart/2011/layout/HexagonRadial"/>
    <dgm:cxn modelId="{B2140122-2CB6-4B98-AD51-5F3D73FCEABD}" type="presOf" srcId="{B1699A5C-B4D8-4F8E-BEC9-8AAFEA6A99BE}" destId="{8C7A516B-0080-409A-8359-58BA936284DB}" srcOrd="0" destOrd="0" presId="urn:microsoft.com/office/officeart/2011/layout/HexagonRadial"/>
    <dgm:cxn modelId="{1F480724-A61E-44CC-90CD-3F12C6057CEA}" type="presOf" srcId="{CF1C3A2A-A297-4325-9453-F7E0DFCE63F2}" destId="{E4B0F063-EF7C-4159-8A4A-EDC690BA8821}" srcOrd="0" destOrd="0" presId="urn:microsoft.com/office/officeart/2011/layout/HexagonRadial"/>
    <dgm:cxn modelId="{DB57112F-4B9B-4BA0-9F52-4E6B4DFC9464}" type="presOf" srcId="{0FFC0674-B130-457B-80B7-1E64D54463DD}" destId="{0ED805A9-9592-47C1-9803-2F9B72AE67D9}" srcOrd="0" destOrd="0" presId="urn:microsoft.com/office/officeart/2011/layout/HexagonRadial"/>
    <dgm:cxn modelId="{591A7041-89F4-4B2C-AA49-093764745DF0}" srcId="{6D244715-D5C7-492E-BE26-47F99D6A214F}" destId="{B1699A5C-B4D8-4F8E-BEC9-8AAFEA6A99BE}" srcOrd="0" destOrd="0" parTransId="{42BE792D-2CDE-432A-B109-0C6B48EFF7F5}" sibTransId="{24DC1F5F-B9AC-4572-9A19-461578028502}"/>
    <dgm:cxn modelId="{2B48C142-7281-4A9D-B303-FFA96DA9AD94}" srcId="{6D244715-D5C7-492E-BE26-47F99D6A214F}" destId="{58CE93CF-DBC2-47F2-8331-B353E259A304}" srcOrd="3" destOrd="0" parTransId="{1DF435B0-7D8A-4211-80F7-089FE1B984D0}" sibTransId="{3BE172A2-0949-4F8A-B2E0-5CFE4BFEEEB3}"/>
    <dgm:cxn modelId="{FC41C543-93F2-48A0-A779-51FDD915DAF3}" srcId="{6D244715-D5C7-492E-BE26-47F99D6A214F}" destId="{7F214C81-77BB-48CB-A3B1-072B5392058E}" srcOrd="1" destOrd="0" parTransId="{D0CA79B0-5A86-409B-89AF-3F35C2F3D55A}" sibTransId="{1B594B12-5B8E-4DBC-BC3A-26A23BDCA4A1}"/>
    <dgm:cxn modelId="{71AC5F6A-396F-471A-B877-148C97B21E53}" srcId="{6D244715-D5C7-492E-BE26-47F99D6A214F}" destId="{FC9AC2A2-9ED1-4D06-8A4E-BB6BC56DA758}" srcOrd="2" destOrd="0" parTransId="{9E5F9E09-2036-4D62-8078-C61965011D47}" sibTransId="{DC94DE81-CFA1-403F-8FA4-377FA068B877}"/>
    <dgm:cxn modelId="{6883EC59-8074-4F3D-9BD9-EDC7C8D9BF70}" type="presOf" srcId="{FF6AAC67-DFCA-4FA3-9502-97C5E9CB26F9}" destId="{82B55CFC-FFDC-4908-BD9B-376A1E8F70B8}" srcOrd="0" destOrd="0" presId="urn:microsoft.com/office/officeart/2011/layout/HexagonRadial"/>
    <dgm:cxn modelId="{8A058EAF-8A6A-4E18-9ECD-CB421643CE82}" srcId="{FF6AAC67-DFCA-4FA3-9502-97C5E9CB26F9}" destId="{6D244715-D5C7-492E-BE26-47F99D6A214F}" srcOrd="0" destOrd="0" parTransId="{55F9074C-6DDF-4370-8388-56D1964D4CEC}" sibTransId="{A3C2993A-DB5E-49CF-9DA0-E70821D956B9}"/>
    <dgm:cxn modelId="{92DF5DBA-4D13-44C1-897E-5C30098EA576}" type="presOf" srcId="{6D244715-D5C7-492E-BE26-47F99D6A214F}" destId="{16F06471-27BA-4712-B95F-EE4841F7DA0C}" srcOrd="0" destOrd="0" presId="urn:microsoft.com/office/officeart/2011/layout/HexagonRadial"/>
    <dgm:cxn modelId="{E3FA72C9-A5B3-49C3-B5EC-36EEE257E6C9}" srcId="{6D244715-D5C7-492E-BE26-47F99D6A214F}" destId="{CF1C3A2A-A297-4325-9453-F7E0DFCE63F2}" srcOrd="4" destOrd="0" parTransId="{E4BF38D3-4A5A-4C89-A383-A180B7F8D337}" sibTransId="{19EB2820-A935-434A-939D-37B90B4E1DFF}"/>
    <dgm:cxn modelId="{1A4BACC9-A397-4488-9E63-923CBC185CE1}" srcId="{6D244715-D5C7-492E-BE26-47F99D6A214F}" destId="{0FFC0674-B130-457B-80B7-1E64D54463DD}" srcOrd="5" destOrd="0" parTransId="{F46ABB66-1593-4ECB-854E-EA294CDA2329}" sibTransId="{1E899F14-F902-48A8-B45E-8F9A3B0B829F}"/>
    <dgm:cxn modelId="{01E556E0-6637-4152-A16E-D25B745CCC58}" type="presOf" srcId="{7F214C81-77BB-48CB-A3B1-072B5392058E}" destId="{002BD879-9BF6-4DF3-BB36-44C71D904FCD}" srcOrd="0" destOrd="0" presId="urn:microsoft.com/office/officeart/2011/layout/HexagonRadial"/>
    <dgm:cxn modelId="{9128D65F-85B8-49DB-913D-1EF1848CE839}" type="presParOf" srcId="{82B55CFC-FFDC-4908-BD9B-376A1E8F70B8}" destId="{16F06471-27BA-4712-B95F-EE4841F7DA0C}" srcOrd="0" destOrd="0" presId="urn:microsoft.com/office/officeart/2011/layout/HexagonRadial"/>
    <dgm:cxn modelId="{C6237D35-1A3D-4523-9482-2A7BCD0EF640}" type="presParOf" srcId="{82B55CFC-FFDC-4908-BD9B-376A1E8F70B8}" destId="{1A5D8DF9-481A-4778-9854-3E2A0D7F9A70}" srcOrd="1" destOrd="0" presId="urn:microsoft.com/office/officeart/2011/layout/HexagonRadial"/>
    <dgm:cxn modelId="{408329C3-F3FF-4AAB-93CB-2DAB1E10EF23}" type="presParOf" srcId="{1A5D8DF9-481A-4778-9854-3E2A0D7F9A70}" destId="{627E36C5-45CD-4C40-B687-3896214605AB}" srcOrd="0" destOrd="0" presId="urn:microsoft.com/office/officeart/2011/layout/HexagonRadial"/>
    <dgm:cxn modelId="{5F62DFA8-78BA-4F4B-8D8C-29C81A4A86FA}" type="presParOf" srcId="{82B55CFC-FFDC-4908-BD9B-376A1E8F70B8}" destId="{8C7A516B-0080-409A-8359-58BA936284DB}" srcOrd="2" destOrd="0" presId="urn:microsoft.com/office/officeart/2011/layout/HexagonRadial"/>
    <dgm:cxn modelId="{4763ABA8-F9C7-4EB7-A66A-6C04DC06F610}" type="presParOf" srcId="{82B55CFC-FFDC-4908-BD9B-376A1E8F70B8}" destId="{F7F63BE9-E14A-48B7-A1F7-20232E62F9A6}" srcOrd="3" destOrd="0" presId="urn:microsoft.com/office/officeart/2011/layout/HexagonRadial"/>
    <dgm:cxn modelId="{AC94FC8A-6CE0-4DE3-B9F6-30B16C8AF7BF}" type="presParOf" srcId="{F7F63BE9-E14A-48B7-A1F7-20232E62F9A6}" destId="{DE01D1BB-7FC1-4C6F-AD69-9233854FD6DC}" srcOrd="0" destOrd="0" presId="urn:microsoft.com/office/officeart/2011/layout/HexagonRadial"/>
    <dgm:cxn modelId="{A35BBEA6-5643-4FEB-A8DF-BAFC235B5565}" type="presParOf" srcId="{82B55CFC-FFDC-4908-BD9B-376A1E8F70B8}" destId="{002BD879-9BF6-4DF3-BB36-44C71D904FCD}" srcOrd="4" destOrd="0" presId="urn:microsoft.com/office/officeart/2011/layout/HexagonRadial"/>
    <dgm:cxn modelId="{8AA86835-7501-4AA4-823F-81D7A5C7B805}" type="presParOf" srcId="{82B55CFC-FFDC-4908-BD9B-376A1E8F70B8}" destId="{5BD2D945-477D-4347-9283-8BD0B55D4CDA}" srcOrd="5" destOrd="0" presId="urn:microsoft.com/office/officeart/2011/layout/HexagonRadial"/>
    <dgm:cxn modelId="{04B04BA9-E151-4F1E-99B1-F9930F36FFE8}" type="presParOf" srcId="{5BD2D945-477D-4347-9283-8BD0B55D4CDA}" destId="{4CA4D968-9058-4160-8E0A-AB42517D9BC8}" srcOrd="0" destOrd="0" presId="urn:microsoft.com/office/officeart/2011/layout/HexagonRadial"/>
    <dgm:cxn modelId="{30D7D651-0949-45AC-9E86-9CF9D2F61452}" type="presParOf" srcId="{82B55CFC-FFDC-4908-BD9B-376A1E8F70B8}" destId="{6E084C0D-02B4-47E4-B050-02459B17E2AE}" srcOrd="6" destOrd="0" presId="urn:microsoft.com/office/officeart/2011/layout/HexagonRadial"/>
    <dgm:cxn modelId="{20BC0E03-4675-4085-9F3C-55069DFDA6D1}" type="presParOf" srcId="{82B55CFC-FFDC-4908-BD9B-376A1E8F70B8}" destId="{8BE042C2-1D7A-4A16-995D-7CA3A068A1E6}" srcOrd="7" destOrd="0" presId="urn:microsoft.com/office/officeart/2011/layout/HexagonRadial"/>
    <dgm:cxn modelId="{94F65A48-0F87-4605-8231-435F3CCA8E56}" type="presParOf" srcId="{8BE042C2-1D7A-4A16-995D-7CA3A068A1E6}" destId="{CFB9F413-5A6B-49D1-9FF2-7A9524F18FD8}" srcOrd="0" destOrd="0" presId="urn:microsoft.com/office/officeart/2011/layout/HexagonRadial"/>
    <dgm:cxn modelId="{7F29F16C-C4B3-4FFA-8662-DE413A1DDFB3}" type="presParOf" srcId="{82B55CFC-FFDC-4908-BD9B-376A1E8F70B8}" destId="{81CD9D47-7E2C-4BC3-A8CC-2CB391E8B78C}" srcOrd="8" destOrd="0" presId="urn:microsoft.com/office/officeart/2011/layout/HexagonRadial"/>
    <dgm:cxn modelId="{779CC2A2-11E4-408F-BD2E-8A01DDB44BDC}" type="presParOf" srcId="{82B55CFC-FFDC-4908-BD9B-376A1E8F70B8}" destId="{2973E5B2-00F4-42DE-B476-A9AD24B9D527}" srcOrd="9" destOrd="0" presId="urn:microsoft.com/office/officeart/2011/layout/HexagonRadial"/>
    <dgm:cxn modelId="{5E579DB1-22BD-4520-8F50-24B614EC9F8D}" type="presParOf" srcId="{2973E5B2-00F4-42DE-B476-A9AD24B9D527}" destId="{FF0A140F-C2D7-46CB-9B65-A06461FC5EE4}" srcOrd="0" destOrd="0" presId="urn:microsoft.com/office/officeart/2011/layout/HexagonRadial"/>
    <dgm:cxn modelId="{21BBC2F9-C109-42A0-AED2-4F5B8BCE0B3B}" type="presParOf" srcId="{82B55CFC-FFDC-4908-BD9B-376A1E8F70B8}" destId="{E4B0F063-EF7C-4159-8A4A-EDC690BA8821}" srcOrd="10" destOrd="0" presId="urn:microsoft.com/office/officeart/2011/layout/HexagonRadial"/>
    <dgm:cxn modelId="{1C8C6DAD-915A-49ED-9ED7-72516B8415D8}" type="presParOf" srcId="{82B55CFC-FFDC-4908-BD9B-376A1E8F70B8}" destId="{398CC22B-F5F2-429E-A814-ED1954FF552B}" srcOrd="11" destOrd="0" presId="urn:microsoft.com/office/officeart/2011/layout/HexagonRadial"/>
    <dgm:cxn modelId="{CA6DCF37-D3E5-4CB4-ADA8-C6A9173B887A}" type="presParOf" srcId="{398CC22B-F5F2-429E-A814-ED1954FF552B}" destId="{A08A1E1F-8C2C-4E3B-831C-C23B9FD32C82}" srcOrd="0" destOrd="0" presId="urn:microsoft.com/office/officeart/2011/layout/HexagonRadial"/>
    <dgm:cxn modelId="{298F3366-1B1C-43BE-8F9C-0B60ADB9548D}" type="presParOf" srcId="{82B55CFC-FFDC-4908-BD9B-376A1E8F70B8}" destId="{0ED805A9-9592-47C1-9803-2F9B72AE67D9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4670D-E32F-4C60-B434-FFFC07632D5D}">
      <dsp:nvSpPr>
        <dsp:cNvPr id="0" name=""/>
        <dsp:cNvSpPr/>
      </dsp:nvSpPr>
      <dsp:spPr>
        <a:xfrm>
          <a:off x="3076906" y="1179941"/>
          <a:ext cx="1499757" cy="1297350"/>
        </a:xfrm>
        <a:prstGeom prst="hexagon">
          <a:avLst>
            <a:gd name="adj" fmla="val 28570"/>
            <a:gd name="vf" fmla="val 11547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ECOLOGY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INFOGRAPHIC</a:t>
          </a:r>
        </a:p>
      </dsp:txBody>
      <dsp:txXfrm>
        <a:off x="3325437" y="1394930"/>
        <a:ext cx="1002695" cy="867372"/>
      </dsp:txXfrm>
    </dsp:sp>
    <dsp:sp modelId="{611F808B-7AB0-42FC-8A99-9979A83F6C19}">
      <dsp:nvSpPr>
        <dsp:cNvPr id="0" name=""/>
        <dsp:cNvSpPr/>
      </dsp:nvSpPr>
      <dsp:spPr>
        <a:xfrm>
          <a:off x="4028026" y="559247"/>
          <a:ext cx="565853" cy="48755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AD4B1-1128-4A4C-BE2B-3369BD8FD645}">
      <dsp:nvSpPr>
        <dsp:cNvPr id="0" name=""/>
        <dsp:cNvSpPr/>
      </dsp:nvSpPr>
      <dsp:spPr>
        <a:xfrm>
          <a:off x="3227039" y="0"/>
          <a:ext cx="1229040" cy="1063264"/>
        </a:xfrm>
        <a:prstGeom prst="hexagon">
          <a:avLst>
            <a:gd name="adj" fmla="val 28570"/>
            <a:gd name="vf" fmla="val 11547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ALTERNATIVE ENERGY</a:t>
          </a:r>
        </a:p>
      </dsp:txBody>
      <dsp:txXfrm>
        <a:off x="3430717" y="176206"/>
        <a:ext cx="821684" cy="710852"/>
      </dsp:txXfrm>
    </dsp:sp>
    <dsp:sp modelId="{A8D6B318-AC89-4D94-91D8-C8494F9AF2F1}">
      <dsp:nvSpPr>
        <dsp:cNvPr id="0" name=""/>
        <dsp:cNvSpPr/>
      </dsp:nvSpPr>
      <dsp:spPr>
        <a:xfrm>
          <a:off x="4688421" y="1470720"/>
          <a:ext cx="565853" cy="48755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17BF2-7CBD-43CF-8E84-149F05BB072E}">
      <dsp:nvSpPr>
        <dsp:cNvPr id="0" name=""/>
        <dsp:cNvSpPr/>
      </dsp:nvSpPr>
      <dsp:spPr>
        <a:xfrm>
          <a:off x="4354212" y="653978"/>
          <a:ext cx="1229040" cy="1063264"/>
        </a:xfrm>
        <a:prstGeom prst="hexagon">
          <a:avLst>
            <a:gd name="adj" fmla="val 28570"/>
            <a:gd name="vf" fmla="val 11547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CARBON CYCLE</a:t>
          </a:r>
        </a:p>
      </dsp:txBody>
      <dsp:txXfrm>
        <a:off x="4557890" y="830184"/>
        <a:ext cx="821684" cy="710852"/>
      </dsp:txXfrm>
    </dsp:sp>
    <dsp:sp modelId="{97BC5E83-6D54-4E09-94E9-777D372CE57A}">
      <dsp:nvSpPr>
        <dsp:cNvPr id="0" name=""/>
        <dsp:cNvSpPr/>
      </dsp:nvSpPr>
      <dsp:spPr>
        <a:xfrm>
          <a:off x="4229668" y="2499603"/>
          <a:ext cx="565853" cy="48755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07EBD-2AD1-45E2-B27E-E9622CE2A64C}">
      <dsp:nvSpPr>
        <dsp:cNvPr id="0" name=""/>
        <dsp:cNvSpPr/>
      </dsp:nvSpPr>
      <dsp:spPr>
        <a:xfrm>
          <a:off x="4354212" y="1939625"/>
          <a:ext cx="1229040" cy="1063264"/>
        </a:xfrm>
        <a:prstGeom prst="hexagon">
          <a:avLst>
            <a:gd name="adj" fmla="val 28570"/>
            <a:gd name="vf" fmla="val 11547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OZONE LAYER</a:t>
          </a:r>
        </a:p>
      </dsp:txBody>
      <dsp:txXfrm>
        <a:off x="4557890" y="2115831"/>
        <a:ext cx="821684" cy="710852"/>
      </dsp:txXfrm>
    </dsp:sp>
    <dsp:sp modelId="{196FF24C-CED8-426A-A6B9-10B99FE2BAE4}">
      <dsp:nvSpPr>
        <dsp:cNvPr id="0" name=""/>
        <dsp:cNvSpPr/>
      </dsp:nvSpPr>
      <dsp:spPr>
        <a:xfrm>
          <a:off x="3091680" y="2606405"/>
          <a:ext cx="565853" cy="48755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C33ED-5A48-42D0-8126-185126A15CE0}">
      <dsp:nvSpPr>
        <dsp:cNvPr id="0" name=""/>
        <dsp:cNvSpPr/>
      </dsp:nvSpPr>
      <dsp:spPr>
        <a:xfrm>
          <a:off x="3227039" y="2594335"/>
          <a:ext cx="1229040" cy="1063264"/>
        </a:xfrm>
        <a:prstGeom prst="hexagon">
          <a:avLst>
            <a:gd name="adj" fmla="val 28570"/>
            <a:gd name="vf" fmla="val 11547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VIRGIN FOREST</a:t>
          </a:r>
        </a:p>
      </dsp:txBody>
      <dsp:txXfrm>
        <a:off x="3430717" y="2770541"/>
        <a:ext cx="821684" cy="710852"/>
      </dsp:txXfrm>
    </dsp:sp>
    <dsp:sp modelId="{2B28E076-7321-417F-B236-227278E71537}">
      <dsp:nvSpPr>
        <dsp:cNvPr id="0" name=""/>
        <dsp:cNvSpPr/>
      </dsp:nvSpPr>
      <dsp:spPr>
        <a:xfrm>
          <a:off x="2420470" y="1695297"/>
          <a:ext cx="565853" cy="48755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CE5B0-3F87-4D16-9DE7-C7E0FA8876A8}">
      <dsp:nvSpPr>
        <dsp:cNvPr id="0" name=""/>
        <dsp:cNvSpPr/>
      </dsp:nvSpPr>
      <dsp:spPr>
        <a:xfrm>
          <a:off x="2094633" y="1940356"/>
          <a:ext cx="1229040" cy="1063264"/>
        </a:xfrm>
        <a:prstGeom prst="hexagon">
          <a:avLst>
            <a:gd name="adj" fmla="val 28570"/>
            <a:gd name="vf" fmla="val 11547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WEST RECYCLING</a:t>
          </a:r>
        </a:p>
      </dsp:txBody>
      <dsp:txXfrm>
        <a:off x="2298311" y="2116562"/>
        <a:ext cx="821684" cy="710852"/>
      </dsp:txXfrm>
    </dsp:sp>
    <dsp:sp modelId="{992BCEDA-E160-488A-B102-5734021CF197}">
      <dsp:nvSpPr>
        <dsp:cNvPr id="0" name=""/>
        <dsp:cNvSpPr/>
      </dsp:nvSpPr>
      <dsp:spPr>
        <a:xfrm>
          <a:off x="2094633" y="652515"/>
          <a:ext cx="1229040" cy="1063264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BOTANY</a:t>
          </a:r>
        </a:p>
      </dsp:txBody>
      <dsp:txXfrm>
        <a:off x="2298311" y="828721"/>
        <a:ext cx="821684" cy="710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06471-27BA-4712-B95F-EE4841F7DA0C}">
      <dsp:nvSpPr>
        <dsp:cNvPr id="0" name=""/>
        <dsp:cNvSpPr/>
      </dsp:nvSpPr>
      <dsp:spPr>
        <a:xfrm>
          <a:off x="2344948" y="1221080"/>
          <a:ext cx="1552046" cy="1342583"/>
        </a:xfrm>
        <a:prstGeom prst="hexagon">
          <a:avLst>
            <a:gd name="adj" fmla="val 28570"/>
            <a:gd name="vf" fmla="val 11547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ECOLOGY INFOGRAPHIC</a:t>
          </a:r>
        </a:p>
      </dsp:txBody>
      <dsp:txXfrm>
        <a:off x="2602144" y="1443565"/>
        <a:ext cx="1037654" cy="897613"/>
      </dsp:txXfrm>
    </dsp:sp>
    <dsp:sp modelId="{DE01D1BB-7FC1-4C6F-AD69-9233854FD6DC}">
      <dsp:nvSpPr>
        <dsp:cNvPr id="0" name=""/>
        <dsp:cNvSpPr/>
      </dsp:nvSpPr>
      <dsp:spPr>
        <a:xfrm>
          <a:off x="3316827" y="578745"/>
          <a:ext cx="585582" cy="504556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A516B-0080-409A-8359-58BA936284DB}">
      <dsp:nvSpPr>
        <dsp:cNvPr id="0" name=""/>
        <dsp:cNvSpPr/>
      </dsp:nvSpPr>
      <dsp:spPr>
        <a:xfrm>
          <a:off x="2487914" y="0"/>
          <a:ext cx="1271891" cy="1100335"/>
        </a:xfrm>
        <a:prstGeom prst="hexagon">
          <a:avLst>
            <a:gd name="adj" fmla="val 28570"/>
            <a:gd name="vf" fmla="val 11547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RECYCLABLE</a:t>
          </a:r>
        </a:p>
      </dsp:txBody>
      <dsp:txXfrm>
        <a:off x="2698693" y="182349"/>
        <a:ext cx="850333" cy="735637"/>
      </dsp:txXfrm>
    </dsp:sp>
    <dsp:sp modelId="{4CA4D968-9058-4160-8E0A-AB42517D9BC8}">
      <dsp:nvSpPr>
        <dsp:cNvPr id="0" name=""/>
        <dsp:cNvSpPr/>
      </dsp:nvSpPr>
      <dsp:spPr>
        <a:xfrm>
          <a:off x="4000247" y="1521997"/>
          <a:ext cx="585582" cy="504556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BD879-9BF6-4DF3-BB36-44C71D904FCD}">
      <dsp:nvSpPr>
        <dsp:cNvPr id="0" name=""/>
        <dsp:cNvSpPr/>
      </dsp:nvSpPr>
      <dsp:spPr>
        <a:xfrm>
          <a:off x="3654385" y="676779"/>
          <a:ext cx="1271891" cy="1100335"/>
        </a:xfrm>
        <a:prstGeom prst="hexagon">
          <a:avLst>
            <a:gd name="adj" fmla="val 28570"/>
            <a:gd name="vf" fmla="val 11547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RENEWABLE</a:t>
          </a:r>
        </a:p>
      </dsp:txBody>
      <dsp:txXfrm>
        <a:off x="3865164" y="859128"/>
        <a:ext cx="850333" cy="735637"/>
      </dsp:txXfrm>
    </dsp:sp>
    <dsp:sp modelId="{CFB9F413-5A6B-49D1-9FF2-7A9524F18FD8}">
      <dsp:nvSpPr>
        <dsp:cNvPr id="0" name=""/>
        <dsp:cNvSpPr/>
      </dsp:nvSpPr>
      <dsp:spPr>
        <a:xfrm>
          <a:off x="3525500" y="2586753"/>
          <a:ext cx="585582" cy="504556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84C0D-02B4-47E4-B050-02459B17E2AE}">
      <dsp:nvSpPr>
        <dsp:cNvPr id="0" name=""/>
        <dsp:cNvSpPr/>
      </dsp:nvSpPr>
      <dsp:spPr>
        <a:xfrm>
          <a:off x="3654385" y="2007250"/>
          <a:ext cx="1271891" cy="1100335"/>
        </a:xfrm>
        <a:prstGeom prst="hexagon">
          <a:avLst>
            <a:gd name="adj" fmla="val 28570"/>
            <a:gd name="vf" fmla="val 11547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WATER PURIFICATION</a:t>
          </a:r>
        </a:p>
      </dsp:txBody>
      <dsp:txXfrm>
        <a:off x="3865164" y="2189599"/>
        <a:ext cx="850333" cy="735637"/>
      </dsp:txXfrm>
    </dsp:sp>
    <dsp:sp modelId="{FF0A140F-C2D7-46CB-9B65-A06461FC5EE4}">
      <dsp:nvSpPr>
        <dsp:cNvPr id="0" name=""/>
        <dsp:cNvSpPr/>
      </dsp:nvSpPr>
      <dsp:spPr>
        <a:xfrm>
          <a:off x="2347836" y="2697278"/>
          <a:ext cx="585582" cy="504556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D9D47-7E2C-4BC3-A8CC-2CB391E8B78C}">
      <dsp:nvSpPr>
        <dsp:cNvPr id="0" name=""/>
        <dsp:cNvSpPr/>
      </dsp:nvSpPr>
      <dsp:spPr>
        <a:xfrm>
          <a:off x="2487914" y="2684787"/>
          <a:ext cx="1271891" cy="1100335"/>
        </a:xfrm>
        <a:prstGeom prst="hexagon">
          <a:avLst>
            <a:gd name="adj" fmla="val 28570"/>
            <a:gd name="vf" fmla="val 11547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DEGERTIFICATION</a:t>
          </a:r>
        </a:p>
      </dsp:txBody>
      <dsp:txXfrm>
        <a:off x="2698693" y="2867136"/>
        <a:ext cx="850333" cy="735637"/>
      </dsp:txXfrm>
    </dsp:sp>
    <dsp:sp modelId="{A08A1E1F-8C2C-4E3B-831C-C23B9FD32C82}">
      <dsp:nvSpPr>
        <dsp:cNvPr id="0" name=""/>
        <dsp:cNvSpPr/>
      </dsp:nvSpPr>
      <dsp:spPr>
        <a:xfrm>
          <a:off x="1653224" y="1754404"/>
          <a:ext cx="585582" cy="504556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0F063-EF7C-4159-8A4A-EDC690BA8821}">
      <dsp:nvSpPr>
        <dsp:cNvPr id="0" name=""/>
        <dsp:cNvSpPr/>
      </dsp:nvSpPr>
      <dsp:spPr>
        <a:xfrm>
          <a:off x="1316026" y="2008007"/>
          <a:ext cx="1271891" cy="1100335"/>
        </a:xfrm>
        <a:prstGeom prst="hexagon">
          <a:avLst>
            <a:gd name="adj" fmla="val 28570"/>
            <a:gd name="vf" fmla="val 11547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WEATHER</a:t>
          </a:r>
        </a:p>
      </dsp:txBody>
      <dsp:txXfrm>
        <a:off x="1526805" y="2190356"/>
        <a:ext cx="850333" cy="735637"/>
      </dsp:txXfrm>
    </dsp:sp>
    <dsp:sp modelId="{0ED805A9-9592-47C1-9803-2F9B72AE67D9}">
      <dsp:nvSpPr>
        <dsp:cNvPr id="0" name=""/>
        <dsp:cNvSpPr/>
      </dsp:nvSpPr>
      <dsp:spPr>
        <a:xfrm>
          <a:off x="1316026" y="675265"/>
          <a:ext cx="1271891" cy="1100335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ENVIRONMENT</a:t>
          </a:r>
        </a:p>
      </dsp:txBody>
      <dsp:txXfrm>
        <a:off x="1526805" y="857614"/>
        <a:ext cx="850333" cy="735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5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6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3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7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4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0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2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8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5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8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71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A12D1-DB7D-6BA7-DA4E-9EAB45735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44" b="3799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93C08-5026-4474-A6D5-87A03C135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0DBAD-DD5E-4F51-1B98-E00A1822D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867878"/>
            <a:ext cx="4127635" cy="2828223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26BC4-A96B-FAF4-062F-62DC66AF6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1980"/>
            <a:ext cx="4048126" cy="972152"/>
          </a:xfrm>
        </p:spPr>
        <p:txBody>
          <a:bodyPr>
            <a:normAutofit/>
          </a:bodyPr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Swarnali Akter</a:t>
            </a:r>
          </a:p>
        </p:txBody>
      </p:sp>
    </p:spTree>
    <p:extLst>
      <p:ext uri="{BB962C8B-B14F-4D97-AF65-F5344CB8AC3E}">
        <p14:creationId xmlns:p14="http://schemas.microsoft.com/office/powerpoint/2010/main" val="2379511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arth as a particle with gold and blue">
            <a:extLst>
              <a:ext uri="{FF2B5EF4-FFF2-40B4-BE49-F238E27FC236}">
                <a16:creationId xmlns:a16="http://schemas.microsoft.com/office/drawing/2014/main" id="{CABF66B6-CA8F-1D13-498D-A6AA7E279B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67" r="22760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BD418-E3AE-ECAB-C65C-6E6F2297D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Key-words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Science of Weather Patterns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Warming's Impact on Weather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Studies of Extreme Weather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Consequences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BDAEE-5949-EFD8-CF72-88CE1493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 Global Warming and Its Effect on Weather Patterns</a:t>
            </a:r>
          </a:p>
        </p:txBody>
      </p:sp>
    </p:spTree>
    <p:extLst>
      <p:ext uri="{BB962C8B-B14F-4D97-AF65-F5344CB8AC3E}">
        <p14:creationId xmlns:p14="http://schemas.microsoft.com/office/powerpoint/2010/main" val="13295361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moke from a factory">
            <a:extLst>
              <a:ext uri="{FF2B5EF4-FFF2-40B4-BE49-F238E27FC236}">
                <a16:creationId xmlns:a16="http://schemas.microsoft.com/office/drawing/2014/main" id="{A7192143-B30B-6BD2-E1E5-1B010227BB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045" r="22183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7375-E060-B624-C918-2686181CA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Global warming refers to the long-term increase in Earth's average surface temperature due to human activities, particularly the burning of fossil fuels (coal, oil, and natural gas).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F3FD5-4729-5814-9623-34E8F8A5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1999"/>
            <a:ext cx="5334000" cy="152400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</p:spTree>
    <p:extLst>
      <p:ext uri="{BB962C8B-B14F-4D97-AF65-F5344CB8AC3E}">
        <p14:creationId xmlns:p14="http://schemas.microsoft.com/office/powerpoint/2010/main" val="379850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8287-AADD-4887-1D61-BA06C122F44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Science of Weather Patterns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381FF-B24B-E5BE-AF78-1F1EA29B7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Frequency of Extreme Weather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Heatwaves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More frequent and intense, putting strain on water resources and agriculture.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Hurricanes, typhoons, and cyclones are becoming stronger due to warmer sea surface temperatures.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More intense rainfall leads to frequent floods, particularly in areas with poor drainage systems.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Droughts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Extended periods of drought are affecting agriculture, particularly in arid regions.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0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A208-F4E0-49FD-8694-9C7A8B3A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366008"/>
            <a:ext cx="10668000" cy="1524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Ecology Infographic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67DB1FF-3906-59A6-3B7F-C222F0A6B5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8863898"/>
              </p:ext>
            </p:extLst>
          </p:nvPr>
        </p:nvGraphicFramePr>
        <p:xfrm>
          <a:off x="-438886" y="2438401"/>
          <a:ext cx="7677886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001DC79-1EF8-D6CC-DBC8-7FF543BDC4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0641685"/>
              </p:ext>
            </p:extLst>
          </p:nvPr>
        </p:nvGraphicFramePr>
        <p:xfrm>
          <a:off x="5980176" y="2286000"/>
          <a:ext cx="6242304" cy="3785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2D7C056E-B499-728E-3AF7-929A9B75E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076A-11F7-54D9-4B6E-E291BD5DB50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 Of Human Contributors to Climate Change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89EFC4D-09A7-893D-DC5D-59BCEB1BB2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639851"/>
              </p:ext>
            </p:extLst>
          </p:nvPr>
        </p:nvGraphicFramePr>
        <p:xfrm>
          <a:off x="259080" y="2286000"/>
          <a:ext cx="11170920" cy="3817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866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model of a city&#10;&#10;Description automatically generated">
            <a:extLst>
              <a:ext uri="{FF2B5EF4-FFF2-40B4-BE49-F238E27FC236}">
                <a16:creationId xmlns:a16="http://schemas.microsoft.com/office/drawing/2014/main" id="{F389FE3B-46D9-6210-42E4-6B30B9F27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6" r="27451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10E83C6-C5AF-D14B-6A6B-946D02A9F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temparature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House gas emission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on the agriculture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air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soil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pollution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D40C6-7199-CA3D-1CC1-07A693E9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Worldwide Scenario of Global Warming</a:t>
            </a:r>
          </a:p>
        </p:txBody>
      </p:sp>
    </p:spTree>
    <p:extLst>
      <p:ext uri="{BB962C8B-B14F-4D97-AF65-F5344CB8AC3E}">
        <p14:creationId xmlns:p14="http://schemas.microsoft.com/office/powerpoint/2010/main" val="34600307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DEAE-6DBE-E904-4AF8-42880FD0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82ED-0306-32D7-E9BF-4AC8C34F822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																					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6000" dirty="0">
                <a:solidFill>
                  <a:schemeClr val="tx1">
                    <a:lumMod val="95000"/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dirty="0">
              <a:solidFill>
                <a:schemeClr val="tx1">
                  <a:lumMod val="95000"/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5433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239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Avenir Next LT Pro Light</vt:lpstr>
      <vt:lpstr>Sitka Subheading</vt:lpstr>
      <vt:lpstr>Times New Roman</vt:lpstr>
      <vt:lpstr>Wingdings</vt:lpstr>
      <vt:lpstr>PebbleVTI</vt:lpstr>
      <vt:lpstr>Welcome to My Presentation</vt:lpstr>
      <vt:lpstr> Topic: Global Warming and Its Effect on Weather Patterns</vt:lpstr>
      <vt:lpstr>Introduction:</vt:lpstr>
      <vt:lpstr>The Science of Weather Patterns </vt:lpstr>
      <vt:lpstr>Ecology Infographic</vt:lpstr>
      <vt:lpstr>Bar Graph Of Human Contributors to Climate Change</vt:lpstr>
      <vt:lpstr>Worldwide Scenario of Global Warming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Swarnali Swarna</dc:creator>
  <cp:lastModifiedBy>Swarnali Swarna</cp:lastModifiedBy>
  <cp:revision>1</cp:revision>
  <dcterms:created xsi:type="dcterms:W3CDTF">2024-12-10T03:28:44Z</dcterms:created>
  <dcterms:modified xsi:type="dcterms:W3CDTF">2024-12-10T05:06:15Z</dcterms:modified>
</cp:coreProperties>
</file>