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E6CEFA-2796-4041-9B70-D64A2CBBD5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291" autoAdjust="0"/>
  </p:normalViewPr>
  <p:slideViewPr>
    <p:cSldViewPr snapToGrid="0">
      <p:cViewPr varScale="1">
        <p:scale>
          <a:sx n="51" d="100"/>
          <a:sy n="51" d="100"/>
        </p:scale>
        <p:origin x="10" y="79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naly Sarker" userId="ea95ac5a3fa888f0" providerId="LiveId" clId="{9DEC43F1-2C37-4746-A51B-69692FA5DD06}"/>
    <pc:docChg chg="modSld">
      <pc:chgData name="Swarnaly Sarker" userId="ea95ac5a3fa888f0" providerId="LiveId" clId="{9DEC43F1-2C37-4746-A51B-69692FA5DD06}" dt="2024-05-22T07:21:15.321" v="219" actId="20577"/>
      <pc:docMkLst>
        <pc:docMk/>
      </pc:docMkLst>
      <pc:sldChg chg="addSp modSp mod">
        <pc:chgData name="Swarnaly Sarker" userId="ea95ac5a3fa888f0" providerId="LiveId" clId="{9DEC43F1-2C37-4746-A51B-69692FA5DD06}" dt="2024-05-22T07:14:00.779" v="216" actId="1076"/>
        <pc:sldMkLst>
          <pc:docMk/>
          <pc:sldMk cId="0" sldId="260"/>
        </pc:sldMkLst>
        <pc:spChg chg="mod">
          <ac:chgData name="Swarnaly Sarker" userId="ea95ac5a3fa888f0" providerId="LiveId" clId="{9DEC43F1-2C37-4746-A51B-69692FA5DD06}" dt="2024-05-22T07:09:06.676" v="157" actId="14100"/>
          <ac:spMkLst>
            <pc:docMk/>
            <pc:sldMk cId="0" sldId="260"/>
            <ac:spMk id="1048604" creationId="{00000000-0000-0000-0000-000000000000}"/>
          </ac:spMkLst>
        </pc:spChg>
        <pc:picChg chg="add mod">
          <ac:chgData name="Swarnaly Sarker" userId="ea95ac5a3fa888f0" providerId="LiveId" clId="{9DEC43F1-2C37-4746-A51B-69692FA5DD06}" dt="2024-05-22T07:11:32.409" v="172" actId="14100"/>
          <ac:picMkLst>
            <pc:docMk/>
            <pc:sldMk cId="0" sldId="260"/>
            <ac:picMk id="3" creationId="{A364A08E-69F8-40A6-A916-43877F26B958}"/>
          </ac:picMkLst>
        </pc:picChg>
        <pc:picChg chg="add mod">
          <ac:chgData name="Swarnaly Sarker" userId="ea95ac5a3fa888f0" providerId="LiveId" clId="{9DEC43F1-2C37-4746-A51B-69692FA5DD06}" dt="2024-05-22T07:11:48.169" v="177" actId="14100"/>
          <ac:picMkLst>
            <pc:docMk/>
            <pc:sldMk cId="0" sldId="260"/>
            <ac:picMk id="5" creationId="{516F36D5-8A0E-485E-ADF1-7FEB651BBC07}"/>
          </ac:picMkLst>
        </pc:picChg>
        <pc:picChg chg="add mod">
          <ac:chgData name="Swarnaly Sarker" userId="ea95ac5a3fa888f0" providerId="LiveId" clId="{9DEC43F1-2C37-4746-A51B-69692FA5DD06}" dt="2024-05-22T07:12:10.032" v="185" actId="14100"/>
          <ac:picMkLst>
            <pc:docMk/>
            <pc:sldMk cId="0" sldId="260"/>
            <ac:picMk id="7" creationId="{E61D38F7-9A71-44D3-99F0-35DBF306F20F}"/>
          </ac:picMkLst>
        </pc:picChg>
        <pc:picChg chg="add mod">
          <ac:chgData name="Swarnaly Sarker" userId="ea95ac5a3fa888f0" providerId="LiveId" clId="{9DEC43F1-2C37-4746-A51B-69692FA5DD06}" dt="2024-05-22T07:12:38.699" v="193" actId="14100"/>
          <ac:picMkLst>
            <pc:docMk/>
            <pc:sldMk cId="0" sldId="260"/>
            <ac:picMk id="9" creationId="{4A0BF3A0-602B-4494-9AF2-6EF7CD4C06F9}"/>
          </ac:picMkLst>
        </pc:picChg>
        <pc:picChg chg="add mod">
          <ac:chgData name="Swarnaly Sarker" userId="ea95ac5a3fa888f0" providerId="LiveId" clId="{9DEC43F1-2C37-4746-A51B-69692FA5DD06}" dt="2024-05-22T07:13:11.579" v="201" actId="1076"/>
          <ac:picMkLst>
            <pc:docMk/>
            <pc:sldMk cId="0" sldId="260"/>
            <ac:picMk id="11" creationId="{B80B307D-95D7-41CD-BDCE-ECB120DA9D65}"/>
          </ac:picMkLst>
        </pc:picChg>
        <pc:picChg chg="add mod">
          <ac:chgData name="Swarnaly Sarker" userId="ea95ac5a3fa888f0" providerId="LiveId" clId="{9DEC43F1-2C37-4746-A51B-69692FA5DD06}" dt="2024-05-22T07:13:42.762" v="211" actId="14100"/>
          <ac:picMkLst>
            <pc:docMk/>
            <pc:sldMk cId="0" sldId="260"/>
            <ac:picMk id="13" creationId="{AE75A228-3587-47C4-9D97-6591ECE29CFF}"/>
          </ac:picMkLst>
        </pc:picChg>
        <pc:picChg chg="add mod">
          <ac:chgData name="Swarnaly Sarker" userId="ea95ac5a3fa888f0" providerId="LiveId" clId="{9DEC43F1-2C37-4746-A51B-69692FA5DD06}" dt="2024-05-22T07:14:00.779" v="216" actId="1076"/>
          <ac:picMkLst>
            <pc:docMk/>
            <pc:sldMk cId="0" sldId="260"/>
            <ac:picMk id="15" creationId="{0E01D964-F160-4430-8F9A-4F8D44C1E7A9}"/>
          </ac:picMkLst>
        </pc:picChg>
      </pc:sldChg>
      <pc:sldChg chg="modSp mod">
        <pc:chgData name="Swarnaly Sarker" userId="ea95ac5a3fa888f0" providerId="LiveId" clId="{9DEC43F1-2C37-4746-A51B-69692FA5DD06}" dt="2024-05-22T07:21:15.321" v="219" actId="20577"/>
        <pc:sldMkLst>
          <pc:docMk/>
          <pc:sldMk cId="0" sldId="261"/>
        </pc:sldMkLst>
        <pc:spChg chg="mod">
          <ac:chgData name="Swarnaly Sarker" userId="ea95ac5a3fa888f0" providerId="LiveId" clId="{9DEC43F1-2C37-4746-A51B-69692FA5DD06}" dt="2024-05-22T07:21:15.321" v="219" actId="20577"/>
          <ac:spMkLst>
            <pc:docMk/>
            <pc:sldMk cId="0" sldId="261"/>
            <ac:spMk id="10486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5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8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4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6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8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4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2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3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4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53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4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3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1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42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3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7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658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9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0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2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3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4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5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6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6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7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7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7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2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3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4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6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7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9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48680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81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2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3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7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48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9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0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Ivk1mOLWwX9yeyDoadwMSoD81Ch2SLTy?usp=drive_li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4;p1"/>
          <p:cNvSpPr/>
          <p:nvPr/>
        </p:nvSpPr>
        <p:spPr>
          <a:xfrm>
            <a:off x="3733800" y="0"/>
            <a:ext cx="8458200" cy="685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94304" name="Google Shape;85;p1"/>
          <p:cNvGraphicFramePr>
            <a:graphicFrameLocks/>
          </p:cNvGraphicFramePr>
          <p:nvPr/>
        </p:nvGraphicFramePr>
        <p:xfrm>
          <a:off x="2032000" y="4338296"/>
          <a:ext cx="8128000" cy="853460"/>
        </p:xfrm>
        <a:graphic>
          <a:graphicData uri="http://schemas.openxmlformats.org/drawingml/2006/table">
            <a:tbl>
              <a:tblPr firstRow="1" bandRow="1">
                <a:noFill/>
                <a:tableStyleId>{F2E6CEFA-2796-4041-9B70-D64A2CBBD5AA}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8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Presented By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/>
                        <a:t>Swarnaly Sarker : 221-15-5943</a:t>
                      </a:r>
                      <a:endParaRPr sz="2000"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94305" name="Google Shape;86;p1"/>
          <p:cNvGraphicFramePr>
            <a:graphicFrameLocks/>
          </p:cNvGraphicFramePr>
          <p:nvPr/>
        </p:nvGraphicFramePr>
        <p:xfrm>
          <a:off x="624058" y="2564162"/>
          <a:ext cx="10943875" cy="864850"/>
        </p:xfrm>
        <a:graphic>
          <a:graphicData uri="http://schemas.openxmlformats.org/drawingml/2006/table">
            <a:tbl>
              <a:tblPr firstRow="1" bandRow="1">
                <a:noFill/>
                <a:tableStyleId>{F2E6CEFA-2796-4041-9B70-D64A2CBBD5AA}</a:tableStyleId>
              </a:tblPr>
              <a:tblGrid>
                <a:gridCol w="10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Project Title: CringCring - A Cycle Rent Website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97152" name="Google Shape;87;p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" y="30041"/>
            <a:ext cx="801857" cy="80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94;p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1" name="Google Shape;95;p2"/>
          <p:cNvSpPr txBox="1"/>
          <p:nvPr/>
        </p:nvSpPr>
        <p:spPr>
          <a:xfrm>
            <a:off x="1012875" y="1758416"/>
            <a:ext cx="10166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2" name="Google Shape;96;p2"/>
          <p:cNvSpPr txBox="1"/>
          <p:nvPr/>
        </p:nvSpPr>
        <p:spPr>
          <a:xfrm>
            <a:off x="844062" y="1295400"/>
            <a:ext cx="10852637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Phase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Phase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6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4" name="Google Shape;94;p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7" name="Google Shape;95;p2"/>
          <p:cNvSpPr txBox="1"/>
          <p:nvPr/>
        </p:nvSpPr>
        <p:spPr>
          <a:xfrm>
            <a:off x="1012875" y="1758416"/>
            <a:ext cx="10166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8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u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Eco- friendly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u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money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u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time waste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u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 fit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u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the unused vehicles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u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easily rent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2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Design Phase</a:t>
            </a:r>
          </a:p>
        </p:txBody>
      </p:sp>
      <p:pic>
        <p:nvPicPr>
          <p:cNvPr id="2097155" name="Google Shape;94;p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Google Shape;95;p2"/>
          <p:cNvSpPr txBox="1"/>
          <p:nvPr/>
        </p:nvSpPr>
        <p:spPr>
          <a:xfrm>
            <a:off x="1012875" y="1758416"/>
            <a:ext cx="10166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4" name="Google Shape;96;p2"/>
          <p:cNvSpPr txBox="1"/>
          <p:nvPr/>
        </p:nvSpPr>
        <p:spPr>
          <a:xfrm>
            <a:off x="444501" y="1252224"/>
            <a:ext cx="11172876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phase is created using Figma.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4A08E-69F8-40A6-A916-43877F26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23" y="2413416"/>
            <a:ext cx="1588957" cy="1349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F36D5-8A0E-485E-ADF1-7FEB651BB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062" y="2312487"/>
            <a:ext cx="1588957" cy="145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D38F7-9A71-44D3-99F0-35DBF306F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141" y="2312486"/>
            <a:ext cx="2259561" cy="1161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BF3A0-602B-4494-9AF2-6EF7CD4C0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806" y="2188564"/>
            <a:ext cx="2402174" cy="1560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0B307D-95D7-41CD-BDCE-ECB120DA9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600" y="1931428"/>
            <a:ext cx="2248525" cy="2313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75A228-3587-47C4-9D97-6591ECE29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3980" y="4503988"/>
            <a:ext cx="1817008" cy="1560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01D964-F160-4430-8F9A-4F8D44C1E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2774" y="4307645"/>
            <a:ext cx="2826966" cy="19530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8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Development Phase</a:t>
            </a:r>
          </a:p>
        </p:txBody>
      </p:sp>
      <p:pic>
        <p:nvPicPr>
          <p:cNvPr id="2097156" name="Google Shape;94;p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9" name="Google Shape;95;p2"/>
          <p:cNvSpPr txBox="1"/>
          <p:nvPr/>
        </p:nvSpPr>
        <p:spPr>
          <a:xfrm>
            <a:off x="1012875" y="1758416"/>
            <a:ext cx="10166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0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development (html, css) part of this project. Here's the link: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https://drive.google.com/drive/folders/1Ivk1mOLWwX9yeyDoadwMSoD81Ch2SLTy?usp=drive_link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4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Future Work</a:t>
            </a:r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7" name="Google Shape;94;p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5" name="Google Shape;95;p2"/>
          <p:cNvSpPr txBox="1"/>
          <p:nvPr/>
        </p:nvSpPr>
        <p:spPr>
          <a:xfrm>
            <a:off x="1012875" y="1758416"/>
            <a:ext cx="10166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6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l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GPS system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l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geographical range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l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special cycles for womens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Conclusion</a:t>
            </a:r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8" name="Google Shape;94;p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1" name="Google Shape;95;p2"/>
          <p:cNvSpPr txBox="1"/>
          <p:nvPr/>
        </p:nvSpPr>
        <p:spPr>
          <a:xfrm>
            <a:off x="1012875" y="1758416"/>
            <a:ext cx="10166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2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n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people to track any cycle in Savar.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n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reduce time waste.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n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cycles for rent to others to do business.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n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cycles as a daily life vehicle.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charset="2"/>
              <a:buChar char="n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the unused one.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6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9" name="Google Shape;94;p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7" name="Google Shape;95;p2"/>
          <p:cNvSpPr txBox="1"/>
          <p:nvPr/>
        </p:nvSpPr>
        <p:spPr>
          <a:xfrm>
            <a:off x="1012875" y="1758416"/>
            <a:ext cx="10166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8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15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15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187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sazzadiu@gmail.com</dc:creator>
  <cp:lastModifiedBy>Swarnaly Sarker</cp:lastModifiedBy>
  <cp:revision>1</cp:revision>
  <dcterms:created xsi:type="dcterms:W3CDTF">2020-10-22T13:16:40Z</dcterms:created>
  <dcterms:modified xsi:type="dcterms:W3CDTF">2024-05-22T07:22:38Z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92d5e8fbe7dd4b9c9a6aecc65b70fd37</vt:lpwstr>
  </property>
</Properties>
</file>