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64" y="-8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P SWARNA RUBI -</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ST JOSEPH COLLEGE OF ENGINEERING-</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664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2024-04-03T08:30:28Z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