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75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8DA657-5C08-46F4-BC06-F025BD2A38E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30F406-0D5C-4830-9C95-4E2593361C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2400"/>
            <a:ext cx="23622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14478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Hackathon 1-Exploratory Data Analysis (EDA)</a:t>
            </a:r>
            <a:endParaRPr lang="en-US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3412" y="34290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</a:rPr>
              <a:t>Dataset – Animal Shelter</a:t>
            </a:r>
            <a:endParaRPr lang="en-U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6482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Team Members(group :-3)-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S Sai Girish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Vinay Franklin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Shamil	</a:t>
            </a:r>
          </a:p>
          <a:p>
            <a:r>
              <a:rPr lang="en-US" b="1" dirty="0">
                <a:solidFill>
                  <a:schemeClr val="tx2"/>
                </a:solidFill>
                <a:latin typeface="Bahnschrift Ligh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ahnschrift Light" panose="020B0502040204020203" pitchFamily="34" charset="0"/>
              </a:rPr>
              <a:t>	Sushant Singh</a:t>
            </a:r>
            <a:endParaRPr lang="en-US" b="1" dirty="0">
              <a:solidFill>
                <a:schemeClr val="tx2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52400"/>
            <a:ext cx="784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shelter_df[shelter_df['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sex_upon_intake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'].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()].T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7952"/>
            <a:ext cx="4419600" cy="54042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14399"/>
            <a:ext cx="3276600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4034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the missing values in 'outcome_datetime' feature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7010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The next few cells are to test our method to calculate 'outcome_datetime' by using the formula :</a:t>
            </a:r>
            <a:r>
              <a:rPr lang="en-US" dirty="0" smtClean="0"/>
              <a:t>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outcome_datetime =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intake_datetime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time_in_shelter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599944"/>
            <a:ext cx="816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the missing values in 'outcome_datetime' feature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72" y="0"/>
            <a:ext cx="4648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based on the null values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458200" cy="1822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124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" panose="020B0502040204020203" pitchFamily="34" charset="0"/>
              </a:rPr>
              <a:t>The next few cells are to test our method to calculate 'outcome_datetime' by using the formula :</a:t>
            </a:r>
          </a:p>
          <a:p>
            <a:r>
              <a:rPr lang="en-US" sz="1600" i="1" dirty="0" smtClean="0"/>
              <a:t>outcome_datetime = </a:t>
            </a:r>
            <a:r>
              <a:rPr lang="en-US" sz="1600" i="1" dirty="0" err="1" smtClean="0"/>
              <a:t>intake_datetime</a:t>
            </a:r>
            <a:r>
              <a:rPr lang="en-US" sz="1600" i="1" dirty="0" smtClean="0"/>
              <a:t> + </a:t>
            </a:r>
            <a:r>
              <a:rPr lang="en-US" sz="1600" i="1" dirty="0" err="1" smtClean="0"/>
              <a:t>time_in_shelter</a:t>
            </a:r>
            <a:endParaRPr lang="en-US" sz="16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19600"/>
            <a:ext cx="8458200" cy="18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2444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4343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 smtClean="0"/>
          </a:p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shelter_df.describe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().T </a:t>
            </a:r>
          </a:p>
          <a:p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1152"/>
            <a:ext cx="7086600" cy="4817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142488"/>
            <a:ext cx="1143160" cy="47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52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 (cont..)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610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648200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80" y="1092708"/>
            <a:ext cx="4315968" cy="5758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81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Age upon intake (years)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272" y="381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Age upon outcome (years)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997"/>
            <a:ext cx="4614672" cy="5575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11997"/>
            <a:ext cx="4572000" cy="56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Animal Type:-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096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DOB</a:t>
            </a:r>
            <a:endParaRPr lang="en-US" sz="32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92" y="1295400"/>
            <a:ext cx="4293108" cy="533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57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5033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do we started analysis the given data set?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257800" cy="41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Intake condition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72896"/>
            <a:ext cx="8534400" cy="52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Intake type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8107680" cy="5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Intake year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56620"/>
            <a:ext cx="4709160" cy="577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056620"/>
            <a:ext cx="4175760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664" y="3810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Outcome Type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1143000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858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Outcome year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371600"/>
            <a:ext cx="4608576" cy="549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415137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9429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Time in shelter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419600" cy="5531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76" y="1319784"/>
            <a:ext cx="4535424" cy="55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768" y="228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we started by Printing the head() i.e., first five rows of the data to get a idea about the data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shelter_df.head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" y="838200"/>
            <a:ext cx="8610600" cy="2021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" y="2819400"/>
            <a:ext cx="8628888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24" y="4953000"/>
            <a:ext cx="375208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2251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2)Printing the transpose of head to have a look at all the  columns of dataset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shelter_df.head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().T</a:t>
            </a: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4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1" y="5036664"/>
            <a:ext cx="81534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1" y="533400"/>
            <a:ext cx="8305800" cy="45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3)Printing the shape of the dataset to know how many rows and columns are present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shelter_df.shape 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7572"/>
            <a:ext cx="1714739" cy="476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7239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4)Getting the list of all the features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features = shelter_df.columns 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print(features,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(features))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1" y="2440282"/>
            <a:ext cx="7944959" cy="2753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522870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shelter_df['outcome_type'].unique()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562600"/>
            <a:ext cx="812292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5)We first try to understand what each feature means after looking at the data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15569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0" y="990600"/>
            <a:ext cx="845111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"/>
            <a:ext cx="8305800" cy="6629400"/>
          </a:xfrm>
        </p:spPr>
      </p:pic>
    </p:spTree>
    <p:extLst>
      <p:ext uri="{BB962C8B-B14F-4D97-AF65-F5344CB8AC3E}">
        <p14:creationId xmlns:p14="http://schemas.microsoft.com/office/powerpoint/2010/main" val="34954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34034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6)Find the number of null values of all the columns</a:t>
            </a:r>
          </a:p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shelter_df.isnull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().sum() </a:t>
            </a:r>
          </a:p>
          <a:p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3962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shelter_df[(shelter_df['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sex_upon_intake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'].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()) &amp; (shelter_df['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sex_upon_outcome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'].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isnull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())]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66799"/>
            <a:ext cx="8572500" cy="932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" y="2362200"/>
            <a:ext cx="8551164" cy="925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" y="3657600"/>
            <a:ext cx="346758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</TotalTime>
  <Words>265</Words>
  <Application>Microsoft Office PowerPoint</Application>
  <PresentationFormat>On-screen Show (4:3)</PresentationFormat>
  <Paragraphs>47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Best</dc:creator>
  <cp:lastModifiedBy>Best</cp:lastModifiedBy>
  <cp:revision>28</cp:revision>
  <dcterms:created xsi:type="dcterms:W3CDTF">2020-04-26T07:57:55Z</dcterms:created>
  <dcterms:modified xsi:type="dcterms:W3CDTF">2020-04-26T16:02:58Z</dcterms:modified>
</cp:coreProperties>
</file>