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9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3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6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1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0134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Swarnim Mahendra </a:t>
            </a:r>
            <a:r>
              <a:rPr dirty="0"/>
              <a:t>- Junior Consultant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27B3A-D6D2-C6DB-C185-84F6C292781C}"/>
              </a:ext>
            </a:extLst>
          </p:cNvPr>
          <p:cNvSpPr txBox="1"/>
          <p:nvPr/>
        </p:nvSpPr>
        <p:spPr>
          <a:xfrm>
            <a:off x="886690" y="1161424"/>
            <a:ext cx="27709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>
              <a:lnSpc>
                <a:spcPct val="15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marL="101600">
              <a:lnSpc>
                <a:spcPct val="15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Exploration</a:t>
            </a:r>
          </a:p>
          <a:p>
            <a:pPr marL="101600">
              <a:lnSpc>
                <a:spcPct val="15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Development</a:t>
            </a:r>
          </a:p>
          <a:p>
            <a:pPr marL="101600">
              <a:lnSpc>
                <a:spcPct val="15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Interpretation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ED0B4-0606-662E-8A6F-01D8AC22AF7B}"/>
              </a:ext>
            </a:extLst>
          </p:cNvPr>
          <p:cNvSpPr txBox="1"/>
          <p:nvPr/>
        </p:nvSpPr>
        <p:spPr>
          <a:xfrm>
            <a:off x="663621" y="1161424"/>
            <a:ext cx="446139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3.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4.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Goal of our Task 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169341" y="1661307"/>
            <a:ext cx="4318484" cy="239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Boost the company’s business by analyzing the existing customer demographic dataset to find the purchases done by different age groups.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To provide a recommendation regarding the newly recorded 1000 customers who should be targeted to reinforce the company’s performance in order to present a highly visualized data-driven target market profile. 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C87CD-0507-39EB-51BA-F4EE1FE0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79" y="1503658"/>
            <a:ext cx="4666436" cy="2839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57821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99312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Major Variables 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94189" y="1612907"/>
            <a:ext cx="4134600" cy="264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 in detail the underlying data’s properties for each field, such as variable distribution: Dependent or Independent.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some limitations in the given datasets like Missing values, Data-types, Incomplete data,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necessary data must be transformed and unwanted data should be removed, in such a way that it is in analysis-friendly-manner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1AB86-4D75-E5A5-AF3F-8824AA43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35" y="1341462"/>
            <a:ext cx="4568847" cy="2813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57821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99312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94189" y="677528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Wealth Segment &amp; Distribution: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94189" y="1612907"/>
            <a:ext cx="4134600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F11C9-8D05-9C68-4184-76C0FA758389}"/>
              </a:ext>
            </a:extLst>
          </p:cNvPr>
          <p:cNvSpPr txBox="1"/>
          <p:nvPr/>
        </p:nvSpPr>
        <p:spPr>
          <a:xfrm>
            <a:off x="290945" y="1052944"/>
            <a:ext cx="3463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variables involved: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Confirmed past 3 years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Wealth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DOB of recorded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Gender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9EE8C-A199-3E5E-3617-E1EB9F36228A}"/>
              </a:ext>
            </a:extLst>
          </p:cNvPr>
          <p:cNvSpPr txBox="1"/>
          <p:nvPr/>
        </p:nvSpPr>
        <p:spPr>
          <a:xfrm>
            <a:off x="290945" y="2294660"/>
            <a:ext cx="3158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 most needed customer base can be categorized as a segment of mass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Female customers across different wealth segments will be the major buying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Customers between the age 40 to 50 years old will have the biggest buying potential.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61F7E-5312-A7D0-7AFF-E05F9280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4" y="787938"/>
            <a:ext cx="4224827" cy="40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4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58343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49596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63303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Model: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49607" y="1344703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RFM model is implemented in response to classify the customer base by segments in detail and filter out the most needed segment that the company should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Mass customer segment will become a major customer base that the company should invest in according to purchase recency, frequency &amp; monetary.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3E24C-D4C1-C333-49A0-474A32A75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07" y="789708"/>
            <a:ext cx="4663034" cy="406977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670639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61783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56825" y="65130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Model Elements &amp; Results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14971" y="1293243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recent the customer visits are, the higher the customer retention will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frequent the purchase per customer is, the higher level of customer loyalty will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big-spending customers generally spend over an average $580 per transaction for bike-related products.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760D20-654F-7FBB-427C-FD9090D9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07" y="789708"/>
            <a:ext cx="4663034" cy="406977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103</TotalTime>
  <Words>338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Open Sans</vt:lpstr>
      <vt:lpstr>Open Sans Extrabold</vt:lpstr>
      <vt:lpstr>Open Sans Light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Swarnim Mahendra</cp:lastModifiedBy>
  <cp:revision>13</cp:revision>
  <dcterms:modified xsi:type="dcterms:W3CDTF">2023-07-18T10:37:28Z</dcterms:modified>
</cp:coreProperties>
</file>