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B21-The-Lazarus-Group-s-Attack-Operations-Targeting-Japan-by-Shusei-Tomonaga-Kota-Kino-and-Hayato-Sasaki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B21-The-Lazarus-Group-s-Attack-Operations-Targeting-Japan-by-Shusei-Tomonaga-Kota-Kino-and-Hayato-Sasaki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B21-The-Lazarus-Group-s-Attack-Operations-Targeting-Japan-by-Shusei-Tomonaga-Kota-Kino-and-Hayato-Sasaki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B21-The-Lazarus-Group-s-Attack-Operations-Targeting-Japan-by-Shusei-Tomonaga-Kota-Kino-and-Hayato-Sasaki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B21-The-Lazarus-Group-s-Attack-Operations-Targeting-Japan-by-Shusei-Tomonaga-Kota-Kino-and-Hayato-Sasaki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B21-The-Lazarus-Group-s-Attack-Operations-Targeting-Japan-by-Shusei-Tomonaga-Kota-Kino-and-Hayato-Sasaki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B21-The-Lazarus-Group-s-Attack-Operations-Targeting-Japan-by-Shusei-Tomonaga-Kota-Kino-and-Hayato-Sasaki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B21-The-Lazarus-Group-s-Attack-Operations-Targeting-Japan-by-Shusei-Tomonaga-Kota-Kino-and-Hayato-Sasaki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B21-The-Lazarus-Group-s-Attack-Operations-Targeting-Japan-by-Shusei-Tomonaga-Kota-Kino-and-Hayato-Sasaki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B21-The-Lazarus-Group-s-Attack-Operations-Targeting-Japan-by-Shusei-Tomonaga-Kota-Kino-and-Hayato-Sasaki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B21-The-Lazarus-Group-s-Attack-Operations-Targeting-Japan-by-Shusei-Tomonaga-Kota-Kino-and-Hayato-Sasaki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B21-The-Lazarus-Group-s-Attack-Operations-Targeting-Japan-by-Shusei-Tomonaga-Kota-Kino-and-Hayato-Sasaki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B21-The-Lazarus-Group-s-Attack-Operations-Targeting-Japan-by-Shusei-Tomonaga-Kota-Kino-and-Hayato-Sasaki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B21-The-Lazarus-Group-s-Attack-Operations-Targeting-Japan-by-Shusei-Tomonaga-Kota-Kino-and-Hayato-Sasaki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B21-The-Lazarus-Group-s-Attack-Operations-Targeting-Japan-by-Shusei-Tomonaga-Kota-Kino-and-Hayato-Sasaki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B21-The-Lazarus-Group-s-Attack-Operations-Targeting-Japan-by-Shusei-Tomonaga-Kota-Kino-and-Hayato-Sasaki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B21-The-Lazarus-Group-s-Attack-Operations-Targeting-Japan-by-Shusei-Tomonaga-Kota-Kino-and-Hayato-Sasaki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B21-The-Lazarus-Group-s-Attack-Operations-Targeting-Japan-by-Shusei-Tomonaga-Kota-Kino-and-Hayato-Sasaki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CB21-The-Lazarus-Group-s-Attack-Operations-Targeting-Japan-by-Shusei-Tomonaga-Kota-Kino-and-Hayato-Sasaki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CB21-The-Lazarus-Group-s-Attack-Operations-Targeting-Japan-by-Shusei-Tomonaga-Kota-Kino-and-Hayato-Sasaki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CB21-The-Lazarus-Group-s-Attack-Operations-Targeting-Japan-by-Shusei-Tomonaga-Kota-Kino-and-Hayato-Sasaki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CB21-The-Lazarus-Group-s-Attack-Operations-Targeting-Japan-by-Shusei-Tomonaga-Kota-Kino-and-Hayato-Sasaki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B21-The-Lazarus-Group-s-Attack-Operations-Targeting-Japan-by-Shusei-Tomonaga-Kota-Kino-and-Hayato-Sasaki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CB21-The-Lazarus-Group-s-Attack-Operations-Targeting-Japan-by-Shusei-Tomonaga-Kota-Kino-and-Hayato-Sasaki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CB21-The-Lazarus-Group-s-Attack-Operations-Targeting-Japan-by-Shusei-Tomonaga-Kota-Kino-and-Hayato-Sasaki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CB21-The-Lazarus-Group-s-Attack-Operations-Targeting-Japan-by-Shusei-Tomonaga-Kota-Kino-and-Hayato-Sasaki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CB21-The-Lazarus-Group-s-Attack-Operations-Targeting-Japan-by-Shusei-Tomonaga-Kota-Kino-and-Hayato-Sasaki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CB21-The-Lazarus-Group-s-Attack-Operations-Targeting-Japan-by-Shusei-Tomonaga-Kota-Kino-and-Hayato-Sasaki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CB21-The-Lazarus-Group-s-Attack-Operations-Targeting-Japan-by-Shusei-Tomonaga-Kota-Kino-and-Hayato-Sasaki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CB21-The-Lazarus-Group-s-Attack-Operations-Targeting-Japan-by-Shusei-Tomonaga-Kota-Kino-and-Hayato-Sasaki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CB21-The-Lazarus-Group-s-Attack-Operations-Targeting-Japan-by-Shusei-Tomonaga-Kota-Kino-and-Hayato-Sasaki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CB21-The-Lazarus-Group-s-Attack-Operations-Targeting-Japan-by-Shusei-Tomonaga-Kota-Kino-and-Hayato-Sasaki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CB21-The-Lazarus-Group-s-Attack-Operations-Targeting-Japan-by-Shusei-Tomonaga-Kota-Kino-and-Hayato-Sasaki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B21-The-Lazarus-Group-s-Attack-Operations-Targeting-Japan-by-Shusei-Tomonaga-Kota-Kino-and-Hayato-Sasaki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CB21-The-Lazarus-Group-s-Attack-Operations-Targeting-Japan-by-Shusei-Tomonaga-Kota-Kino-and-Hayato-Sasaki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CB21-The-Lazarus-Group-s-Attack-Operations-Targeting-Japan-by-Shusei-Tomonaga-Kota-Kino-and-Hayato-Sasaki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CB21-The-Lazarus-Group-s-Attack-Operations-Targeting-Japan-by-Shusei-Tomonaga-Kota-Kino-and-Hayato-Sasaki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CB21-The-Lazarus-Group-s-Attack-Operations-Targeting-Japan-by-Shusei-Tomonaga-Kota-Kino-and-Hayato-Sasaki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CB21-The-Lazarus-Group-s-Attack-Operations-Targeting-Japan-by-Shusei-Tomonaga-Kota-Kino-and-Hayato-Sasaki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CB21-The-Lazarus-Group-s-Attack-Operations-Targeting-Japan-by-Shusei-Tomonaga-Kota-Kino-and-Hayato-Sasaki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CB21-The-Lazarus-Group-s-Attack-Operations-Targeting-Japan-by-Shusei-Tomonaga-Kota-Kino-and-Hayato-Sasaki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CB21-The-Lazarus-Group-s-Attack-Operations-Targeting-Japan-by-Shusei-Tomonaga-Kota-Kino-and-Hayato-Sasaki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CB21-The-Lazarus-Group-s-Attack-Operations-Targeting-Japan-by-Shusei-Tomonaga-Kota-Kino-and-Hayato-Sasaki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CB21-The-Lazarus-Group-s-Attack-Operations-Targeting-Japan-by-Shusei-Tomonaga-Kota-Kino-and-Hayato-Sasaki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B21-The-Lazarus-Group-s-Attack-Operations-Targeting-Japan-by-Shusei-Tomonaga-Kota-Kino-and-Hayato-Sasaki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CB21-The-Lazarus-Group-s-Attack-Operations-Targeting-Japan-by-Shusei-Tomonaga-Kota-Kino-and-Hayato-Sasaki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CB21-The-Lazarus-Group-s-Attack-Operations-Targeting-Japan-by-Shusei-Tomonaga-Kota-Kino-and-Hayato-Sasaki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CB21-The-Lazarus-Group-s-Attack-Operations-Targeting-Japan-by-Shusei-Tomonaga-Kota-Kino-and-Hayato-Sasaki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CB21-The-Lazarus-Group-s-Attack-Operations-Targeting-Japan-by-Shusei-Tomonaga-Kota-Kino-and-Hayato-Sasaki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CB21-The-Lazarus-Group-s-Attack-Operations-Targeting-Japan-by-Shusei-Tomonaga-Kota-Kino-and-Hayato-Sasaki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CB21-The-Lazarus-Group-s-Attack-Operations-Targeting-Japan-by-Shusei-Tomonaga-Kota-Kino-and-Hayato-Sasaki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CB21-The-Lazarus-Group-s-Attack-Operations-Targeting-Japan-by-Shusei-Tomonaga-Kota-Kino-and-Hayato-Sasaki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CB21-The-Lazarus-Group-s-Attack-Operations-Targeting-Japan-by-Shusei-Tomonaga-Kota-Kino-and-Hayato-Sasaki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CB21-The-Lazarus-Group-s-Attack-Operations-Targeting-Japan-by-Shusei-Tomonaga-Kota-Kino-and-Hayato-Sasaki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9-CB21-The-Lazarus-Group-s-Attack-Operations-Targeting-Japan-by-Shusei-Tomonaga-Kota-Kino-and-Hayato-Sasaki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B21-The-Lazarus-Group-s-Attack-Operations-Targeting-Japan-by-Shusei-Tomonaga-Kota-Kino-and-Hayato-Sasaki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0-CB21-The-Lazarus-Group-s-Attack-Operations-Targeting-Japan-by-Shusei-Tomonaga-Kota-Kino-and-Hayato-Sasaki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1-CB21-The-Lazarus-Group-s-Attack-Operations-Targeting-Japan-by-Shusei-Tomonaga-Kota-Kino-and-Hayato-Sasaki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-CB21-The-Lazarus-Group-s-Attack-Operations-Targeting-Japan-by-Shusei-Tomonaga-Kota-Kino-and-Hayato-Sasaki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3-CB21-The-Lazarus-Group-s-Attack-Operations-Targeting-Japan-by-Shusei-Tomonaga-Kota-Kino-and-Hayato-Sasaki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4-CB21-The-Lazarus-Group-s-Attack-Operations-Targeting-Japan-by-Shusei-Tomonaga-Kota-Kino-and-Hayato-Sasaki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5-CB21-The-Lazarus-Group-s-Attack-Operations-Targeting-Japan-by-Shusei-Tomonaga-Kota-Kino-and-Hayato-Sasaki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-CB21-The-Lazarus-Group-s-Attack-Operations-Targeting-Japan-by-Shusei-Tomonaga-Kota-Kino-and-Hayato-Sasaki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7-CB21-The-Lazarus-Group-s-Attack-Operations-Targeting-Japan-by-Shusei-Tomonaga-Kota-Kino-and-Hayato-Sasaki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8-CB21-The-Lazarus-Group-s-Attack-Operations-Targeting-Japan-by-Shusei-Tomonaga-Kota-Kino-and-Hayato-Sasaki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9-CB21-The-Lazarus-Group-s-Attack-Operations-Targeting-Japan-by-Shusei-Tomonaga-Kota-Kino-and-Hayato-Sasaki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B21-The-Lazarus-Group-s-Attack-Operations-Targeting-Japan-by-Shusei-Tomonaga-Kota-Kino-and-Hayato-Sasaki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0-CB21-The-Lazarus-Group-s-Attack-Operations-Targeting-Japan-by-Shusei-Tomonaga-Kota-Kino-and-Hayato-Sasaki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1-CB21-The-Lazarus-Group-s-Attack-Operations-Targeting-Japan-by-Shusei-Tomonaga-Kota-Kino-and-Hayato-Sasaki-7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2-CB21-The-Lazarus-Group-s-Attack-Operations-Targeting-Japan-by-Shusei-Tomonaga-Kota-Kino-and-Hayato-Sasaki-7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3-CB21-The-Lazarus-Group-s-Attack-Operations-Targeting-Japan-by-Shusei-Tomonaga-Kota-Kino-and-Hayato-Sasaki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-CB21-The-Lazarus-Group-s-Attack-Operations-Targeting-Japan-by-Shusei-Tomonaga-Kota-Kino-and-Hayato-Sasaki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5-CB21-The-Lazarus-Group-s-Attack-Operations-Targeting-Japan-by-Shusei-Tomonaga-Kota-Kino-and-Hayato-Sasaki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6-CB21-The-Lazarus-Group-s-Attack-Operations-Targeting-Japan-by-Shusei-Tomonaga-Kota-Kino-and-Hayato-Sasaki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7-CB21-The-Lazarus-Group-s-Attack-Operations-Targeting-Japan-by-Shusei-Tomonaga-Kota-Kino-and-Hayato-Sasaki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8-CB21-The-Lazarus-Group-s-Attack-Operations-Targeting-Japan-by-Shusei-Tomonaga-Kota-Kino-and-Hayato-Sasaki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9-CB21-The-Lazarus-Group-s-Attack-Operations-Targeting-Japan-by-Shusei-Tomonaga-Kota-Kino-and-Hayato-Sasaki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B21-The-Lazarus-Group-s-Attack-Operations-Targeting-Japan-by-Shusei-Tomonaga-Kota-Kino-and-Hayato-Sasaki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0-CB21-The-Lazarus-Group-s-Attack-Operations-Targeting-Japan-by-Shusei-Tomonaga-Kota-Kino-and-Hayato-Sasaki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1-CB21-The-Lazarus-Group-s-Attack-Operations-Targeting-Japan-by-Shusei-Tomonaga-Kota-Kino-and-Hayato-Sasaki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2-CB21-The-Lazarus-Group-s-Attack-Operations-Targeting-Japan-by-Shusei-Tomonaga-Kota-Kino-and-Hayato-Sasaki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3-CB21-The-Lazarus-Group-s-Attack-Operations-Targeting-Japan-by-Shusei-Tomonaga-Kota-Kino-and-Hayato-Sasaki-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4-CB21-The-Lazarus-Group-s-Attack-Operations-Targeting-Japan-by-Shusei-Tomonaga-Kota-Kino-and-Hayato-Sasaki-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5-CB21-The-Lazarus-Group-s-Attack-Operations-Targeting-Japan-by-Shusei-Tomonaga-Kota-Kino-and-Hayato-Sasaki-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6-CB21-The-Lazarus-Group-s-Attack-Operations-Targeting-Japan-by-Shusei-Tomonaga-Kota-Kino-and-Hayato-Sasaki-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7-CB21-The-Lazarus-Group-s-Attack-Operations-Targeting-Japan-by-Shusei-Tomonaga-Kota-Kino-and-Hayato-Sasaki-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8-CB21-The-Lazarus-Group-s-Attack-Operations-Targeting-Japan-by-Shusei-Tomonaga-Kota-Kino-and-Hayato-Sasaki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9-CB21-The-Lazarus-Group-s-Attack-Operations-Targeting-Japan-by-Shusei-Tomonaga-Kota-Kino-and-Hayato-Sasaki-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B21-The-Lazarus-Group-s-Attack-Operations-Targeting-Japan-by-Shusei-Tomonaga-Kota-Kino-and-Hayato-Sasaki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0-CB21-The-Lazarus-Group-s-Attack-Operations-Targeting-Japan-by-Shusei-Tomonaga-Kota-Kino-and-Hayato-Sasaki-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1-CB21-The-Lazarus-Group-s-Attack-Operations-Targeting-Japan-by-Shusei-Tomonaga-Kota-Kino-and-Hayato-Sasaki-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2-CB21-The-Lazarus-Group-s-Attack-Operations-Targeting-Japan-by-Shusei-Tomonaga-Kota-Kino-and-Hayato-Sasaki-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