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43" r:id="rId45"/>
    <p:sldMasterId id="2147483745" r:id="rId46"/>
    <p:sldMasterId id="2147483747" r:id="rId47"/>
    <p:sldMasterId id="2147483749" r:id="rId48"/>
    <p:sldMasterId id="2147483751" r:id="rId49"/>
    <p:sldMasterId id="2147483753" r:id="rId50"/>
    <p:sldMasterId id="2147483755" r:id="rId51"/>
    <p:sldMasterId id="2147483757" r:id="rId52"/>
    <p:sldMasterId id="2147483759" r:id="rId53"/>
    <p:sldMasterId id="2147483761" r:id="rId54"/>
    <p:sldMasterId id="2147483763" r:id="rId55"/>
    <p:sldMasterId id="2147483765" r:id="rId56"/>
    <p:sldMasterId id="2147483767" r:id="rId57"/>
    <p:sldMasterId id="2147483769" r:id="rId58"/>
    <p:sldMasterId id="2147483771" r:id="rId59"/>
    <p:sldMasterId id="2147483773" r:id="rId60"/>
    <p:sldMasterId id="2147483775" r:id="rId61"/>
    <p:sldMasterId id="2147483777" r:id="rId62"/>
    <p:sldMasterId id="2147483779" r:id="rId63"/>
    <p:sldMasterId id="2147483781" r:id="rId64"/>
    <p:sldMasterId id="2147483783" r:id="rId65"/>
    <p:sldMasterId id="2147483785" r:id="rId66"/>
    <p:sldMasterId id="2147483787" r:id="rId67"/>
    <p:sldMasterId id="2147483789" r:id="rId68"/>
    <p:sldMasterId id="2147483791" r:id="rId69"/>
    <p:sldMasterId id="2147483793" r:id="rId70"/>
    <p:sldMasterId id="2147483795" r:id="rId71"/>
    <p:sldMasterId id="2147483797" r:id="rId72"/>
    <p:sldMasterId id="2147483799" r:id="rId73"/>
    <p:sldMasterId id="2147483801" r:id="rId74"/>
    <p:sldMasterId id="2147483803" r:id="rId75"/>
    <p:sldMasterId id="2147483805" r:id="rId76"/>
    <p:sldMasterId id="2147483807" r:id="rId77"/>
    <p:sldMasterId id="2147483809" r:id="rId78"/>
    <p:sldMasterId id="2147483811" r:id="rId79"/>
    <p:sldMasterId id="2147483813" r:id="rId80"/>
    <p:sldMasterId id="2147483815" r:id="rId81"/>
    <p:sldMasterId id="2147483817" r:id="rId82"/>
    <p:sldMasterId id="2147483819" r:id="rId83"/>
    <p:sldMasterId id="2147483821" r:id="rId84"/>
    <p:sldMasterId id="2147483823" r:id="rId85"/>
    <p:sldMasterId id="2147483825" r:id="rId86"/>
    <p:sldMasterId id="2147483827" r:id="rId87"/>
    <p:sldMasterId id="2147483829" r:id="rId88"/>
    <p:sldMasterId id="2147483831" r:id="rId89"/>
    <p:sldMasterId id="2147483833" r:id="rId90"/>
    <p:sldMasterId id="2147483835" r:id="rId91"/>
    <p:sldMasterId id="2147483837" r:id="rId92"/>
    <p:sldMasterId id="2147483839" r:id="rId93"/>
    <p:sldMasterId id="2147483841" r:id="rId94"/>
    <p:sldMasterId id="2147483843" r:id="rId95"/>
    <p:sldMasterId id="2147483845" r:id="rId96"/>
    <p:sldMasterId id="2147483847" r:id="rId97"/>
  </p:sldMasterIdLst>
  <p:notesMasterIdLst>
    <p:notesMasterId r:id="rId98"/>
  </p:notesMasterIdLst>
  <p:sldIdLst>
    <p:sldId id="256" r:id="rId99"/>
    <p:sldId id="257" r:id="rId100"/>
    <p:sldId id="258" r:id="rId101"/>
    <p:sldId id="259" r:id="rId102"/>
    <p:sldId id="260" r:id="rId103"/>
    <p:sldId id="261" r:id="rId104"/>
    <p:sldId id="262" r:id="rId105"/>
    <p:sldId id="263" r:id="rId106"/>
    <p:sldId id="264" r:id="rId107"/>
    <p:sldId id="265" r:id="rId108"/>
    <p:sldId id="266" r:id="rId109"/>
    <p:sldId id="267" r:id="rId110"/>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Master" Target="slideMasters/slideMaster61.xml"/><Relationship Id="rId63" Type="http://schemas.openxmlformats.org/officeDocument/2006/relationships/slideMaster" Target="slideMasters/slideMaster62.xml"/><Relationship Id="rId64" Type="http://schemas.openxmlformats.org/officeDocument/2006/relationships/slideMaster" Target="slideMasters/slideMaster63.xml"/><Relationship Id="rId65" Type="http://schemas.openxmlformats.org/officeDocument/2006/relationships/slideMaster" Target="slideMasters/slideMaster64.xml"/><Relationship Id="rId66" Type="http://schemas.openxmlformats.org/officeDocument/2006/relationships/slideMaster" Target="slideMasters/slideMaster65.xml"/><Relationship Id="rId67" Type="http://schemas.openxmlformats.org/officeDocument/2006/relationships/slideMaster" Target="slideMasters/slideMaster66.xml"/><Relationship Id="rId68" Type="http://schemas.openxmlformats.org/officeDocument/2006/relationships/slideMaster" Target="slideMasters/slideMaster67.xml"/><Relationship Id="rId69" Type="http://schemas.openxmlformats.org/officeDocument/2006/relationships/slideMaster" Target="slideMasters/slideMaster68.xml"/><Relationship Id="rId70" Type="http://schemas.openxmlformats.org/officeDocument/2006/relationships/slideMaster" Target="slideMasters/slideMaster69.xml"/><Relationship Id="rId71" Type="http://schemas.openxmlformats.org/officeDocument/2006/relationships/slideMaster" Target="slideMasters/slideMaster70.xml"/><Relationship Id="rId72" Type="http://schemas.openxmlformats.org/officeDocument/2006/relationships/slideMaster" Target="slideMasters/slideMaster71.xml"/><Relationship Id="rId73" Type="http://schemas.openxmlformats.org/officeDocument/2006/relationships/slideMaster" Target="slideMasters/slideMaster72.xml"/><Relationship Id="rId74" Type="http://schemas.openxmlformats.org/officeDocument/2006/relationships/slideMaster" Target="slideMasters/slideMaster73.xml"/><Relationship Id="rId75" Type="http://schemas.openxmlformats.org/officeDocument/2006/relationships/slideMaster" Target="slideMasters/slideMaster74.xml"/><Relationship Id="rId76" Type="http://schemas.openxmlformats.org/officeDocument/2006/relationships/slideMaster" Target="slideMasters/slideMaster75.xml"/><Relationship Id="rId77" Type="http://schemas.openxmlformats.org/officeDocument/2006/relationships/slideMaster" Target="slideMasters/slideMaster76.xml"/><Relationship Id="rId78" Type="http://schemas.openxmlformats.org/officeDocument/2006/relationships/slideMaster" Target="slideMasters/slideMaster77.xml"/><Relationship Id="rId79" Type="http://schemas.openxmlformats.org/officeDocument/2006/relationships/slideMaster" Target="slideMasters/slideMaster78.xml"/><Relationship Id="rId80" Type="http://schemas.openxmlformats.org/officeDocument/2006/relationships/slideMaster" Target="slideMasters/slideMaster79.xml"/><Relationship Id="rId81" Type="http://schemas.openxmlformats.org/officeDocument/2006/relationships/slideMaster" Target="slideMasters/slideMaster80.xml"/><Relationship Id="rId82" Type="http://schemas.openxmlformats.org/officeDocument/2006/relationships/slideMaster" Target="slideMasters/slideMaster81.xml"/><Relationship Id="rId83" Type="http://schemas.openxmlformats.org/officeDocument/2006/relationships/slideMaster" Target="slideMasters/slideMaster82.xml"/><Relationship Id="rId84" Type="http://schemas.openxmlformats.org/officeDocument/2006/relationships/slideMaster" Target="slideMasters/slideMaster83.xml"/><Relationship Id="rId85" Type="http://schemas.openxmlformats.org/officeDocument/2006/relationships/slideMaster" Target="slideMasters/slideMaster84.xml"/><Relationship Id="rId86" Type="http://schemas.openxmlformats.org/officeDocument/2006/relationships/slideMaster" Target="slideMasters/slideMaster85.xml"/><Relationship Id="rId87" Type="http://schemas.openxmlformats.org/officeDocument/2006/relationships/slideMaster" Target="slideMasters/slideMaster86.xml"/><Relationship Id="rId88" Type="http://schemas.openxmlformats.org/officeDocument/2006/relationships/slideMaster" Target="slideMasters/slideMaster87.xml"/><Relationship Id="rId89" Type="http://schemas.openxmlformats.org/officeDocument/2006/relationships/slideMaster" Target="slideMasters/slideMaster88.xml"/><Relationship Id="rId90" Type="http://schemas.openxmlformats.org/officeDocument/2006/relationships/slideMaster" Target="slideMasters/slideMaster89.xml"/><Relationship Id="rId91" Type="http://schemas.openxmlformats.org/officeDocument/2006/relationships/slideMaster" Target="slideMasters/slideMaster90.xml"/><Relationship Id="rId92" Type="http://schemas.openxmlformats.org/officeDocument/2006/relationships/slideMaster" Target="slideMasters/slideMaster91.xml"/><Relationship Id="rId93" Type="http://schemas.openxmlformats.org/officeDocument/2006/relationships/slideMaster" Target="slideMasters/slideMaster92.xml"/><Relationship Id="rId94" Type="http://schemas.openxmlformats.org/officeDocument/2006/relationships/slideMaster" Target="slideMasters/slideMaster93.xml"/><Relationship Id="rId95" Type="http://schemas.openxmlformats.org/officeDocument/2006/relationships/slideMaster" Target="slideMasters/slideMaster94.xml"/><Relationship Id="rId96" Type="http://schemas.openxmlformats.org/officeDocument/2006/relationships/slideMaster" Target="slideMasters/slideMaster95.xml"/><Relationship Id="rId97" Type="http://schemas.openxmlformats.org/officeDocument/2006/relationships/slideMaster" Target="slideMasters/slideMaster96.xml"/><Relationship Id="rId98" Type="http://schemas.openxmlformats.org/officeDocument/2006/relationships/notesMaster" Target="notesMasters/notesMaster1.xml"/><Relationship Id="rId99" Type="http://schemas.openxmlformats.org/officeDocument/2006/relationships/slide" Target="slides/slide1.xml"/><Relationship Id="rId100" Type="http://schemas.openxmlformats.org/officeDocument/2006/relationships/slide" Target="slides/slide2.xml"/><Relationship Id="rId101" Type="http://schemas.openxmlformats.org/officeDocument/2006/relationships/slide" Target="slides/slide3.xml"/><Relationship Id="rId102" Type="http://schemas.openxmlformats.org/officeDocument/2006/relationships/slide" Target="slides/slide4.xml"/><Relationship Id="rId103" Type="http://schemas.openxmlformats.org/officeDocument/2006/relationships/slide" Target="slides/slide5.xml"/><Relationship Id="rId104" Type="http://schemas.openxmlformats.org/officeDocument/2006/relationships/slide" Target="slides/slide6.xml"/><Relationship Id="rId105" Type="http://schemas.openxmlformats.org/officeDocument/2006/relationships/slide" Target="slides/slide7.xml"/><Relationship Id="rId106" Type="http://schemas.openxmlformats.org/officeDocument/2006/relationships/slide" Target="slides/slide8.xml"/><Relationship Id="rId107" Type="http://schemas.openxmlformats.org/officeDocument/2006/relationships/slide" Target="slides/slide9.xml"/><Relationship Id="rId108" Type="http://schemas.openxmlformats.org/officeDocument/2006/relationships/slide" Target="slides/slide10.xml"/><Relationship Id="rId109" Type="http://schemas.openxmlformats.org/officeDocument/2006/relationships/slide" Target="slides/slide11.xml"/><Relationship Id="rId110" Type="http://schemas.openxmlformats.org/officeDocument/2006/relationships/slide" Target="slides/slide12.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7.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trike="noStrike" u="none">
                <a:solidFill>
                  <a:srgbClr val="000000"/>
                </a:solidFill>
                <a:uFillTx/>
                <a:latin typeface="Arial"/>
              </a:rPr>
              <a:t>Click to move the slide</a:t>
            </a:r>
            <a:endParaRPr b="0" lang="en-IN" sz="4400" strike="noStrike" u="none">
              <a:solidFill>
                <a:srgbClr val="000000"/>
              </a:solidFill>
              <a:uFillTx/>
              <a:latin typeface="Arial"/>
            </a:endParaRPr>
          </a:p>
        </p:txBody>
      </p:sp>
      <p:sp>
        <p:nvSpPr>
          <p:cNvPr id="6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62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622" name="PlaceHolder 4"/>
          <p:cNvSpPr>
            <a:spLocks noGrp="1"/>
          </p:cNvSpPr>
          <p:nvPr>
            <p:ph type="dt" idx="9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623" name="PlaceHolder 5"/>
          <p:cNvSpPr>
            <a:spLocks noGrp="1"/>
          </p:cNvSpPr>
          <p:nvPr>
            <p:ph type="ftr" idx="98"/>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24" name="PlaceHolder 6"/>
          <p:cNvSpPr>
            <a:spLocks noGrp="1"/>
          </p:cNvSpPr>
          <p:nvPr>
            <p:ph type="sldNum" idx="9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C16B7F2E-2775-42AE-9A22-0294B62C6CBF}"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sldImg"/>
          </p:nvPr>
        </p:nvSpPr>
        <p:spPr>
          <a:xfrm>
            <a:off x="380880" y="685800"/>
            <a:ext cx="6095160" cy="3428280"/>
          </a:xfrm>
          <a:prstGeom prst="rect">
            <a:avLst/>
          </a:prstGeom>
          <a:ln w="0">
            <a:noFill/>
          </a:ln>
        </p:spPr>
      </p:sp>
      <p:sp>
        <p:nvSpPr>
          <p:cNvPr id="658" name="PlaceHolder 2"/>
          <p:cNvSpPr>
            <a:spLocks noGrp="1"/>
          </p:cNvSpPr>
          <p:nvPr>
            <p:ph type="body"/>
          </p:nvPr>
        </p:nvSpPr>
        <p:spPr>
          <a:xfrm>
            <a:off x="914400" y="4343400"/>
            <a:ext cx="5028480" cy="411408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IN" sz="2000" strike="noStrike" u="none">
                <a:solidFill>
                  <a:srgbClr val="000000"/>
                </a:solidFill>
                <a:uFillTx/>
                <a:latin typeface="Arial"/>
              </a:rPr>
              <a:t>source : https://www.thehindu.com/business/Economy/microsoft-crowdstrike-outage-only-10-banks-and-nbfcs-had-minor-disruptions-says-rbi/article68422276.ece source:- https://www.theverge.com/2024/7/19/24201717/windows-bsod-crowdstrike-outage-issue</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8"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
          </p:nvPr>
        </p:nvSpPr>
        <p:spPr/>
        <p:txBody>
          <a:bodyPr/>
          <a:p>
            <a:fld id="{C0BEA749-C028-49FC-824A-8F9B3373836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80582D20-AC59-4C8A-AAAD-2BA2890F809D}" type="slidenum">
              <a:t>&lt;#&gt;</a:t>
            </a:fld>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8">
    <p:spTree>
      <p:nvGrpSpPr>
        <p:cNvPr id="1" name=""/>
        <p:cNvGrpSpPr/>
        <p:nvPr/>
      </p:nvGrpSpPr>
      <p:grpSpPr>
        <a:xfrm>
          <a:off x="0" y="0"/>
          <a:ext cx="0" cy="0"/>
          <a:chOff x="0" y="0"/>
          <a:chExt cx="0" cy="0"/>
        </a:xfrm>
      </p:grpSpPr>
      <p:sp>
        <p:nvSpPr>
          <p:cNvPr id="5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1"/>
          </p:nvPr>
        </p:nvSpPr>
        <p:spPr/>
        <p:txBody>
          <a:bodyPr/>
          <a:p>
            <a:fld id="{A0F2BF82-11DF-4F88-8020-D72DD553922A}"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9">
    <p:spTree>
      <p:nvGrpSpPr>
        <p:cNvPr id="1" name=""/>
        <p:cNvGrpSpPr/>
        <p:nvPr/>
      </p:nvGrpSpPr>
      <p:grpSpPr>
        <a:xfrm>
          <a:off x="0" y="0"/>
          <a:ext cx="0" cy="0"/>
          <a:chOff x="0" y="0"/>
          <a:chExt cx="0" cy="0"/>
        </a:xfrm>
      </p:grpSpPr>
      <p:sp>
        <p:nvSpPr>
          <p:cNvPr id="5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9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9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92"/>
          </p:nvPr>
        </p:nvSpPr>
        <p:spPr/>
        <p:txBody>
          <a:bodyPr/>
          <a:p>
            <a:fld id="{27305C49-5F38-4369-90A2-F09650A1858C}"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0">
    <p:spTree>
      <p:nvGrpSpPr>
        <p:cNvPr id="1" name=""/>
        <p:cNvGrpSpPr/>
        <p:nvPr/>
      </p:nvGrpSpPr>
      <p:grpSpPr>
        <a:xfrm>
          <a:off x="0" y="0"/>
          <a:ext cx="0" cy="0"/>
          <a:chOff x="0" y="0"/>
          <a:chExt cx="0" cy="0"/>
        </a:xfrm>
      </p:grpSpPr>
      <p:sp>
        <p:nvSpPr>
          <p:cNvPr id="59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93"/>
          </p:nvPr>
        </p:nvSpPr>
        <p:spPr/>
        <p:txBody>
          <a:bodyPr/>
          <a:p>
            <a:fld id="{5F72B061-D758-43FF-B055-AC29D1929A72}"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81">
    <p:spTree>
      <p:nvGrpSpPr>
        <p:cNvPr id="1" name=""/>
        <p:cNvGrpSpPr/>
        <p:nvPr/>
      </p:nvGrpSpPr>
      <p:grpSpPr>
        <a:xfrm>
          <a:off x="0" y="0"/>
          <a:ext cx="0" cy="0"/>
          <a:chOff x="0" y="0"/>
          <a:chExt cx="0" cy="0"/>
        </a:xfrm>
      </p:grpSpPr>
      <p:sp>
        <p:nvSpPr>
          <p:cNvPr id="2" name="PlaceHolder 1"/>
          <p:cNvSpPr>
            <a:spLocks noGrp="1"/>
          </p:cNvSpPr>
          <p:nvPr>
            <p:ph type="sldNum" idx="94"/>
          </p:nvPr>
        </p:nvSpPr>
        <p:spPr/>
        <p:txBody>
          <a:bodyPr/>
          <a:p>
            <a:fld id="{D3BD33A0-8C28-412D-A153-8D14C309B296}"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82">
    <p:spTree>
      <p:nvGrpSpPr>
        <p:cNvPr id="1" name=""/>
        <p:cNvGrpSpPr/>
        <p:nvPr/>
      </p:nvGrpSpPr>
      <p:grpSpPr>
        <a:xfrm>
          <a:off x="0" y="0"/>
          <a:ext cx="0" cy="0"/>
          <a:chOff x="0" y="0"/>
          <a:chExt cx="0" cy="0"/>
        </a:xfrm>
      </p:grpSpPr>
      <p:sp>
        <p:nvSpPr>
          <p:cNvPr id="6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0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5"/>
          </p:nvPr>
        </p:nvSpPr>
        <p:spPr/>
        <p:txBody>
          <a:bodyPr/>
          <a:p>
            <a:fld id="{F2BBD85D-596E-4557-9950-68D8623B14CA}"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83">
    <p:spTree>
      <p:nvGrpSpPr>
        <p:cNvPr id="1" name=""/>
        <p:cNvGrpSpPr/>
        <p:nvPr/>
      </p:nvGrpSpPr>
      <p:grpSpPr>
        <a:xfrm>
          <a:off x="0" y="0"/>
          <a:ext cx="0" cy="0"/>
          <a:chOff x="0" y="0"/>
          <a:chExt cx="0" cy="0"/>
        </a:xfrm>
      </p:grpSpPr>
      <p:sp>
        <p:nvSpPr>
          <p:cNvPr id="6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1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6"/>
          </p:nvPr>
        </p:nvSpPr>
        <p:spPr/>
        <p:txBody>
          <a:bodyPr/>
          <a:p>
            <a:fld id="{EC747CB8-66F6-44C7-870A-9F3D740B8E5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1"/>
          </p:nvPr>
        </p:nvSpPr>
        <p:spPr/>
        <p:txBody>
          <a:bodyPr/>
          <a:p>
            <a:fld id="{5150DFB8-E761-4BFB-B1E1-C3EBF8EA113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7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2"/>
          </p:nvPr>
        </p:nvSpPr>
        <p:spPr/>
        <p:txBody>
          <a:bodyPr/>
          <a:p>
            <a:fld id="{0323FCA6-753F-421A-8AC5-76482C3344C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13"/>
          </p:nvPr>
        </p:nvSpPr>
        <p:spPr/>
        <p:txBody>
          <a:bodyPr/>
          <a:p>
            <a:fld id="{76EEC030-BC93-4603-BD82-E011C7C0AB5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14"/>
          </p:nvPr>
        </p:nvSpPr>
        <p:spPr/>
        <p:txBody>
          <a:bodyPr/>
          <a:p>
            <a:fld id="{A5CF7834-7DAC-4204-9210-123EC03EB9E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9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15"/>
          </p:nvPr>
        </p:nvSpPr>
        <p:spPr/>
        <p:txBody>
          <a:bodyPr/>
          <a:p>
            <a:fld id="{78E83561-ACB4-4086-BC82-FECBD89A845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6E8FFC1E-12DE-48F4-85F5-2DC69C9E1D2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D8530D95-C900-4096-930D-ED0E20E9958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8"/>
          </p:nvPr>
        </p:nvSpPr>
        <p:spPr/>
        <p:txBody>
          <a:bodyPr/>
          <a:p>
            <a:fld id="{1E977165-0719-49EC-83B5-98A063E6033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1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9"/>
          </p:nvPr>
        </p:nvSpPr>
        <p:spPr/>
        <p:txBody>
          <a:bodyPr/>
          <a:p>
            <a:fld id="{4CB8FF59-4ED3-4A55-A891-DFA8D848521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14"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15"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2"/>
          </p:nvPr>
        </p:nvSpPr>
        <p:spPr/>
        <p:txBody>
          <a:bodyPr/>
          <a:p>
            <a:fld id="{E40DB35B-966B-4FB5-BC2A-A984F52B23A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2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2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0"/>
          </p:nvPr>
        </p:nvSpPr>
        <p:spPr/>
        <p:txBody>
          <a:bodyPr/>
          <a:p>
            <a:fld id="{02BB9D75-42C7-46D9-84BF-699F498DA0F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2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21"/>
          </p:nvPr>
        </p:nvSpPr>
        <p:spPr/>
        <p:txBody>
          <a:bodyPr/>
          <a:p>
            <a:fld id="{5E8552F8-5AA8-46AF-A601-364FCC433D6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BED0E59B-AB87-41ED-BF6A-5A9C15EE0A05}"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3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3"/>
          </p:nvPr>
        </p:nvSpPr>
        <p:spPr/>
        <p:txBody>
          <a:bodyPr/>
          <a:p>
            <a:fld id="{FFDA8FCF-DDC8-4339-8801-22969241192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4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4"/>
          </p:nvPr>
        </p:nvSpPr>
        <p:spPr/>
        <p:txBody>
          <a:bodyPr/>
          <a:p>
            <a:fld id="{03869B56-93A5-4AF5-903E-5403F07E837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1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5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6"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7"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5"/>
          </p:nvPr>
        </p:nvSpPr>
        <p:spPr/>
        <p:txBody>
          <a:bodyPr/>
          <a:p>
            <a:fld id="{10BC9625-A6F5-4856-A57D-BF0DBE38A56C}"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1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63"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64"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6"/>
          </p:nvPr>
        </p:nvSpPr>
        <p:spPr/>
        <p:txBody>
          <a:bodyPr/>
          <a:p>
            <a:fld id="{3E7B6F91-C94E-44A5-AD62-C290257AF953}"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1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72"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4"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5"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27"/>
          </p:nvPr>
        </p:nvSpPr>
        <p:spPr/>
        <p:txBody>
          <a:bodyPr/>
          <a:p>
            <a:fld id="{1AE68DD8-D182-4981-A515-DCADF11DF7B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sldNum" idx="28"/>
          </p:nvPr>
        </p:nvSpPr>
        <p:spPr/>
        <p:txBody>
          <a:bodyPr/>
          <a:p>
            <a:fld id="{4C515A2F-485B-4D2F-90B9-EF499C6B727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sldNum" idx="29"/>
          </p:nvPr>
        </p:nvSpPr>
        <p:spPr/>
        <p:txBody>
          <a:bodyPr/>
          <a:p>
            <a:fld id="{83688073-CC2F-4953-90E5-C75EFCFBC5D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2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6"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6"/>
          <p:cNvSpPr>
            <a:spLocks noGrp="1"/>
          </p:cNvSpPr>
          <p:nvPr>
            <p:ph type="sldNum" idx="3"/>
          </p:nvPr>
        </p:nvSpPr>
        <p:spPr/>
        <p:txBody>
          <a:bodyPr/>
          <a:p>
            <a:fld id="{BFD6E462-8FDB-4A3F-9065-57123C01CBE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1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8"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0"/>
          </p:nvPr>
        </p:nvSpPr>
        <p:spPr/>
        <p:txBody>
          <a:bodyPr/>
          <a:p>
            <a:fld id="{CC499A69-6257-4FA1-9E2F-BE861A0FB72A}"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19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3"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1"/>
          </p:nvPr>
        </p:nvSpPr>
        <p:spPr/>
        <p:txBody>
          <a:bodyPr/>
          <a:p>
            <a:fld id="{CA043306-1EA3-4D78-90E6-5D30C8EFC4C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1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2"/>
          </p:nvPr>
        </p:nvSpPr>
        <p:spPr/>
        <p:txBody>
          <a:bodyPr/>
          <a:p>
            <a:fld id="{D352DE55-1F1B-41D6-A170-468F54AC0A01}"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2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33"/>
          </p:nvPr>
        </p:nvSpPr>
        <p:spPr/>
        <p:txBody>
          <a:bodyPr/>
          <a:p>
            <a:fld id="{21C9F348-9AF0-4682-9181-BF2E0AFFB01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21">
    <p:spTree>
      <p:nvGrpSpPr>
        <p:cNvPr id="1" name=""/>
        <p:cNvGrpSpPr/>
        <p:nvPr/>
      </p:nvGrpSpPr>
      <p:grpSpPr>
        <a:xfrm>
          <a:off x="0" y="0"/>
          <a:ext cx="0" cy="0"/>
          <a:chOff x="0" y="0"/>
          <a:chExt cx="0" cy="0"/>
        </a:xfrm>
      </p:grpSpPr>
      <p:sp>
        <p:nvSpPr>
          <p:cNvPr id="2" name="PlaceHolder 1"/>
          <p:cNvSpPr>
            <a:spLocks noGrp="1"/>
          </p:cNvSpPr>
          <p:nvPr>
            <p:ph type="sldNum" idx="34"/>
          </p:nvPr>
        </p:nvSpPr>
        <p:spPr/>
        <p:txBody>
          <a:bodyPr/>
          <a:p>
            <a:fld id="{96E72E1B-42FA-460D-B593-74ED665D6F7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2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5"/>
          </p:nvPr>
        </p:nvSpPr>
        <p:spPr/>
        <p:txBody>
          <a:bodyPr/>
          <a:p>
            <a:fld id="{8E97639C-4E8C-4F40-8C70-3248CCA960B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2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6"/>
          </p:nvPr>
        </p:nvSpPr>
        <p:spPr/>
        <p:txBody>
          <a:bodyPr/>
          <a:p>
            <a:fld id="{5CD0568A-19D1-493B-B325-10F64286EE0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4">
    <p:spTree>
      <p:nvGrpSpPr>
        <p:cNvPr id="1" name=""/>
        <p:cNvGrpSpPr/>
        <p:nvPr/>
      </p:nvGrpSpPr>
      <p:grpSpPr>
        <a:xfrm>
          <a:off x="0" y="0"/>
          <a:ext cx="0" cy="0"/>
          <a:chOff x="0" y="0"/>
          <a:chExt cx="0" cy="0"/>
        </a:xfrm>
      </p:grpSpPr>
      <p:sp>
        <p:nvSpPr>
          <p:cNvPr id="2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7"/>
          </p:nvPr>
        </p:nvSpPr>
        <p:spPr/>
        <p:txBody>
          <a:bodyPr/>
          <a:p>
            <a:fld id="{43606662-B660-4278-844D-D0BA765067B7}"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5">
    <p:spTree>
      <p:nvGrpSpPr>
        <p:cNvPr id="1" name=""/>
        <p:cNvGrpSpPr/>
        <p:nvPr/>
      </p:nvGrpSpPr>
      <p:grpSpPr>
        <a:xfrm>
          <a:off x="0" y="0"/>
          <a:ext cx="0" cy="0"/>
          <a:chOff x="0" y="0"/>
          <a:chExt cx="0" cy="0"/>
        </a:xfrm>
      </p:grpSpPr>
      <p:sp>
        <p:nvSpPr>
          <p:cNvPr id="2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8"/>
          </p:nvPr>
        </p:nvSpPr>
        <p:spPr/>
        <p:txBody>
          <a:bodyPr/>
          <a:p>
            <a:fld id="{1ED43C9A-10BD-42CB-9DD3-4CD4876530A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6">
    <p:spTree>
      <p:nvGrpSpPr>
        <p:cNvPr id="1" name=""/>
        <p:cNvGrpSpPr/>
        <p:nvPr/>
      </p:nvGrpSpPr>
      <p:grpSpPr>
        <a:xfrm>
          <a:off x="0" y="0"/>
          <a:ext cx="0" cy="0"/>
          <a:chOff x="0" y="0"/>
          <a:chExt cx="0" cy="0"/>
        </a:xfrm>
      </p:grpSpPr>
      <p:sp>
        <p:nvSpPr>
          <p:cNvPr id="2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39"/>
          </p:nvPr>
        </p:nvSpPr>
        <p:spPr/>
        <p:txBody>
          <a:bodyPr/>
          <a:p>
            <a:fld id="{1C4DAB3C-31D0-40A9-A05B-83A3BE1DCB7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7B5F55F-A916-456E-80DC-7519277A0531}"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7">
    <p:spTree>
      <p:nvGrpSpPr>
        <p:cNvPr id="1" name=""/>
        <p:cNvGrpSpPr/>
        <p:nvPr/>
      </p:nvGrpSpPr>
      <p:grpSpPr>
        <a:xfrm>
          <a:off x="0" y="0"/>
          <a:ext cx="0" cy="0"/>
          <a:chOff x="0" y="0"/>
          <a:chExt cx="0" cy="0"/>
        </a:xfrm>
      </p:grpSpPr>
      <p:sp>
        <p:nvSpPr>
          <p:cNvPr id="2" name="PlaceHolder 1"/>
          <p:cNvSpPr>
            <a:spLocks noGrp="1"/>
          </p:cNvSpPr>
          <p:nvPr>
            <p:ph type="sldNum" idx="40"/>
          </p:nvPr>
        </p:nvSpPr>
        <p:spPr/>
        <p:txBody>
          <a:bodyPr/>
          <a:p>
            <a:fld id="{C0AB1B34-3A88-40A1-A2F8-F571414D6FBE}"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8">
    <p:spTree>
      <p:nvGrpSpPr>
        <p:cNvPr id="1" name=""/>
        <p:cNvGrpSpPr/>
        <p:nvPr/>
      </p:nvGrpSpPr>
      <p:grpSpPr>
        <a:xfrm>
          <a:off x="0" y="0"/>
          <a:ext cx="0" cy="0"/>
          <a:chOff x="0" y="0"/>
          <a:chExt cx="0" cy="0"/>
        </a:xfrm>
      </p:grpSpPr>
      <p:sp>
        <p:nvSpPr>
          <p:cNvPr id="2" name="PlaceHolder 1"/>
          <p:cNvSpPr>
            <a:spLocks noGrp="1"/>
          </p:cNvSpPr>
          <p:nvPr>
            <p:ph type="sldNum" idx="41"/>
          </p:nvPr>
        </p:nvSpPr>
        <p:spPr/>
        <p:txBody>
          <a:bodyPr/>
          <a:p>
            <a:fld id="{4B2BE705-4A05-4075-B49D-3D8C2066C1DD}"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9">
    <p:spTree>
      <p:nvGrpSpPr>
        <p:cNvPr id="1" name=""/>
        <p:cNvGrpSpPr/>
        <p:nvPr/>
      </p:nvGrpSpPr>
      <p:grpSpPr>
        <a:xfrm>
          <a:off x="0" y="0"/>
          <a:ext cx="0" cy="0"/>
          <a:chOff x="0" y="0"/>
          <a:chExt cx="0" cy="0"/>
        </a:xfrm>
      </p:grpSpPr>
      <p:sp>
        <p:nvSpPr>
          <p:cNvPr id="2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2"/>
          </p:nvPr>
        </p:nvSpPr>
        <p:spPr/>
        <p:txBody>
          <a:bodyPr/>
          <a:p>
            <a:fld id="{74519B28-4269-4FBA-AA2E-552CAAEDC47D}"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0">
    <p:spTree>
      <p:nvGrpSpPr>
        <p:cNvPr id="1" name=""/>
        <p:cNvGrpSpPr/>
        <p:nvPr/>
      </p:nvGrpSpPr>
      <p:grpSpPr>
        <a:xfrm>
          <a:off x="0" y="0"/>
          <a:ext cx="0" cy="0"/>
          <a:chOff x="0" y="0"/>
          <a:chExt cx="0" cy="0"/>
        </a:xfrm>
      </p:grpSpPr>
      <p:sp>
        <p:nvSpPr>
          <p:cNvPr id="2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3"/>
          </p:nvPr>
        </p:nvSpPr>
        <p:spPr/>
        <p:txBody>
          <a:bodyPr/>
          <a:p>
            <a:fld id="{33B05C53-174C-45C8-8E4A-553704D893FB}"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0">
    <p:spTree>
      <p:nvGrpSpPr>
        <p:cNvPr id="1" name=""/>
        <p:cNvGrpSpPr/>
        <p:nvPr/>
      </p:nvGrpSpPr>
      <p:grpSpPr>
        <a:xfrm>
          <a:off x="0" y="0"/>
          <a:ext cx="0" cy="0"/>
          <a:chOff x="0" y="0"/>
          <a:chExt cx="0" cy="0"/>
        </a:xfrm>
      </p:grpSpPr>
      <p:sp>
        <p:nvSpPr>
          <p:cNvPr id="2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69"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F2435CC4-46A7-46C7-8F7C-A152C7472AD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0">
    <p:spTree>
      <p:nvGrpSpPr>
        <p:cNvPr id="1" name=""/>
        <p:cNvGrpSpPr/>
        <p:nvPr/>
      </p:nvGrpSpPr>
      <p:grpSpPr>
        <a:xfrm>
          <a:off x="0" y="0"/>
          <a:ext cx="0" cy="0"/>
          <a:chOff x="0" y="0"/>
          <a:chExt cx="0" cy="0"/>
        </a:xfrm>
      </p:grpSpPr>
      <p:sp>
        <p:nvSpPr>
          <p:cNvPr id="27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CC674B6D-6C4D-428F-A8D0-64FF9EB67705}"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0">
    <p:spTree>
      <p:nvGrpSpPr>
        <p:cNvPr id="1" name=""/>
        <p:cNvGrpSpPr/>
        <p:nvPr/>
      </p:nvGrpSpPr>
      <p:grpSpPr>
        <a:xfrm>
          <a:off x="0" y="0"/>
          <a:ext cx="0" cy="0"/>
          <a:chOff x="0" y="0"/>
          <a:chExt cx="0" cy="0"/>
        </a:xfrm>
      </p:grpSpPr>
      <p:sp>
        <p:nvSpPr>
          <p:cNvPr id="2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56CF6915-90BB-4F49-ACDB-A06581DB4B80}"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0">
    <p:spTree>
      <p:nvGrpSpPr>
        <p:cNvPr id="1" name=""/>
        <p:cNvGrpSpPr/>
        <p:nvPr/>
      </p:nvGrpSpPr>
      <p:grpSpPr>
        <a:xfrm>
          <a:off x="0" y="0"/>
          <a:ext cx="0" cy="0"/>
          <a:chOff x="0" y="0"/>
          <a:chExt cx="0" cy="0"/>
        </a:xfrm>
      </p:grpSpPr>
      <p:sp>
        <p:nvSpPr>
          <p:cNvPr id="2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BD3E0F53-CD75-42BC-B1F4-5F9F1D94202E}"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0">
    <p:spTree>
      <p:nvGrpSpPr>
        <p:cNvPr id="1" name=""/>
        <p:cNvGrpSpPr/>
        <p:nvPr/>
      </p:nvGrpSpPr>
      <p:grpSpPr>
        <a:xfrm>
          <a:off x="0" y="0"/>
          <a:ext cx="0" cy="0"/>
          <a:chOff x="0" y="0"/>
          <a:chExt cx="0" cy="0"/>
        </a:xfrm>
      </p:grpSpPr>
      <p:sp>
        <p:nvSpPr>
          <p:cNvPr id="2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43"/>
          </p:nvPr>
        </p:nvSpPr>
        <p:spPr/>
        <p:txBody>
          <a:bodyPr/>
          <a:p>
            <a:fld id="{81FF7D92-09D8-4132-8408-7480D61F5F46}"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0">
    <p:spTree>
      <p:nvGrpSpPr>
        <p:cNvPr id="1" name=""/>
        <p:cNvGrpSpPr/>
        <p:nvPr/>
      </p:nvGrpSpPr>
      <p:grpSpPr>
        <a:xfrm>
          <a:off x="0" y="0"/>
          <a:ext cx="0" cy="0"/>
          <a:chOff x="0" y="0"/>
          <a:chExt cx="0" cy="0"/>
        </a:xfrm>
      </p:grpSpPr>
      <p:sp>
        <p:nvSpPr>
          <p:cNvPr id="2" name="PlaceHolder 1"/>
          <p:cNvSpPr>
            <a:spLocks noGrp="1"/>
          </p:cNvSpPr>
          <p:nvPr>
            <p:ph type="sldNum" idx="43"/>
          </p:nvPr>
        </p:nvSpPr>
        <p:spPr/>
        <p:txBody>
          <a:bodyPr/>
          <a:p>
            <a:fld id="{C086F848-3031-4DFD-8C86-8A9B2305F0B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BDB7A31F-A5B2-4BD1-AB97-16682790B737}"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0">
    <p:spTree>
      <p:nvGrpSpPr>
        <p:cNvPr id="1" name=""/>
        <p:cNvGrpSpPr/>
        <p:nvPr/>
      </p:nvGrpSpPr>
      <p:grpSpPr>
        <a:xfrm>
          <a:off x="0" y="0"/>
          <a:ext cx="0" cy="0"/>
          <a:chOff x="0" y="0"/>
          <a:chExt cx="0" cy="0"/>
        </a:xfrm>
      </p:grpSpPr>
      <p:sp>
        <p:nvSpPr>
          <p:cNvPr id="2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15C20182-3FE2-4712-A6DB-5F70D7B99DAA}"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0">
    <p:spTree>
      <p:nvGrpSpPr>
        <p:cNvPr id="1" name=""/>
        <p:cNvGrpSpPr/>
        <p:nvPr/>
      </p:nvGrpSpPr>
      <p:grpSpPr>
        <a:xfrm>
          <a:off x="0" y="0"/>
          <a:ext cx="0" cy="0"/>
          <a:chOff x="0" y="0"/>
          <a:chExt cx="0" cy="0"/>
        </a:xfrm>
      </p:grpSpPr>
      <p:sp>
        <p:nvSpPr>
          <p:cNvPr id="28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B8E2FB44-EE8C-419F-BB3B-E3AB70FDC5B1}"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0">
    <p:spTree>
      <p:nvGrpSpPr>
        <p:cNvPr id="1" name=""/>
        <p:cNvGrpSpPr/>
        <p:nvPr/>
      </p:nvGrpSpPr>
      <p:grpSpPr>
        <a:xfrm>
          <a:off x="0" y="0"/>
          <a:ext cx="0" cy="0"/>
          <a:chOff x="0" y="0"/>
          <a:chExt cx="0" cy="0"/>
        </a:xfrm>
      </p:grpSpPr>
      <p:sp>
        <p:nvSpPr>
          <p:cNvPr id="2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3"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DA075D18-11B5-44C0-86C4-6D220AAF7E0C}"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1">
    <p:spTree>
      <p:nvGrpSpPr>
        <p:cNvPr id="1" name=""/>
        <p:cNvGrpSpPr/>
        <p:nvPr/>
      </p:nvGrpSpPr>
      <p:grpSpPr>
        <a:xfrm>
          <a:off x="0" y="0"/>
          <a:ext cx="0" cy="0"/>
          <a:chOff x="0" y="0"/>
          <a:chExt cx="0" cy="0"/>
        </a:xfrm>
      </p:grpSpPr>
      <p:sp>
        <p:nvSpPr>
          <p:cNvPr id="2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4"/>
          </p:nvPr>
        </p:nvSpPr>
        <p:spPr/>
        <p:txBody>
          <a:bodyPr/>
          <a:p>
            <a:fld id="{94795863-B5DA-49AD-B6FE-32C31E77E91E}"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2">
    <p:spTree>
      <p:nvGrpSpPr>
        <p:cNvPr id="1" name=""/>
        <p:cNvGrpSpPr/>
        <p:nvPr/>
      </p:nvGrpSpPr>
      <p:grpSpPr>
        <a:xfrm>
          <a:off x="0" y="0"/>
          <a:ext cx="0" cy="0"/>
          <a:chOff x="0" y="0"/>
          <a:chExt cx="0" cy="0"/>
        </a:xfrm>
      </p:grpSpPr>
      <p:sp>
        <p:nvSpPr>
          <p:cNvPr id="3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5"/>
          </p:nvPr>
        </p:nvSpPr>
        <p:spPr/>
        <p:txBody>
          <a:bodyPr/>
          <a:p>
            <a:fld id="{4CAEE240-6034-4FB6-B36D-EBBCFDC31596}"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33">
    <p:spTree>
      <p:nvGrpSpPr>
        <p:cNvPr id="1" name=""/>
        <p:cNvGrpSpPr/>
        <p:nvPr/>
      </p:nvGrpSpPr>
      <p:grpSpPr>
        <a:xfrm>
          <a:off x="0" y="0"/>
          <a:ext cx="0" cy="0"/>
          <a:chOff x="0" y="0"/>
          <a:chExt cx="0" cy="0"/>
        </a:xfrm>
      </p:grpSpPr>
      <p:sp>
        <p:nvSpPr>
          <p:cNvPr id="2" name="PlaceHolder 1"/>
          <p:cNvSpPr>
            <a:spLocks noGrp="1"/>
          </p:cNvSpPr>
          <p:nvPr>
            <p:ph type="sldNum" idx="46"/>
          </p:nvPr>
        </p:nvSpPr>
        <p:spPr/>
        <p:txBody>
          <a:bodyPr/>
          <a:p>
            <a:fld id="{B5227321-0803-4D38-8979-E10DBFB55C3C}"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4">
    <p:spTree>
      <p:nvGrpSpPr>
        <p:cNvPr id="1" name=""/>
        <p:cNvGrpSpPr/>
        <p:nvPr/>
      </p:nvGrpSpPr>
      <p:grpSpPr>
        <a:xfrm>
          <a:off x="0" y="0"/>
          <a:ext cx="0" cy="0"/>
          <a:chOff x="0" y="0"/>
          <a:chExt cx="0" cy="0"/>
        </a:xfrm>
      </p:grpSpPr>
      <p:sp>
        <p:nvSpPr>
          <p:cNvPr id="3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7"/>
          </p:nvPr>
        </p:nvSpPr>
        <p:spPr/>
        <p:txBody>
          <a:bodyPr/>
          <a:p>
            <a:fld id="{8B0B7E2A-43E4-4D35-8E97-0E73EC5FA548}"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5">
    <p:spTree>
      <p:nvGrpSpPr>
        <p:cNvPr id="1" name=""/>
        <p:cNvGrpSpPr/>
        <p:nvPr/>
      </p:nvGrpSpPr>
      <p:grpSpPr>
        <a:xfrm>
          <a:off x="0" y="0"/>
          <a:ext cx="0" cy="0"/>
          <a:chOff x="0" y="0"/>
          <a:chExt cx="0" cy="0"/>
        </a:xfrm>
      </p:grpSpPr>
      <p:sp>
        <p:nvSpPr>
          <p:cNvPr id="3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8"/>
          </p:nvPr>
        </p:nvSpPr>
        <p:spPr/>
        <p:txBody>
          <a:bodyPr/>
          <a:p>
            <a:fld id="{D6B44AAB-1DC5-4930-8ED7-AE4103ADA2D0}"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6">
    <p:spTree>
      <p:nvGrpSpPr>
        <p:cNvPr id="1" name=""/>
        <p:cNvGrpSpPr/>
        <p:nvPr/>
      </p:nvGrpSpPr>
      <p:grpSpPr>
        <a:xfrm>
          <a:off x="0" y="0"/>
          <a:ext cx="0" cy="0"/>
          <a:chOff x="0" y="0"/>
          <a:chExt cx="0" cy="0"/>
        </a:xfrm>
      </p:grpSpPr>
      <p:sp>
        <p:nvSpPr>
          <p:cNvPr id="3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9"/>
          </p:nvPr>
        </p:nvSpPr>
        <p:spPr/>
        <p:txBody>
          <a:bodyPr/>
          <a:p>
            <a:fld id="{D9E5CE04-0E28-4CE9-9810-DA98E5394D24}"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7">
    <p:spTree>
      <p:nvGrpSpPr>
        <p:cNvPr id="1" name=""/>
        <p:cNvGrpSpPr/>
        <p:nvPr/>
      </p:nvGrpSpPr>
      <p:grpSpPr>
        <a:xfrm>
          <a:off x="0" y="0"/>
          <a:ext cx="0" cy="0"/>
          <a:chOff x="0" y="0"/>
          <a:chExt cx="0" cy="0"/>
        </a:xfrm>
      </p:grpSpPr>
      <p:sp>
        <p:nvSpPr>
          <p:cNvPr id="3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0"/>
          </p:nvPr>
        </p:nvSpPr>
        <p:spPr/>
        <p:txBody>
          <a:bodyPr/>
          <a:p>
            <a:fld id="{DA91EF73-DB94-4982-A418-79D2016AC52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6"/>
          </p:nvPr>
        </p:nvSpPr>
        <p:spPr/>
        <p:txBody>
          <a:bodyPr/>
          <a:p>
            <a:fld id="{6F0B8EF4-34A3-41C8-B383-0856F184B42C}"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8">
    <p:spTree>
      <p:nvGrpSpPr>
        <p:cNvPr id="1" name=""/>
        <p:cNvGrpSpPr/>
        <p:nvPr/>
      </p:nvGrpSpPr>
      <p:grpSpPr>
        <a:xfrm>
          <a:off x="0" y="0"/>
          <a:ext cx="0" cy="0"/>
          <a:chOff x="0" y="0"/>
          <a:chExt cx="0" cy="0"/>
        </a:xfrm>
      </p:grpSpPr>
      <p:sp>
        <p:nvSpPr>
          <p:cNvPr id="3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51"/>
          </p:nvPr>
        </p:nvSpPr>
        <p:spPr/>
        <p:txBody>
          <a:bodyPr/>
          <a:p>
            <a:fld id="{D970BD28-B25F-4AE6-A304-FFD9B92570D4}"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9">
    <p:spTree>
      <p:nvGrpSpPr>
        <p:cNvPr id="1" name=""/>
        <p:cNvGrpSpPr/>
        <p:nvPr/>
      </p:nvGrpSpPr>
      <p:grpSpPr>
        <a:xfrm>
          <a:off x="0" y="0"/>
          <a:ext cx="0" cy="0"/>
          <a:chOff x="0" y="0"/>
          <a:chExt cx="0" cy="0"/>
        </a:xfrm>
      </p:grpSpPr>
      <p:sp>
        <p:nvSpPr>
          <p:cNvPr id="2" name="PlaceHolder 1"/>
          <p:cNvSpPr>
            <a:spLocks noGrp="1"/>
          </p:cNvSpPr>
          <p:nvPr>
            <p:ph type="sldNum" idx="52"/>
          </p:nvPr>
        </p:nvSpPr>
        <p:spPr/>
        <p:txBody>
          <a:bodyPr/>
          <a:p>
            <a:fld id="{5349FC48-3DA3-4F2A-AB07-ACB1E398B5D5}"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0">
    <p:spTree>
      <p:nvGrpSpPr>
        <p:cNvPr id="1" name=""/>
        <p:cNvGrpSpPr/>
        <p:nvPr/>
      </p:nvGrpSpPr>
      <p:grpSpPr>
        <a:xfrm>
          <a:off x="0" y="0"/>
          <a:ext cx="0" cy="0"/>
          <a:chOff x="0" y="0"/>
          <a:chExt cx="0" cy="0"/>
        </a:xfrm>
      </p:grpSpPr>
      <p:sp>
        <p:nvSpPr>
          <p:cNvPr id="2" name="PlaceHolder 1"/>
          <p:cNvSpPr>
            <a:spLocks noGrp="1"/>
          </p:cNvSpPr>
          <p:nvPr>
            <p:ph type="sldNum" idx="53"/>
          </p:nvPr>
        </p:nvSpPr>
        <p:spPr/>
        <p:txBody>
          <a:bodyPr/>
          <a:p>
            <a:fld id="{A6E4EC17-D8EA-4F20-A1DC-ED1E27C0A909}"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1">
    <p:spTree>
      <p:nvGrpSpPr>
        <p:cNvPr id="1" name=""/>
        <p:cNvGrpSpPr/>
        <p:nvPr/>
      </p:nvGrpSpPr>
      <p:grpSpPr>
        <a:xfrm>
          <a:off x="0" y="0"/>
          <a:ext cx="0" cy="0"/>
          <a:chOff x="0" y="0"/>
          <a:chExt cx="0" cy="0"/>
        </a:xfrm>
      </p:grpSpPr>
      <p:sp>
        <p:nvSpPr>
          <p:cNvPr id="3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4"/>
          </p:nvPr>
        </p:nvSpPr>
        <p:spPr/>
        <p:txBody>
          <a:bodyPr/>
          <a:p>
            <a:fld id="{77FB6634-ADEA-427C-B6C6-6B9925BF2007}"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2">
    <p:spTree>
      <p:nvGrpSpPr>
        <p:cNvPr id="1" name=""/>
        <p:cNvGrpSpPr/>
        <p:nvPr/>
      </p:nvGrpSpPr>
      <p:grpSpPr>
        <a:xfrm>
          <a:off x="0" y="0"/>
          <a:ext cx="0" cy="0"/>
          <a:chOff x="0" y="0"/>
          <a:chExt cx="0" cy="0"/>
        </a:xfrm>
      </p:grpSpPr>
      <p:sp>
        <p:nvSpPr>
          <p:cNvPr id="3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7"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5"/>
          </p:nvPr>
        </p:nvSpPr>
        <p:spPr/>
        <p:txBody>
          <a:bodyPr/>
          <a:p>
            <a:fld id="{B3CF4F7F-B458-4782-8635-EBCDB614C97D}"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3">
    <p:spTree>
      <p:nvGrpSpPr>
        <p:cNvPr id="1" name=""/>
        <p:cNvGrpSpPr/>
        <p:nvPr/>
      </p:nvGrpSpPr>
      <p:grpSpPr>
        <a:xfrm>
          <a:off x="0" y="0"/>
          <a:ext cx="0" cy="0"/>
          <a:chOff x="0" y="0"/>
          <a:chExt cx="0" cy="0"/>
        </a:xfrm>
      </p:grpSpPr>
      <p:sp>
        <p:nvSpPr>
          <p:cNvPr id="3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73"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7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6"/>
          </p:nvPr>
        </p:nvSpPr>
        <p:spPr/>
        <p:txBody>
          <a:bodyPr/>
          <a:p>
            <a:fld id="{32987C60-D7A4-405D-A4A6-D854069D16E9}"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4">
    <p:spTree>
      <p:nvGrpSpPr>
        <p:cNvPr id="1" name=""/>
        <p:cNvGrpSpPr/>
        <p:nvPr/>
      </p:nvGrpSpPr>
      <p:grpSpPr>
        <a:xfrm>
          <a:off x="0" y="0"/>
          <a:ext cx="0" cy="0"/>
          <a:chOff x="0" y="0"/>
          <a:chExt cx="0" cy="0"/>
        </a:xfrm>
      </p:grpSpPr>
      <p:sp>
        <p:nvSpPr>
          <p:cNvPr id="37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57"/>
          </p:nvPr>
        </p:nvSpPr>
        <p:spPr/>
        <p:txBody>
          <a:bodyPr/>
          <a:p>
            <a:fld id="{F23C9B31-1688-4F30-814F-D6A4A7623575}"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45">
    <p:spTree>
      <p:nvGrpSpPr>
        <p:cNvPr id="1" name=""/>
        <p:cNvGrpSpPr/>
        <p:nvPr/>
      </p:nvGrpSpPr>
      <p:grpSpPr>
        <a:xfrm>
          <a:off x="0" y="0"/>
          <a:ext cx="0" cy="0"/>
          <a:chOff x="0" y="0"/>
          <a:chExt cx="0" cy="0"/>
        </a:xfrm>
      </p:grpSpPr>
      <p:sp>
        <p:nvSpPr>
          <p:cNvPr id="2" name="PlaceHolder 1"/>
          <p:cNvSpPr>
            <a:spLocks noGrp="1"/>
          </p:cNvSpPr>
          <p:nvPr>
            <p:ph type="sldNum" idx="58"/>
          </p:nvPr>
        </p:nvSpPr>
        <p:spPr/>
        <p:txBody>
          <a:bodyPr/>
          <a:p>
            <a:fld id="{5B402480-D12C-44BB-875D-050BBAADB792}"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46">
    <p:spTree>
      <p:nvGrpSpPr>
        <p:cNvPr id="1" name=""/>
        <p:cNvGrpSpPr/>
        <p:nvPr/>
      </p:nvGrpSpPr>
      <p:grpSpPr>
        <a:xfrm>
          <a:off x="0" y="0"/>
          <a:ext cx="0" cy="0"/>
          <a:chOff x="0" y="0"/>
          <a:chExt cx="0" cy="0"/>
        </a:xfrm>
      </p:grpSpPr>
      <p:sp>
        <p:nvSpPr>
          <p:cNvPr id="3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8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7"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59"/>
          </p:nvPr>
        </p:nvSpPr>
        <p:spPr/>
        <p:txBody>
          <a:bodyPr/>
          <a:p>
            <a:fld id="{B8421392-DD77-4E2B-8ADC-CE09C31F8CF9}"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47">
    <p:spTree>
      <p:nvGrpSpPr>
        <p:cNvPr id="1" name=""/>
        <p:cNvGrpSpPr/>
        <p:nvPr/>
      </p:nvGrpSpPr>
      <p:grpSpPr>
        <a:xfrm>
          <a:off x="0" y="0"/>
          <a:ext cx="0" cy="0"/>
          <a:chOff x="0" y="0"/>
          <a:chExt cx="0" cy="0"/>
        </a:xfrm>
      </p:grpSpPr>
      <p:sp>
        <p:nvSpPr>
          <p:cNvPr id="3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94"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6"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0"/>
          </p:nvPr>
        </p:nvSpPr>
        <p:spPr/>
        <p:txBody>
          <a:bodyPr/>
          <a:p>
            <a:fld id="{76D7C32C-B1A5-490F-B0BA-5C70FCD3EFD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7"/>
          </p:nvPr>
        </p:nvSpPr>
        <p:spPr/>
        <p:txBody>
          <a:bodyPr/>
          <a:p>
            <a:fld id="{000BE16E-727A-44FD-BCC1-E0295E7C163C}"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48">
    <p:spTree>
      <p:nvGrpSpPr>
        <p:cNvPr id="1" name=""/>
        <p:cNvGrpSpPr/>
        <p:nvPr/>
      </p:nvGrpSpPr>
      <p:grpSpPr>
        <a:xfrm>
          <a:off x="0" y="0"/>
          <a:ext cx="0" cy="0"/>
          <a:chOff x="0" y="0"/>
          <a:chExt cx="0" cy="0"/>
        </a:xfrm>
      </p:grpSpPr>
      <p:sp>
        <p:nvSpPr>
          <p:cNvPr id="4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0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1"/>
          </p:nvPr>
        </p:nvSpPr>
        <p:spPr/>
        <p:txBody>
          <a:bodyPr/>
          <a:p>
            <a:fld id="{F59055BC-587C-4FAE-9B71-EFAD39B9F532}"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49">
    <p:spTree>
      <p:nvGrpSpPr>
        <p:cNvPr id="1" name=""/>
        <p:cNvGrpSpPr/>
        <p:nvPr/>
      </p:nvGrpSpPr>
      <p:grpSpPr>
        <a:xfrm>
          <a:off x="0" y="0"/>
          <a:ext cx="0" cy="0"/>
          <a:chOff x="0" y="0"/>
          <a:chExt cx="0" cy="0"/>
        </a:xfrm>
      </p:grpSpPr>
      <p:sp>
        <p:nvSpPr>
          <p:cNvPr id="4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11"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12"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2"/>
          </p:nvPr>
        </p:nvSpPr>
        <p:spPr/>
        <p:txBody>
          <a:bodyPr/>
          <a:p>
            <a:fld id="{C15FD138-F172-4701-A38E-6DC68AC91212}"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50">
    <p:spTree>
      <p:nvGrpSpPr>
        <p:cNvPr id="1" name=""/>
        <p:cNvGrpSpPr/>
        <p:nvPr/>
      </p:nvGrpSpPr>
      <p:grpSpPr>
        <a:xfrm>
          <a:off x="0" y="0"/>
          <a:ext cx="0" cy="0"/>
          <a:chOff x="0" y="0"/>
          <a:chExt cx="0" cy="0"/>
        </a:xfrm>
      </p:grpSpPr>
      <p:sp>
        <p:nvSpPr>
          <p:cNvPr id="4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2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63"/>
          </p:nvPr>
        </p:nvSpPr>
        <p:spPr/>
        <p:txBody>
          <a:bodyPr/>
          <a:p>
            <a:fld id="{6ADDEDEC-0900-4E6D-AE9A-5D32F6070CA2}"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1">
    <p:spTree>
      <p:nvGrpSpPr>
        <p:cNvPr id="1" name=""/>
        <p:cNvGrpSpPr/>
        <p:nvPr/>
      </p:nvGrpSpPr>
      <p:grpSpPr>
        <a:xfrm>
          <a:off x="0" y="0"/>
          <a:ext cx="0" cy="0"/>
          <a:chOff x="0" y="0"/>
          <a:chExt cx="0" cy="0"/>
        </a:xfrm>
      </p:grpSpPr>
      <p:sp>
        <p:nvSpPr>
          <p:cNvPr id="2" name="PlaceHolder 1"/>
          <p:cNvSpPr>
            <a:spLocks noGrp="1"/>
          </p:cNvSpPr>
          <p:nvPr>
            <p:ph type="sldNum" idx="64"/>
          </p:nvPr>
        </p:nvSpPr>
        <p:spPr/>
        <p:txBody>
          <a:bodyPr/>
          <a:p>
            <a:fld id="{90E68925-224C-402E-917C-13DA86745D3C}"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2">
    <p:spTree>
      <p:nvGrpSpPr>
        <p:cNvPr id="1" name=""/>
        <p:cNvGrpSpPr/>
        <p:nvPr/>
      </p:nvGrpSpPr>
      <p:grpSpPr>
        <a:xfrm>
          <a:off x="0" y="0"/>
          <a:ext cx="0" cy="0"/>
          <a:chOff x="0" y="0"/>
          <a:chExt cx="0" cy="0"/>
        </a:xfrm>
      </p:grpSpPr>
      <p:sp>
        <p:nvSpPr>
          <p:cNvPr id="2" name="PlaceHolder 1"/>
          <p:cNvSpPr>
            <a:spLocks noGrp="1"/>
          </p:cNvSpPr>
          <p:nvPr>
            <p:ph type="sldNum" idx="65"/>
          </p:nvPr>
        </p:nvSpPr>
        <p:spPr/>
        <p:txBody>
          <a:bodyPr/>
          <a:p>
            <a:fld id="{D2F2AC9D-8538-4EF7-A09E-32D5D50F367E}"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3">
    <p:spTree>
      <p:nvGrpSpPr>
        <p:cNvPr id="1" name=""/>
        <p:cNvGrpSpPr/>
        <p:nvPr/>
      </p:nvGrpSpPr>
      <p:grpSpPr>
        <a:xfrm>
          <a:off x="0" y="0"/>
          <a:ext cx="0" cy="0"/>
          <a:chOff x="0" y="0"/>
          <a:chExt cx="0" cy="0"/>
        </a:xfrm>
      </p:grpSpPr>
      <p:sp>
        <p:nvSpPr>
          <p:cNvPr id="43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36"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6"/>
          </p:nvPr>
        </p:nvSpPr>
        <p:spPr/>
        <p:txBody>
          <a:bodyPr/>
          <a:p>
            <a:fld id="{903AA8DB-D670-4623-8B43-B6D8511F9FAD}"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4">
    <p:spTree>
      <p:nvGrpSpPr>
        <p:cNvPr id="1" name=""/>
        <p:cNvGrpSpPr/>
        <p:nvPr/>
      </p:nvGrpSpPr>
      <p:grpSpPr>
        <a:xfrm>
          <a:off x="0" y="0"/>
          <a:ext cx="0" cy="0"/>
          <a:chOff x="0" y="0"/>
          <a:chExt cx="0" cy="0"/>
        </a:xfrm>
      </p:grpSpPr>
      <p:sp>
        <p:nvSpPr>
          <p:cNvPr id="4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7"/>
          </p:nvPr>
        </p:nvSpPr>
        <p:spPr/>
        <p:txBody>
          <a:bodyPr/>
          <a:p>
            <a:fld id="{60F6A5C9-7B3D-44F7-9AA6-782505C25B62}"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5">
    <p:spTree>
      <p:nvGrpSpPr>
        <p:cNvPr id="1" name=""/>
        <p:cNvGrpSpPr/>
        <p:nvPr/>
      </p:nvGrpSpPr>
      <p:grpSpPr>
        <a:xfrm>
          <a:off x="0" y="0"/>
          <a:ext cx="0" cy="0"/>
          <a:chOff x="0" y="0"/>
          <a:chExt cx="0" cy="0"/>
        </a:xfrm>
      </p:grpSpPr>
      <p:sp>
        <p:nvSpPr>
          <p:cNvPr id="4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7"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4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8"/>
          </p:nvPr>
        </p:nvSpPr>
        <p:spPr/>
        <p:txBody>
          <a:bodyPr/>
          <a:p>
            <a:fld id="{628044FD-2C19-4B3A-A6AC-75222F112008}"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6">
    <p:spTree>
      <p:nvGrpSpPr>
        <p:cNvPr id="1" name=""/>
        <p:cNvGrpSpPr/>
        <p:nvPr/>
      </p:nvGrpSpPr>
      <p:grpSpPr>
        <a:xfrm>
          <a:off x="0" y="0"/>
          <a:ext cx="0" cy="0"/>
          <a:chOff x="0" y="0"/>
          <a:chExt cx="0" cy="0"/>
        </a:xfrm>
      </p:grpSpPr>
      <p:sp>
        <p:nvSpPr>
          <p:cNvPr id="45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69"/>
          </p:nvPr>
        </p:nvSpPr>
        <p:spPr/>
        <p:txBody>
          <a:bodyPr/>
          <a:p>
            <a:fld id="{94345B67-FA80-4BA7-B2DB-EB9A06E8D672}"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57">
    <p:spTree>
      <p:nvGrpSpPr>
        <p:cNvPr id="1" name=""/>
        <p:cNvGrpSpPr/>
        <p:nvPr/>
      </p:nvGrpSpPr>
      <p:grpSpPr>
        <a:xfrm>
          <a:off x="0" y="0"/>
          <a:ext cx="0" cy="0"/>
          <a:chOff x="0" y="0"/>
          <a:chExt cx="0" cy="0"/>
        </a:xfrm>
      </p:grpSpPr>
      <p:sp>
        <p:nvSpPr>
          <p:cNvPr id="2" name="PlaceHolder 1"/>
          <p:cNvSpPr>
            <a:spLocks noGrp="1"/>
          </p:cNvSpPr>
          <p:nvPr>
            <p:ph type="sldNum" idx="70"/>
          </p:nvPr>
        </p:nvSpPr>
        <p:spPr/>
        <p:txBody>
          <a:bodyPr/>
          <a:p>
            <a:fld id="{8D5B1C75-686B-4A08-87C4-82ECFC76684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5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8"/>
          </p:nvPr>
        </p:nvSpPr>
        <p:spPr/>
        <p:txBody>
          <a:bodyPr/>
          <a:p>
            <a:fld id="{4685D6CA-8EAC-42C2-92BE-8D85C303C5DF}"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58">
    <p:spTree>
      <p:nvGrpSpPr>
        <p:cNvPr id="1" name=""/>
        <p:cNvGrpSpPr/>
        <p:nvPr/>
      </p:nvGrpSpPr>
      <p:grpSpPr>
        <a:xfrm>
          <a:off x="0" y="0"/>
          <a:ext cx="0" cy="0"/>
          <a:chOff x="0" y="0"/>
          <a:chExt cx="0" cy="0"/>
        </a:xfrm>
      </p:grpSpPr>
      <p:sp>
        <p:nvSpPr>
          <p:cNvPr id="4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5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1"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1"/>
          </p:nvPr>
        </p:nvSpPr>
        <p:spPr/>
        <p:txBody>
          <a:bodyPr/>
          <a:p>
            <a:fld id="{2AA7A364-6AFA-406F-9AF2-9AABA1BB484C}"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59">
    <p:spTree>
      <p:nvGrpSpPr>
        <p:cNvPr id="1" name=""/>
        <p:cNvGrpSpPr/>
        <p:nvPr/>
      </p:nvGrpSpPr>
      <p:grpSpPr>
        <a:xfrm>
          <a:off x="0" y="0"/>
          <a:ext cx="0" cy="0"/>
          <a:chOff x="0" y="0"/>
          <a:chExt cx="0" cy="0"/>
        </a:xfrm>
      </p:grpSpPr>
      <p:sp>
        <p:nvSpPr>
          <p:cNvPr id="4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0"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2"/>
          </p:nvPr>
        </p:nvSpPr>
        <p:spPr/>
        <p:txBody>
          <a:bodyPr/>
          <a:p>
            <a:fld id="{083C1459-14C6-4386-ADDA-99D8E40E4262}"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60">
    <p:spTree>
      <p:nvGrpSpPr>
        <p:cNvPr id="1" name=""/>
        <p:cNvGrpSpPr/>
        <p:nvPr/>
      </p:nvGrpSpPr>
      <p:grpSpPr>
        <a:xfrm>
          <a:off x="0" y="0"/>
          <a:ext cx="0" cy="0"/>
          <a:chOff x="0" y="0"/>
          <a:chExt cx="0" cy="0"/>
        </a:xfrm>
      </p:grpSpPr>
      <p:sp>
        <p:nvSpPr>
          <p:cNvPr id="4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7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8"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9"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3"/>
          </p:nvPr>
        </p:nvSpPr>
        <p:spPr/>
        <p:txBody>
          <a:bodyPr/>
          <a:p>
            <a:fld id="{43BB521C-87A5-4F0E-9F4B-0722C041A011}"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61">
    <p:spTree>
      <p:nvGrpSpPr>
        <p:cNvPr id="1" name=""/>
        <p:cNvGrpSpPr/>
        <p:nvPr/>
      </p:nvGrpSpPr>
      <p:grpSpPr>
        <a:xfrm>
          <a:off x="0" y="0"/>
          <a:ext cx="0" cy="0"/>
          <a:chOff x="0" y="0"/>
          <a:chExt cx="0" cy="0"/>
        </a:xfrm>
      </p:grpSpPr>
      <p:sp>
        <p:nvSpPr>
          <p:cNvPr id="4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85"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86"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74"/>
          </p:nvPr>
        </p:nvSpPr>
        <p:spPr/>
        <p:txBody>
          <a:bodyPr/>
          <a:p>
            <a:fld id="{2B469A85-72E2-42A2-9344-1BA5871840EC}"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62">
    <p:spTree>
      <p:nvGrpSpPr>
        <p:cNvPr id="1" name=""/>
        <p:cNvGrpSpPr/>
        <p:nvPr/>
      </p:nvGrpSpPr>
      <p:grpSpPr>
        <a:xfrm>
          <a:off x="0" y="0"/>
          <a:ext cx="0" cy="0"/>
          <a:chOff x="0" y="0"/>
          <a:chExt cx="0" cy="0"/>
        </a:xfrm>
      </p:grpSpPr>
      <p:sp>
        <p:nvSpPr>
          <p:cNvPr id="4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94"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6"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7"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75"/>
          </p:nvPr>
        </p:nvSpPr>
        <p:spPr/>
        <p:txBody>
          <a:bodyPr/>
          <a:p>
            <a:fld id="{D6A13FB8-9345-42D7-9808-61827AEC44CA}"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3">
    <p:spTree>
      <p:nvGrpSpPr>
        <p:cNvPr id="1" name=""/>
        <p:cNvGrpSpPr/>
        <p:nvPr/>
      </p:nvGrpSpPr>
      <p:grpSpPr>
        <a:xfrm>
          <a:off x="0" y="0"/>
          <a:ext cx="0" cy="0"/>
          <a:chOff x="0" y="0"/>
          <a:chExt cx="0" cy="0"/>
        </a:xfrm>
      </p:grpSpPr>
      <p:sp>
        <p:nvSpPr>
          <p:cNvPr id="2" name="PlaceHolder 1"/>
          <p:cNvSpPr>
            <a:spLocks noGrp="1"/>
          </p:cNvSpPr>
          <p:nvPr>
            <p:ph type="sldNum" idx="76"/>
          </p:nvPr>
        </p:nvSpPr>
        <p:spPr/>
        <p:txBody>
          <a:bodyPr/>
          <a:p>
            <a:fld id="{34D5D16B-FD26-4C36-8ABE-7E4C4A33F3AE}"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4">
    <p:spTree>
      <p:nvGrpSpPr>
        <p:cNvPr id="1" name=""/>
        <p:cNvGrpSpPr/>
        <p:nvPr/>
      </p:nvGrpSpPr>
      <p:grpSpPr>
        <a:xfrm>
          <a:off x="0" y="0"/>
          <a:ext cx="0" cy="0"/>
          <a:chOff x="0" y="0"/>
          <a:chExt cx="0" cy="0"/>
        </a:xfrm>
      </p:grpSpPr>
      <p:sp>
        <p:nvSpPr>
          <p:cNvPr id="2" name="PlaceHolder 1"/>
          <p:cNvSpPr>
            <a:spLocks noGrp="1"/>
          </p:cNvSpPr>
          <p:nvPr>
            <p:ph type="sldNum" idx="77"/>
          </p:nvPr>
        </p:nvSpPr>
        <p:spPr/>
        <p:txBody>
          <a:bodyPr/>
          <a:p>
            <a:fld id="{2C29D1B0-B80D-4072-8D41-819CF62D93C6}"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5">
    <p:spTree>
      <p:nvGrpSpPr>
        <p:cNvPr id="1" name=""/>
        <p:cNvGrpSpPr/>
        <p:nvPr/>
      </p:nvGrpSpPr>
      <p:grpSpPr>
        <a:xfrm>
          <a:off x="0" y="0"/>
          <a:ext cx="0" cy="0"/>
          <a:chOff x="0" y="0"/>
          <a:chExt cx="0" cy="0"/>
        </a:xfrm>
      </p:grpSpPr>
      <p:sp>
        <p:nvSpPr>
          <p:cNvPr id="50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8"/>
          </p:nvPr>
        </p:nvSpPr>
        <p:spPr/>
        <p:txBody>
          <a:bodyPr/>
          <a:p>
            <a:fld id="{C60CF341-9DAF-4101-8C0B-32F42156FBED}"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6">
    <p:spTree>
      <p:nvGrpSpPr>
        <p:cNvPr id="1" name=""/>
        <p:cNvGrpSpPr/>
        <p:nvPr/>
      </p:nvGrpSpPr>
      <p:grpSpPr>
        <a:xfrm>
          <a:off x="0" y="0"/>
          <a:ext cx="0" cy="0"/>
          <a:chOff x="0" y="0"/>
          <a:chExt cx="0" cy="0"/>
        </a:xfrm>
      </p:grpSpPr>
      <p:sp>
        <p:nvSpPr>
          <p:cNvPr id="5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9"/>
          </p:nvPr>
        </p:nvSpPr>
        <p:spPr/>
        <p:txBody>
          <a:bodyPr/>
          <a:p>
            <a:fld id="{12C20BF8-10A9-4521-87D1-76B08CD7D84D}"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7">
    <p:spTree>
      <p:nvGrpSpPr>
        <p:cNvPr id="1" name=""/>
        <p:cNvGrpSpPr/>
        <p:nvPr/>
      </p:nvGrpSpPr>
      <p:grpSpPr>
        <a:xfrm>
          <a:off x="0" y="0"/>
          <a:ext cx="0" cy="0"/>
          <a:chOff x="0" y="0"/>
          <a:chExt cx="0" cy="0"/>
        </a:xfrm>
      </p:grpSpPr>
      <p:sp>
        <p:nvSpPr>
          <p:cNvPr id="5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2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2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0"/>
          </p:nvPr>
        </p:nvSpPr>
        <p:spPr/>
        <p:txBody>
          <a:bodyPr/>
          <a:p>
            <a:fld id="{F629E048-B52A-4AD8-AB66-887DBE8415B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3" name="PlaceHolder 2"/>
          <p:cNvSpPr>
            <a:spLocks noGrp="1"/>
          </p:cNvSpPr>
          <p:nvPr>
            <p:ph type="sldNum" idx="9"/>
          </p:nvPr>
        </p:nvSpPr>
        <p:spPr/>
        <p:txBody>
          <a:bodyPr/>
          <a:p>
            <a:fld id="{C3A7E68E-A1E2-4F85-A76B-1BF5D0C27CC4}" type="slidenum">
              <a:t>&lt;#&gt;</a:t>
            </a:fld>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68">
    <p:spTree>
      <p:nvGrpSpPr>
        <p:cNvPr id="1" name=""/>
        <p:cNvGrpSpPr/>
        <p:nvPr/>
      </p:nvGrpSpPr>
      <p:grpSpPr>
        <a:xfrm>
          <a:off x="0" y="0"/>
          <a:ext cx="0" cy="0"/>
          <a:chOff x="0" y="0"/>
          <a:chExt cx="0" cy="0"/>
        </a:xfrm>
      </p:grpSpPr>
      <p:sp>
        <p:nvSpPr>
          <p:cNvPr id="52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81"/>
          </p:nvPr>
        </p:nvSpPr>
        <p:spPr/>
        <p:txBody>
          <a:bodyPr/>
          <a:p>
            <a:fld id="{C4A930C7-5075-4084-B965-7D9A61844C95}"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69">
    <p:spTree>
      <p:nvGrpSpPr>
        <p:cNvPr id="1" name=""/>
        <p:cNvGrpSpPr/>
        <p:nvPr/>
      </p:nvGrpSpPr>
      <p:grpSpPr>
        <a:xfrm>
          <a:off x="0" y="0"/>
          <a:ext cx="0" cy="0"/>
          <a:chOff x="0" y="0"/>
          <a:chExt cx="0" cy="0"/>
        </a:xfrm>
      </p:grpSpPr>
      <p:sp>
        <p:nvSpPr>
          <p:cNvPr id="2" name="PlaceHolder 1"/>
          <p:cNvSpPr>
            <a:spLocks noGrp="1"/>
          </p:cNvSpPr>
          <p:nvPr>
            <p:ph type="sldNum" idx="82"/>
          </p:nvPr>
        </p:nvSpPr>
        <p:spPr/>
        <p:txBody>
          <a:bodyPr/>
          <a:p>
            <a:fld id="{773A92DC-15A6-421D-A17B-DFDA1A4205FF}"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70">
    <p:spTree>
      <p:nvGrpSpPr>
        <p:cNvPr id="1" name=""/>
        <p:cNvGrpSpPr/>
        <p:nvPr/>
      </p:nvGrpSpPr>
      <p:grpSpPr>
        <a:xfrm>
          <a:off x="0" y="0"/>
          <a:ext cx="0" cy="0"/>
          <a:chOff x="0" y="0"/>
          <a:chExt cx="0" cy="0"/>
        </a:xfrm>
      </p:grpSpPr>
      <p:sp>
        <p:nvSpPr>
          <p:cNvPr id="5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3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3"/>
          </p:nvPr>
        </p:nvSpPr>
        <p:spPr/>
        <p:txBody>
          <a:bodyPr/>
          <a:p>
            <a:fld id="{69198115-E3F0-46DF-B373-7559FFFB9623}"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71">
    <p:spTree>
      <p:nvGrpSpPr>
        <p:cNvPr id="1" name=""/>
        <p:cNvGrpSpPr/>
        <p:nvPr/>
      </p:nvGrpSpPr>
      <p:grpSpPr>
        <a:xfrm>
          <a:off x="0" y="0"/>
          <a:ext cx="0" cy="0"/>
          <a:chOff x="0" y="0"/>
          <a:chExt cx="0" cy="0"/>
        </a:xfrm>
      </p:grpSpPr>
      <p:sp>
        <p:nvSpPr>
          <p:cNvPr id="5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4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4"/>
          </p:nvPr>
        </p:nvSpPr>
        <p:spPr/>
        <p:txBody>
          <a:bodyPr/>
          <a:p>
            <a:fld id="{47A61518-48B7-44C0-BBCD-6095C5FFA06C}"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72">
    <p:spTree>
      <p:nvGrpSpPr>
        <p:cNvPr id="1" name=""/>
        <p:cNvGrpSpPr/>
        <p:nvPr/>
      </p:nvGrpSpPr>
      <p:grpSpPr>
        <a:xfrm>
          <a:off x="0" y="0"/>
          <a:ext cx="0" cy="0"/>
          <a:chOff x="0" y="0"/>
          <a:chExt cx="0" cy="0"/>
        </a:xfrm>
      </p:grpSpPr>
      <p:sp>
        <p:nvSpPr>
          <p:cNvPr id="5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5"/>
          </p:nvPr>
        </p:nvSpPr>
        <p:spPr/>
        <p:txBody>
          <a:bodyPr/>
          <a:p>
            <a:fld id="{55208690-FE6A-4689-ACE9-79097A778474}"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73">
    <p:spTree>
      <p:nvGrpSpPr>
        <p:cNvPr id="1" name=""/>
        <p:cNvGrpSpPr/>
        <p:nvPr/>
      </p:nvGrpSpPr>
      <p:grpSpPr>
        <a:xfrm>
          <a:off x="0" y="0"/>
          <a:ext cx="0" cy="0"/>
          <a:chOff x="0" y="0"/>
          <a:chExt cx="0" cy="0"/>
        </a:xfrm>
      </p:grpSpPr>
      <p:sp>
        <p:nvSpPr>
          <p:cNvPr id="5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6"/>
          </p:nvPr>
        </p:nvSpPr>
        <p:spPr/>
        <p:txBody>
          <a:bodyPr/>
          <a:p>
            <a:fld id="{AD55D5D0-0F8C-4315-98C7-A07BD0A07F7B}"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74">
    <p:spTree>
      <p:nvGrpSpPr>
        <p:cNvPr id="1" name=""/>
        <p:cNvGrpSpPr/>
        <p:nvPr/>
      </p:nvGrpSpPr>
      <p:grpSpPr>
        <a:xfrm>
          <a:off x="0" y="0"/>
          <a:ext cx="0" cy="0"/>
          <a:chOff x="0" y="0"/>
          <a:chExt cx="0" cy="0"/>
        </a:xfrm>
      </p:grpSpPr>
      <p:sp>
        <p:nvSpPr>
          <p:cNvPr id="5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6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87"/>
          </p:nvPr>
        </p:nvSpPr>
        <p:spPr/>
        <p:txBody>
          <a:bodyPr/>
          <a:p>
            <a:fld id="{E58A2AB8-B44A-4C52-B045-91F5C152140D}"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5">
    <p:spTree>
      <p:nvGrpSpPr>
        <p:cNvPr id="1" name=""/>
        <p:cNvGrpSpPr/>
        <p:nvPr/>
      </p:nvGrpSpPr>
      <p:grpSpPr>
        <a:xfrm>
          <a:off x="0" y="0"/>
          <a:ext cx="0" cy="0"/>
          <a:chOff x="0" y="0"/>
          <a:chExt cx="0" cy="0"/>
        </a:xfrm>
      </p:grpSpPr>
      <p:sp>
        <p:nvSpPr>
          <p:cNvPr id="2" name="PlaceHolder 1"/>
          <p:cNvSpPr>
            <a:spLocks noGrp="1"/>
          </p:cNvSpPr>
          <p:nvPr>
            <p:ph type="sldNum" idx="88"/>
          </p:nvPr>
        </p:nvSpPr>
        <p:spPr/>
        <p:txBody>
          <a:bodyPr/>
          <a:p>
            <a:fld id="{12BC829C-0138-4FA1-9C4A-03E908422566}"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6">
    <p:spTree>
      <p:nvGrpSpPr>
        <p:cNvPr id="1" name=""/>
        <p:cNvGrpSpPr/>
        <p:nvPr/>
      </p:nvGrpSpPr>
      <p:grpSpPr>
        <a:xfrm>
          <a:off x="0" y="0"/>
          <a:ext cx="0" cy="0"/>
          <a:chOff x="0" y="0"/>
          <a:chExt cx="0" cy="0"/>
        </a:xfrm>
      </p:grpSpPr>
      <p:sp>
        <p:nvSpPr>
          <p:cNvPr id="2" name="PlaceHolder 1"/>
          <p:cNvSpPr>
            <a:spLocks noGrp="1"/>
          </p:cNvSpPr>
          <p:nvPr>
            <p:ph type="sldNum" idx="89"/>
          </p:nvPr>
        </p:nvSpPr>
        <p:spPr/>
        <p:txBody>
          <a:bodyPr/>
          <a:p>
            <a:fld id="{78B1E561-C059-4D24-BC4F-1D4B8215FB5A}"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77">
    <p:spTree>
      <p:nvGrpSpPr>
        <p:cNvPr id="1" name=""/>
        <p:cNvGrpSpPr/>
        <p:nvPr/>
      </p:nvGrpSpPr>
      <p:grpSpPr>
        <a:xfrm>
          <a:off x="0" y="0"/>
          <a:ext cx="0" cy="0"/>
          <a:chOff x="0" y="0"/>
          <a:chExt cx="0" cy="0"/>
        </a:xfrm>
      </p:grpSpPr>
      <p:sp>
        <p:nvSpPr>
          <p:cNvPr id="58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0"/>
          </p:nvPr>
        </p:nvSpPr>
        <p:spPr/>
        <p:txBody>
          <a:bodyPr/>
          <a:p>
            <a:fld id="{9620B506-62E6-43A0-B85D-1D54335D3015}" type="slidenum">
              <a:t>&lt;#&gt;</a:t>
            </a:fld>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Relationships>
</file>

<file path=ppt/slideMasters/_rels/slideMaster37.xml.rels><?xml version='1.0' encoding='UTF-8' standalone='yes'?>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Relationships>
</file>

<file path=ppt/slideMasters/_rels/slideMaster38.xml.rels><?xml version='1.0' encoding='UTF-8' standalone='yes'?>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Relationships>
</file>

<file path=ppt/slideMasters/_rels/slideMaster39.xml.rels><?xml version='1.0' encoding='UTF-8' standalone='yes'?>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0.xml"/></Relationships>
</file>

<file path=ppt/slideMasters/_rels/slideMaster41.xml.rels><?xml version='1.0' encoding='UTF-8' standalone='yes'?>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1.xml"/></Relationships>
</file>

<file path=ppt/slideMasters/_rels/slideMaster42.xml.rels><?xml version='1.0' encoding='UTF-8' standalone='yes'?>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2.xml"/></Relationships>
</file>

<file path=ppt/slideMasters/_rels/slideMaster43.xml.rels><?xml version='1.0' encoding='UTF-8' standalone='yes'?>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s>
</file>

<file path=ppt/slideMasters/_rels/slideMaster44.xml.rels><?xml version='1.0' encoding='UTF-8' standalone='yes'?>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53.xml"/></Relationships>
</file>

<file path=ppt/slideMasters/_rels/slideMaster45.xml.rels><?xml version='1.0' encoding='UTF-8' standalone='yes'?>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54.xml"/></Relationships>
</file>

<file path=ppt/slideMasters/_rels/slideMaster46.xml.rels><?xml version='1.0' encoding='UTF-8' standalone='yes'?>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55.xml"/></Relationships>
</file>

<file path=ppt/slideMasters/_rels/slideMaster47.xml.rels><?xml version='1.0' encoding='UTF-8' standalone='yes'?>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56.xml"/></Relationships>
</file>

<file path=ppt/slideMasters/_rels/slideMaster48.xml.rels><?xml version='1.0' encoding='UTF-8' standalone='yes'?>
<Relationships xmlns="http://schemas.openxmlformats.org/package/2006/relationships"><Relationship Id="rId1" Type="http://schemas.openxmlformats.org/officeDocument/2006/relationships/theme" Target="../theme/theme48.xml"/><Relationship Id="rId2" Type="http://schemas.openxmlformats.org/officeDocument/2006/relationships/slideLayout" Target="../slideLayouts/slideLayout57.xml"/></Relationships>
</file>

<file path=ppt/slideMasters/_rels/slideMaster49.xml.rels><?xml version='1.0' encoding='UTF-8' standalone='yes'?>
<Relationships xmlns="http://schemas.openxmlformats.org/package/2006/relationships"><Relationship Id="rId1" Type="http://schemas.openxmlformats.org/officeDocument/2006/relationships/theme" Target="../theme/theme49.xml"/><Relationship Id="rId2"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Relationships>
</file>

<file path=ppt/slideMasters/_rels/slideMaster50.xml.rels><?xml version='1.0' encoding='UTF-8' standalone='yes'?>
<Relationships xmlns="http://schemas.openxmlformats.org/package/2006/relationships"><Relationship Id="rId1" Type="http://schemas.openxmlformats.org/officeDocument/2006/relationships/theme" Target="../theme/theme50.xml"/><Relationship Id="rId2" Type="http://schemas.openxmlformats.org/officeDocument/2006/relationships/slideLayout" Target="../slideLayouts/slideLayout59.xml"/></Relationships>
</file>

<file path=ppt/slideMasters/_rels/slideMaster51.xml.rels><?xml version='1.0' encoding='UTF-8' standalone='yes'?>
<Relationships xmlns="http://schemas.openxmlformats.org/package/2006/relationships"><Relationship Id="rId1" Type="http://schemas.openxmlformats.org/officeDocument/2006/relationships/theme" Target="../theme/theme51.xml"/><Relationship Id="rId2" Type="http://schemas.openxmlformats.org/officeDocument/2006/relationships/slideLayout" Target="../slideLayouts/slideLayout60.xml"/></Relationships>
</file>

<file path=ppt/slideMasters/_rels/slideMaster52.xml.rels><?xml version='1.0' encoding='UTF-8' standalone='yes'?>
<Relationships xmlns="http://schemas.openxmlformats.org/package/2006/relationships"><Relationship Id="rId1" Type="http://schemas.openxmlformats.org/officeDocument/2006/relationships/theme" Target="../theme/theme52.xml"/><Relationship Id="rId2" Type="http://schemas.openxmlformats.org/officeDocument/2006/relationships/slideLayout" Target="../slideLayouts/slideLayout61.xml"/></Relationships>
</file>

<file path=ppt/slideMasters/_rels/slideMaster53.xml.rels><?xml version='1.0' encoding='UTF-8' standalone='yes'?>
<Relationships xmlns="http://schemas.openxmlformats.org/package/2006/relationships"><Relationship Id="rId1" Type="http://schemas.openxmlformats.org/officeDocument/2006/relationships/theme" Target="../theme/theme53.xml"/><Relationship Id="rId2" Type="http://schemas.openxmlformats.org/officeDocument/2006/relationships/slideLayout" Target="../slideLayouts/slideLayout62.xml"/></Relationships>
</file>

<file path=ppt/slideMasters/_rels/slideMaster54.xml.rels><?xml version='1.0' encoding='UTF-8' standalone='yes'?>
<Relationships xmlns="http://schemas.openxmlformats.org/package/2006/relationships"><Relationship Id="rId1" Type="http://schemas.openxmlformats.org/officeDocument/2006/relationships/theme" Target="../theme/theme54.xml"/><Relationship Id="rId2" Type="http://schemas.openxmlformats.org/officeDocument/2006/relationships/slideLayout" Target="../slideLayouts/slideLayout63.xml"/></Relationships>
</file>

<file path=ppt/slideMasters/_rels/slideMaster55.xml.rels><?xml version='1.0' encoding='UTF-8' standalone='yes'?>
<Relationships xmlns="http://schemas.openxmlformats.org/package/2006/relationships"><Relationship Id="rId1" Type="http://schemas.openxmlformats.org/officeDocument/2006/relationships/theme" Target="../theme/theme55.xml"/><Relationship Id="rId2" Type="http://schemas.openxmlformats.org/officeDocument/2006/relationships/slideLayout" Target="../slideLayouts/slideLayout64.xml"/></Relationships>
</file>

<file path=ppt/slideMasters/_rels/slideMaster56.xml.rels><?xml version='1.0' encoding='UTF-8' standalone='yes'?>
<Relationships xmlns="http://schemas.openxmlformats.org/package/2006/relationships"><Relationship Id="rId1" Type="http://schemas.openxmlformats.org/officeDocument/2006/relationships/theme" Target="../theme/theme56.xml"/><Relationship Id="rId2" Type="http://schemas.openxmlformats.org/officeDocument/2006/relationships/slideLayout" Target="../slideLayouts/slideLayout65.xml"/></Relationships>
</file>

<file path=ppt/slideMasters/_rels/slideMaster57.xml.rels><?xml version='1.0' encoding='UTF-8' standalone='yes'?>
<Relationships xmlns="http://schemas.openxmlformats.org/package/2006/relationships"><Relationship Id="rId1" Type="http://schemas.openxmlformats.org/officeDocument/2006/relationships/theme" Target="../theme/theme57.xml"/><Relationship Id="rId2" Type="http://schemas.openxmlformats.org/officeDocument/2006/relationships/slideLayout" Target="../slideLayouts/slideLayout66.xml"/></Relationships>
</file>

<file path=ppt/slideMasters/_rels/slideMaster58.xml.rels><?xml version='1.0' encoding='UTF-8' standalone='yes'?>
<Relationships xmlns="http://schemas.openxmlformats.org/package/2006/relationships"><Relationship Id="rId1" Type="http://schemas.openxmlformats.org/officeDocument/2006/relationships/theme" Target="../theme/theme58.xml"/><Relationship Id="rId2" Type="http://schemas.openxmlformats.org/officeDocument/2006/relationships/slideLayout" Target="../slideLayouts/slideLayout67.xml"/></Relationships>
</file>

<file path=ppt/slideMasters/_rels/slideMaster59.xml.rels><?xml version='1.0' encoding='UTF-8' standalone='yes'?>
<Relationships xmlns="http://schemas.openxmlformats.org/package/2006/relationships"><Relationship Id="rId1" Type="http://schemas.openxmlformats.org/officeDocument/2006/relationships/theme" Target="../theme/theme59.xml"/><Relationship Id="rId2"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Relationships>
</file>

<file path=ppt/slideMasters/_rels/slideMaster60.xml.rels><?xml version='1.0' encoding='UTF-8' standalone='yes'?>
<Relationships xmlns="http://schemas.openxmlformats.org/package/2006/relationships"><Relationship Id="rId1" Type="http://schemas.openxmlformats.org/officeDocument/2006/relationships/theme" Target="../theme/theme60.xml"/><Relationship Id="rId2" Type="http://schemas.openxmlformats.org/officeDocument/2006/relationships/slideLayout" Target="../slideLayouts/slideLayout69.xml"/></Relationships>
</file>

<file path=ppt/slideMasters/_rels/slideMaster61.xml.rels><?xml version='1.0' encoding='UTF-8' standalone='yes'?>
<Relationships xmlns="http://schemas.openxmlformats.org/package/2006/relationships"><Relationship Id="rId1" Type="http://schemas.openxmlformats.org/officeDocument/2006/relationships/theme" Target="../theme/theme61.xml"/><Relationship Id="rId2" Type="http://schemas.openxmlformats.org/officeDocument/2006/relationships/slideLayout" Target="../slideLayouts/slideLayout70.xml"/></Relationships>
</file>

<file path=ppt/slideMasters/_rels/slideMaster62.xml.rels><?xml version='1.0' encoding='UTF-8' standalone='yes'?>
<Relationships xmlns="http://schemas.openxmlformats.org/package/2006/relationships"><Relationship Id="rId1" Type="http://schemas.openxmlformats.org/officeDocument/2006/relationships/theme" Target="../theme/theme62.xml"/><Relationship Id="rId2" Type="http://schemas.openxmlformats.org/officeDocument/2006/relationships/slideLayout" Target="../slideLayouts/slideLayout71.xml"/></Relationships>
</file>

<file path=ppt/slideMasters/_rels/slideMaster63.xml.rels><?xml version='1.0' encoding='UTF-8' standalone='yes'?>
<Relationships xmlns="http://schemas.openxmlformats.org/package/2006/relationships"><Relationship Id="rId1" Type="http://schemas.openxmlformats.org/officeDocument/2006/relationships/theme" Target="../theme/theme63.xml"/><Relationship Id="rId2" Type="http://schemas.openxmlformats.org/officeDocument/2006/relationships/slideLayout" Target="../slideLayouts/slideLayout72.xml"/></Relationships>
</file>

<file path=ppt/slideMasters/_rels/slideMaster64.xml.rels><?xml version='1.0' encoding='UTF-8' standalone='yes'?>
<Relationships xmlns="http://schemas.openxmlformats.org/package/2006/relationships"><Relationship Id="rId1" Type="http://schemas.openxmlformats.org/officeDocument/2006/relationships/theme" Target="../theme/theme64.xml"/><Relationship Id="rId2" Type="http://schemas.openxmlformats.org/officeDocument/2006/relationships/slideLayout" Target="../slideLayouts/slideLayout73.xml"/></Relationships>
</file>

<file path=ppt/slideMasters/_rels/slideMaster65.xml.rels><?xml version='1.0' encoding='UTF-8' standalone='yes'?>
<Relationships xmlns="http://schemas.openxmlformats.org/package/2006/relationships"><Relationship Id="rId1" Type="http://schemas.openxmlformats.org/officeDocument/2006/relationships/theme" Target="../theme/theme65.xml"/><Relationship Id="rId2" Type="http://schemas.openxmlformats.org/officeDocument/2006/relationships/slideLayout" Target="../slideLayouts/slideLayout74.xml"/></Relationships>
</file>

<file path=ppt/slideMasters/_rels/slideMaster66.xml.rels><?xml version='1.0' encoding='UTF-8' standalone='yes'?>
<Relationships xmlns="http://schemas.openxmlformats.org/package/2006/relationships"><Relationship Id="rId1" Type="http://schemas.openxmlformats.org/officeDocument/2006/relationships/theme" Target="../theme/theme66.xml"/><Relationship Id="rId2" Type="http://schemas.openxmlformats.org/officeDocument/2006/relationships/slideLayout" Target="../slideLayouts/slideLayout75.xml"/></Relationships>
</file>

<file path=ppt/slideMasters/_rels/slideMaster67.xml.rels><?xml version='1.0' encoding='UTF-8' standalone='yes'?>
<Relationships xmlns="http://schemas.openxmlformats.org/package/2006/relationships"><Relationship Id="rId1" Type="http://schemas.openxmlformats.org/officeDocument/2006/relationships/theme" Target="../theme/theme67.xml"/><Relationship Id="rId2" Type="http://schemas.openxmlformats.org/officeDocument/2006/relationships/slideLayout" Target="../slideLayouts/slideLayout76.xml"/></Relationships>
</file>

<file path=ppt/slideMasters/_rels/slideMaster68.xml.rels><?xml version='1.0' encoding='UTF-8' standalone='yes'?>
<Relationships xmlns="http://schemas.openxmlformats.org/package/2006/relationships"><Relationship Id="rId1" Type="http://schemas.openxmlformats.org/officeDocument/2006/relationships/theme" Target="../theme/theme68.xml"/><Relationship Id="rId2" Type="http://schemas.openxmlformats.org/officeDocument/2006/relationships/slideLayout" Target="../slideLayouts/slideLayout77.xml"/></Relationships>
</file>

<file path=ppt/slideMasters/_rels/slideMaster69.xml.rels><?xml version='1.0' encoding='UTF-8' standalone='yes'?>
<Relationships xmlns="http://schemas.openxmlformats.org/package/2006/relationships"><Relationship Id="rId1" Type="http://schemas.openxmlformats.org/officeDocument/2006/relationships/theme" Target="../theme/theme69.xml"/><Relationship Id="rId2"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Relationships>
</file>

<file path=ppt/slideMasters/_rels/slideMaster70.xml.rels><?xml version='1.0' encoding='UTF-8' standalone='yes'?>
<Relationships xmlns="http://schemas.openxmlformats.org/package/2006/relationships"><Relationship Id="rId1" Type="http://schemas.openxmlformats.org/officeDocument/2006/relationships/theme" Target="../theme/theme70.xml"/><Relationship Id="rId2" Type="http://schemas.openxmlformats.org/officeDocument/2006/relationships/slideLayout" Target="../slideLayouts/slideLayout79.xml"/></Relationships>
</file>

<file path=ppt/slideMasters/_rels/slideMaster71.xml.rels><?xml version='1.0' encoding='UTF-8' standalone='yes'?>
<Relationships xmlns="http://schemas.openxmlformats.org/package/2006/relationships"><Relationship Id="rId1" Type="http://schemas.openxmlformats.org/officeDocument/2006/relationships/theme" Target="../theme/theme71.xml"/><Relationship Id="rId2" Type="http://schemas.openxmlformats.org/officeDocument/2006/relationships/slideLayout" Target="../slideLayouts/slideLayout80.xml"/></Relationships>
</file>

<file path=ppt/slideMasters/_rels/slideMaster72.xml.rels><?xml version='1.0' encoding='UTF-8' standalone='yes'?>
<Relationships xmlns="http://schemas.openxmlformats.org/package/2006/relationships"><Relationship Id="rId1" Type="http://schemas.openxmlformats.org/officeDocument/2006/relationships/theme" Target="../theme/theme72.xml"/><Relationship Id="rId2" Type="http://schemas.openxmlformats.org/officeDocument/2006/relationships/slideLayout" Target="../slideLayouts/slideLayout81.xml"/></Relationships>
</file>

<file path=ppt/slideMasters/_rels/slideMaster73.xml.rels><?xml version='1.0' encoding='UTF-8' standalone='yes'?>
<Relationships xmlns="http://schemas.openxmlformats.org/package/2006/relationships"><Relationship Id="rId1" Type="http://schemas.openxmlformats.org/officeDocument/2006/relationships/theme" Target="../theme/theme73.xml"/><Relationship Id="rId2" Type="http://schemas.openxmlformats.org/officeDocument/2006/relationships/slideLayout" Target="../slideLayouts/slideLayout82.xml"/></Relationships>
</file>

<file path=ppt/slideMasters/_rels/slideMaster74.xml.rels><?xml version='1.0' encoding='UTF-8' standalone='yes'?>
<Relationships xmlns="http://schemas.openxmlformats.org/package/2006/relationships"><Relationship Id="rId1" Type="http://schemas.openxmlformats.org/officeDocument/2006/relationships/theme" Target="../theme/theme74.xml"/><Relationship Id="rId2" Type="http://schemas.openxmlformats.org/officeDocument/2006/relationships/slideLayout" Target="../slideLayouts/slideLayout83.xml"/></Relationships>
</file>

<file path=ppt/slideMasters/_rels/slideMaster75.xml.rels><?xml version='1.0' encoding='UTF-8' standalone='yes'?>
<Relationships xmlns="http://schemas.openxmlformats.org/package/2006/relationships"><Relationship Id="rId1" Type="http://schemas.openxmlformats.org/officeDocument/2006/relationships/theme" Target="../theme/theme75.xml"/><Relationship Id="rId2" Type="http://schemas.openxmlformats.org/officeDocument/2006/relationships/slideLayout" Target="../slideLayouts/slideLayout84.xml"/></Relationships>
</file>

<file path=ppt/slideMasters/_rels/slideMaster76.xml.rels><?xml version='1.0' encoding='UTF-8' standalone='yes'?>
<Relationships xmlns="http://schemas.openxmlformats.org/package/2006/relationships"><Relationship Id="rId1" Type="http://schemas.openxmlformats.org/officeDocument/2006/relationships/theme" Target="../theme/theme76.xml"/><Relationship Id="rId2" Type="http://schemas.openxmlformats.org/officeDocument/2006/relationships/slideLayout" Target="../slideLayouts/slideLayout85.xml"/></Relationships>
</file>

<file path=ppt/slideMasters/_rels/slideMaster77.xml.rels><?xml version='1.0' encoding='UTF-8' standalone='yes'?>
<Relationships xmlns="http://schemas.openxmlformats.org/package/2006/relationships"><Relationship Id="rId1" Type="http://schemas.openxmlformats.org/officeDocument/2006/relationships/theme" Target="../theme/theme77.xml"/><Relationship Id="rId2" Type="http://schemas.openxmlformats.org/officeDocument/2006/relationships/slideLayout" Target="../slideLayouts/slideLayout86.xml"/></Relationships>
</file>

<file path=ppt/slideMasters/_rels/slideMaster78.xml.rels><?xml version='1.0' encoding='UTF-8' standalone='yes'?>
<Relationships xmlns="http://schemas.openxmlformats.org/package/2006/relationships"><Relationship Id="rId1" Type="http://schemas.openxmlformats.org/officeDocument/2006/relationships/theme" Target="../theme/theme78.xml"/><Relationship Id="rId2" Type="http://schemas.openxmlformats.org/officeDocument/2006/relationships/slideLayout" Target="../slideLayouts/slideLayout87.xml"/></Relationships>
</file>

<file path=ppt/slideMasters/_rels/slideMaster79.xml.rels><?xml version='1.0' encoding='UTF-8' standalone='yes'?>
<Relationships xmlns="http://schemas.openxmlformats.org/package/2006/relationships"><Relationship Id="rId1" Type="http://schemas.openxmlformats.org/officeDocument/2006/relationships/theme" Target="../theme/theme79.xml"/><Relationship Id="rId2"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Relationships>
</file>

<file path=ppt/slideMasters/_rels/slideMaster80.xml.rels><?xml version='1.0' encoding='UTF-8' standalone='yes'?>
<Relationships xmlns="http://schemas.openxmlformats.org/package/2006/relationships"><Relationship Id="rId1" Type="http://schemas.openxmlformats.org/officeDocument/2006/relationships/theme" Target="../theme/theme80.xml"/><Relationship Id="rId2" Type="http://schemas.openxmlformats.org/officeDocument/2006/relationships/slideLayout" Target="../slideLayouts/slideLayout89.xml"/></Relationships>
</file>

<file path=ppt/slideMasters/_rels/slideMaster81.xml.rels><?xml version='1.0' encoding='UTF-8' standalone='yes'?>
<Relationships xmlns="http://schemas.openxmlformats.org/package/2006/relationships"><Relationship Id="rId1" Type="http://schemas.openxmlformats.org/officeDocument/2006/relationships/theme" Target="../theme/theme81.xml"/><Relationship Id="rId2" Type="http://schemas.openxmlformats.org/officeDocument/2006/relationships/slideLayout" Target="../slideLayouts/slideLayout90.xml"/></Relationships>
</file>

<file path=ppt/slideMasters/_rels/slideMaster82.xml.rels><?xml version='1.0' encoding='UTF-8' standalone='yes'?>
<Relationships xmlns="http://schemas.openxmlformats.org/package/2006/relationships"><Relationship Id="rId1" Type="http://schemas.openxmlformats.org/officeDocument/2006/relationships/theme" Target="../theme/theme82.xml"/><Relationship Id="rId2" Type="http://schemas.openxmlformats.org/officeDocument/2006/relationships/slideLayout" Target="../slideLayouts/slideLayout91.xml"/></Relationships>
</file>

<file path=ppt/slideMasters/_rels/slideMaster83.xml.rels><?xml version='1.0' encoding='UTF-8' standalone='yes'?>
<Relationships xmlns="http://schemas.openxmlformats.org/package/2006/relationships"><Relationship Id="rId1" Type="http://schemas.openxmlformats.org/officeDocument/2006/relationships/theme" Target="../theme/theme83.xml"/><Relationship Id="rId2" Type="http://schemas.openxmlformats.org/officeDocument/2006/relationships/slideLayout" Target="../slideLayouts/slideLayout92.xml"/></Relationships>
</file>

<file path=ppt/slideMasters/_rels/slideMaster84.xml.rels><?xml version='1.0' encoding='UTF-8' standalone='yes'?>
<Relationships xmlns="http://schemas.openxmlformats.org/package/2006/relationships"><Relationship Id="rId1" Type="http://schemas.openxmlformats.org/officeDocument/2006/relationships/theme" Target="../theme/theme84.xml"/><Relationship Id="rId2" Type="http://schemas.openxmlformats.org/officeDocument/2006/relationships/slideLayout" Target="../slideLayouts/slideLayout93.xml"/></Relationships>
</file>

<file path=ppt/slideMasters/_rels/slideMaster85.xml.rels><?xml version='1.0' encoding='UTF-8' standalone='yes'?>
<Relationships xmlns="http://schemas.openxmlformats.org/package/2006/relationships"><Relationship Id="rId1" Type="http://schemas.openxmlformats.org/officeDocument/2006/relationships/theme" Target="../theme/theme85.xml"/><Relationship Id="rId2" Type="http://schemas.openxmlformats.org/officeDocument/2006/relationships/slideLayout" Target="../slideLayouts/slideLayout94.xml"/></Relationships>
</file>

<file path=ppt/slideMasters/_rels/slideMaster86.xml.rels><?xml version='1.0' encoding='UTF-8' standalone='yes'?>
<Relationships xmlns="http://schemas.openxmlformats.org/package/2006/relationships"><Relationship Id="rId1" Type="http://schemas.openxmlformats.org/officeDocument/2006/relationships/theme" Target="../theme/theme86.xml"/><Relationship Id="rId2" Type="http://schemas.openxmlformats.org/officeDocument/2006/relationships/slideLayout" Target="../slideLayouts/slideLayout95.xml"/></Relationships>
</file>

<file path=ppt/slideMasters/_rels/slideMaster87.xml.rels><?xml version='1.0' encoding='UTF-8' standalone='yes'?>
<Relationships xmlns="http://schemas.openxmlformats.org/package/2006/relationships"><Relationship Id="rId1" Type="http://schemas.openxmlformats.org/officeDocument/2006/relationships/theme" Target="../theme/theme87.xml"/><Relationship Id="rId2" Type="http://schemas.openxmlformats.org/officeDocument/2006/relationships/slideLayout" Target="../slideLayouts/slideLayout96.xml"/></Relationships>
</file>

<file path=ppt/slideMasters/_rels/slideMaster88.xml.rels><?xml version='1.0' encoding='UTF-8' standalone='yes'?>
<Relationships xmlns="http://schemas.openxmlformats.org/package/2006/relationships"><Relationship Id="rId1" Type="http://schemas.openxmlformats.org/officeDocument/2006/relationships/theme" Target="../theme/theme88.xml"/><Relationship Id="rId2" Type="http://schemas.openxmlformats.org/officeDocument/2006/relationships/slideLayout" Target="../slideLayouts/slideLayout97.xml"/></Relationships>
</file>

<file path=ppt/slideMasters/_rels/slideMaster89.xml.rels><?xml version='1.0' encoding='UTF-8' standalone='yes'?>
<Relationships xmlns="http://schemas.openxmlformats.org/package/2006/relationships"><Relationship Id="rId1" Type="http://schemas.openxmlformats.org/officeDocument/2006/relationships/theme" Target="../theme/theme89.xml"/><Relationship Id="rId2"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s>
</file>

<file path=ppt/slideMasters/_rels/slideMaster90.xml.rels><?xml version='1.0' encoding='UTF-8' standalone='yes'?>
<Relationships xmlns="http://schemas.openxmlformats.org/package/2006/relationships"><Relationship Id="rId1" Type="http://schemas.openxmlformats.org/officeDocument/2006/relationships/theme" Target="../theme/theme90.xml"/><Relationship Id="rId2" Type="http://schemas.openxmlformats.org/officeDocument/2006/relationships/slideLayout" Target="../slideLayouts/slideLayout99.xml"/></Relationships>
</file>

<file path=ppt/slideMasters/_rels/slideMaster91.xml.rels><?xml version='1.0' encoding='UTF-8' standalone='yes'?>
<Relationships xmlns="http://schemas.openxmlformats.org/package/2006/relationships"><Relationship Id="rId1" Type="http://schemas.openxmlformats.org/officeDocument/2006/relationships/theme" Target="../theme/theme91.xml"/><Relationship Id="rId2" Type="http://schemas.openxmlformats.org/officeDocument/2006/relationships/slideLayout" Target="../slideLayouts/slideLayout100.xml"/></Relationships>
</file>

<file path=ppt/slideMasters/_rels/slideMaster92.xml.rels><?xml version='1.0' encoding='UTF-8' standalone='yes'?>
<Relationships xmlns="http://schemas.openxmlformats.org/package/2006/relationships"><Relationship Id="rId1" Type="http://schemas.openxmlformats.org/officeDocument/2006/relationships/theme" Target="../theme/theme92.xml"/><Relationship Id="rId2" Type="http://schemas.openxmlformats.org/officeDocument/2006/relationships/slideLayout" Target="../slideLayouts/slideLayout101.xml"/></Relationships>
</file>

<file path=ppt/slideMasters/_rels/slideMaster93.xml.rels><?xml version='1.0' encoding='UTF-8' standalone='yes'?>
<Relationships xmlns="http://schemas.openxmlformats.org/package/2006/relationships"><Relationship Id="rId1" Type="http://schemas.openxmlformats.org/officeDocument/2006/relationships/theme" Target="../theme/theme93.xml"/><Relationship Id="rId2" Type="http://schemas.openxmlformats.org/officeDocument/2006/relationships/slideLayout" Target="../slideLayouts/slideLayout102.xml"/></Relationships>
</file>

<file path=ppt/slideMasters/_rels/slideMaster94.xml.rels><?xml version='1.0' encoding='UTF-8' standalone='yes'?>
<Relationships xmlns="http://schemas.openxmlformats.org/package/2006/relationships"><Relationship Id="rId1" Type="http://schemas.openxmlformats.org/officeDocument/2006/relationships/theme" Target="../theme/theme94.xml"/><Relationship Id="rId2" Type="http://schemas.openxmlformats.org/officeDocument/2006/relationships/slideLayout" Target="../slideLayouts/slideLayout103.xml"/></Relationships>
</file>

<file path=ppt/slideMasters/_rels/slideMaster95.xml.rels><?xml version='1.0' encoding='UTF-8' standalone='yes'?>
<Relationships xmlns="http://schemas.openxmlformats.org/package/2006/relationships"><Relationship Id="rId1" Type="http://schemas.openxmlformats.org/officeDocument/2006/relationships/theme" Target="../theme/theme95.xml"/><Relationship Id="rId2" Type="http://schemas.openxmlformats.org/officeDocument/2006/relationships/slideLayout" Target="../slideLayouts/slideLayout104.xml"/></Relationships>
</file>

<file path=ppt/slideMasters/_rels/slideMaster96.xml.rels><?xml version='1.0' encoding='UTF-8' standalone='yes'?>
<Relationships xmlns="http://schemas.openxmlformats.org/package/2006/relationships"><Relationship Id="rId1" Type="http://schemas.openxmlformats.org/officeDocument/2006/relationships/theme" Target="../theme/theme96.xml"/><Relationship Id="rId2" Type="http://schemas.openxmlformats.org/officeDocument/2006/relationships/slideLayout" Target="../slideLayouts/slideLayout105.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 name="PlaceHolder 5"/>
          <p:cNvSpPr>
            <a:spLocks noGrp="1"/>
          </p:cNvSpPr>
          <p:nvPr>
            <p:ph type="sldNum" idx="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BDBDF03-F7A0-427E-B54D-6D765C8984E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6" name="PlaceHolder 1"/>
          <p:cNvSpPr>
            <a:spLocks noGrp="1"/>
          </p:cNvSpPr>
          <p:nvPr>
            <p:ph type="sldNum" idx="1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6000C68A-936A-498C-B65C-EB1D78C5E362}"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5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1" name="PlaceHolder 5"/>
          <p:cNvSpPr>
            <a:spLocks noGrp="1"/>
          </p:cNvSpPr>
          <p:nvPr>
            <p:ph type="sldNum" idx="1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FEB60F3F-DB12-437B-8C23-BE2AB9DA4804}"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6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70" name="PlaceHolder 5"/>
          <p:cNvSpPr>
            <a:spLocks noGrp="1"/>
          </p:cNvSpPr>
          <p:nvPr>
            <p:ph type="sldNum" idx="1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A8C5C835-53FD-444A-98B4-B517BA39D91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9" name="PlaceHolder 5"/>
          <p:cNvSpPr>
            <a:spLocks noGrp="1"/>
          </p:cNvSpPr>
          <p:nvPr>
            <p:ph type="sldNum" idx="1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E05D982-5A8C-4111-8EC5-ADE3883FD89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7" name="PlaceHolder 4"/>
          <p:cNvSpPr>
            <a:spLocks noGrp="1"/>
          </p:cNvSpPr>
          <p:nvPr>
            <p:ph type="sldNum" idx="1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CF8C08D-C0A3-4A12-8F2F-5C93A28C0CE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6" name="PlaceHolder 6"/>
          <p:cNvSpPr>
            <a:spLocks noGrp="1"/>
          </p:cNvSpPr>
          <p:nvPr>
            <p:ph type="sldNum" idx="1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3539C79-1A3D-4F4E-9587-435204124E3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0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9" name="PlaceHolder 8"/>
          <p:cNvSpPr>
            <a:spLocks noGrp="1"/>
          </p:cNvSpPr>
          <p:nvPr>
            <p:ph type="sldNum" idx="1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69CBF95-98C9-4B56-982F-31C983555D5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sldNum" idx="1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231DB95-47CE-4170-AB0A-11951551EC01}"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2" name="PlaceHolder 2"/>
          <p:cNvSpPr>
            <a:spLocks noGrp="1"/>
          </p:cNvSpPr>
          <p:nvPr>
            <p:ph type="sldNum" idx="1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10CFE82-0AAE-4DD7-A9C6-05EBDFE9492F}"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7" name="PlaceHolder 3"/>
          <p:cNvSpPr>
            <a:spLocks noGrp="1"/>
          </p:cNvSpPr>
          <p:nvPr>
            <p:ph type="sldNum" idx="1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288D9C0-9ECF-4D94-BC5F-2AD70C0D14C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0"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1"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2" name="PlaceHolder 4"/>
          <p:cNvSpPr>
            <a:spLocks noGrp="1"/>
          </p:cNvSpPr>
          <p:nvPr>
            <p:ph type="sldNum" idx="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BA496E7-5C6E-4FAE-BF30-067D317056FB}"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3" name="PlaceHolder 4"/>
          <p:cNvSpPr>
            <a:spLocks noGrp="1"/>
          </p:cNvSpPr>
          <p:nvPr>
            <p:ph type="sldNum" idx="2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01E8E03-7F9A-429A-82D6-F2F167C70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8" name="PlaceHolder 2"/>
          <p:cNvSpPr>
            <a:spLocks noGrp="1"/>
          </p:cNvSpPr>
          <p:nvPr>
            <p:ph type="sldNum" idx="2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280BF6C-8F92-4E49-959F-B9AA397D43D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sldNum" idx="2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4AEE435-E7C9-4132-B50B-67F64E030993}"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5" name="PlaceHolder 5"/>
          <p:cNvSpPr>
            <a:spLocks noGrp="1"/>
          </p:cNvSpPr>
          <p:nvPr>
            <p:ph type="sldNum" idx="2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D8D5F3A-2497-43B8-90CA-C78D8835AE9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4" name="PlaceHolder 5"/>
          <p:cNvSpPr>
            <a:spLocks noGrp="1"/>
          </p:cNvSpPr>
          <p:nvPr>
            <p:ph type="sldNum" idx="2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740DD32-E49A-445A-A2BE-C8157A6794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2"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3" name="PlaceHolder 5"/>
          <p:cNvSpPr>
            <a:spLocks noGrp="1"/>
          </p:cNvSpPr>
          <p:nvPr>
            <p:ph type="sldNum" idx="2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FAA4A35-1441-441C-9066-2015983B895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9"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0"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1" name="PlaceHolder 4"/>
          <p:cNvSpPr>
            <a:spLocks noGrp="1"/>
          </p:cNvSpPr>
          <p:nvPr>
            <p:ph type="sldNum" idx="2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801A0DE-D230-45F6-8332-E561CB385E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6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9"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0" name="PlaceHolder 6"/>
          <p:cNvSpPr>
            <a:spLocks noGrp="1"/>
          </p:cNvSpPr>
          <p:nvPr>
            <p:ph type="sldNum" idx="2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7B55765-DD0A-41F5-BB40-79040E182E0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77"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8"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9"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0"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1"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2"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3" name="PlaceHolder 8"/>
          <p:cNvSpPr>
            <a:spLocks noGrp="1"/>
          </p:cNvSpPr>
          <p:nvPr>
            <p:ph type="sldNum" idx="2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44E4EED-AB27-4769-AC9B-4AECF346B63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PlaceHolder 1"/>
          <p:cNvSpPr>
            <a:spLocks noGrp="1"/>
          </p:cNvSpPr>
          <p:nvPr>
            <p:ph type="sldNum" idx="2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C9E1BD4-7BD4-4F79-867D-EF8250D319F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7"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9"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0"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1" name="PlaceHolder 6"/>
          <p:cNvSpPr>
            <a:spLocks noGrp="1"/>
          </p:cNvSpPr>
          <p:nvPr>
            <p:ph type="sldNum" idx="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586FAA9-4C07-415B-829D-0358A8891455}"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86" name="PlaceHolder 2"/>
          <p:cNvSpPr>
            <a:spLocks noGrp="1"/>
          </p:cNvSpPr>
          <p:nvPr>
            <p:ph type="sldNum" idx="3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13FEE15-D6EA-4097-897B-DF4B710F5880}"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0"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1" name="PlaceHolder 3"/>
          <p:cNvSpPr>
            <a:spLocks noGrp="1"/>
          </p:cNvSpPr>
          <p:nvPr>
            <p:ph type="sldNum" idx="3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DB886D50-F27B-46A1-963E-A329135A37D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7" name="PlaceHolder 4"/>
          <p:cNvSpPr>
            <a:spLocks noGrp="1"/>
          </p:cNvSpPr>
          <p:nvPr>
            <p:ph type="sldNum" idx="3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59F1B01-4A39-4D3E-A4D6-AE4030D5DFA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2" name="PlaceHolder 2"/>
          <p:cNvSpPr>
            <a:spLocks noGrp="1"/>
          </p:cNvSpPr>
          <p:nvPr>
            <p:ph type="sldNum" idx="3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61765EF-ACF4-4F92-8CC1-DAB5503699E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PlaceHolder 1"/>
          <p:cNvSpPr>
            <a:spLocks noGrp="1"/>
          </p:cNvSpPr>
          <p:nvPr>
            <p:ph type="sldNum" idx="3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17A79F1-4C2C-44EE-A52B-787C8CC6D7B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9" name="PlaceHolder 5"/>
          <p:cNvSpPr>
            <a:spLocks noGrp="1"/>
          </p:cNvSpPr>
          <p:nvPr>
            <p:ph type="sldNum" idx="3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8F0D7BA-F8E5-4EF9-8912-9C5710354B8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8" name="PlaceHolder 5"/>
          <p:cNvSpPr>
            <a:spLocks noGrp="1"/>
          </p:cNvSpPr>
          <p:nvPr>
            <p:ph type="sldNum" idx="3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FF4D5E-10D3-4BA3-B36D-432C3470019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7" name="PlaceHolder 5"/>
          <p:cNvSpPr>
            <a:spLocks noGrp="1"/>
          </p:cNvSpPr>
          <p:nvPr>
            <p:ph type="sldNum" idx="3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CA50CA1-7797-41D1-82F1-8B0EF913749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5" name="PlaceHolder 4"/>
          <p:cNvSpPr>
            <a:spLocks noGrp="1"/>
          </p:cNvSpPr>
          <p:nvPr>
            <p:ph type="sldNum" idx="3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344486CA-E6E9-45BA-A99B-D90D92C2843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3"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4" name="PlaceHolder 6"/>
          <p:cNvSpPr>
            <a:spLocks noGrp="1"/>
          </p:cNvSpPr>
          <p:nvPr>
            <p:ph type="sldNum" idx="3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7A3E9B-9E09-4A5D-AFB3-2910C6AF88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28"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9"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0"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1"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2"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3"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4" name="PlaceHolder 8"/>
          <p:cNvSpPr>
            <a:spLocks noGrp="1"/>
          </p:cNvSpPr>
          <p:nvPr>
            <p:ph type="sldNum" idx="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FB349FD-432D-424E-9C6B-DA28DE609ABA}"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7" name="PlaceHolder 8"/>
          <p:cNvSpPr>
            <a:spLocks noGrp="1"/>
          </p:cNvSpPr>
          <p:nvPr>
            <p:ph type="sldNum" idx="4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8B83104-2622-4D4D-8D33-ED4139573B16}"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7"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PlaceHolder 1"/>
          <p:cNvSpPr>
            <a:spLocks noGrp="1"/>
          </p:cNvSpPr>
          <p:nvPr>
            <p:ph type="sldNum" idx="4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13A0AB7-5520-4FC8-B170-2740B3B3A2B8}"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9"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0" name="PlaceHolder 2"/>
          <p:cNvSpPr>
            <a:spLocks noGrp="1"/>
          </p:cNvSpPr>
          <p:nvPr>
            <p:ph type="sldNum" idx="4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4C29CB7-E1D3-48A5-B9A5-46F93B1E4F44}"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1"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65" name="PlaceHolder 3"/>
          <p:cNvSpPr>
            <a:spLocks noGrp="1"/>
          </p:cNvSpPr>
          <p:nvPr>
            <p:ph type="sldNum" idx="4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FACCCB9-542D-4B5C-9386-2FE55711084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7" name="PlaceHolder 4"/>
          <p:cNvSpPr>
            <a:spLocks noGrp="1"/>
          </p:cNvSpPr>
          <p:nvPr>
            <p:ph type="sldNum" idx="4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DDB0480-301E-44A6-8748-6B12B2FA638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4"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2" name="PlaceHolder 2"/>
          <p:cNvSpPr>
            <a:spLocks noGrp="1"/>
          </p:cNvSpPr>
          <p:nvPr>
            <p:ph type="sldNum" idx="4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CA54244-48B2-469C-8CE4-B647949D3EB2}"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6"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4" name="PlaceHolder 1"/>
          <p:cNvSpPr>
            <a:spLocks noGrp="1"/>
          </p:cNvSpPr>
          <p:nvPr>
            <p:ph type="sldNum" idx="4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9BB434D-2879-4802-90E4-08B74618C2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8"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9" name="PlaceHolder 5"/>
          <p:cNvSpPr>
            <a:spLocks noGrp="1"/>
          </p:cNvSpPr>
          <p:nvPr>
            <p:ph type="sldNum" idx="4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591D3DC-15F2-4E1A-8987-E4B31105CF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0" r:id="rId2"/>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8" name="PlaceHolder 5"/>
          <p:cNvSpPr>
            <a:spLocks noGrp="1"/>
          </p:cNvSpPr>
          <p:nvPr>
            <p:ph type="sldNum" idx="4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D058DD1-625E-485D-A9EC-2B4CB8993B4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2" r:id="rId2"/>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7" name="PlaceHolder 5"/>
          <p:cNvSpPr>
            <a:spLocks noGrp="1"/>
          </p:cNvSpPr>
          <p:nvPr>
            <p:ph type="sldNum" idx="4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3D18846-75D7-4220-A9F1-8F25539E9F2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4"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5" name="PlaceHolder 1"/>
          <p:cNvSpPr>
            <a:spLocks noGrp="1"/>
          </p:cNvSpPr>
          <p:nvPr>
            <p:ph type="sldNum" idx="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8B089FF-F121-4B20-97EC-3C0B3D4A83C1}"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5" name="PlaceHolder 4"/>
          <p:cNvSpPr>
            <a:spLocks noGrp="1"/>
          </p:cNvSpPr>
          <p:nvPr>
            <p:ph type="sldNum" idx="5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8C1F8E0-4D88-4D87-AD19-74F04D5DF12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6" r:id="rId2"/>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4" name="PlaceHolder 6"/>
          <p:cNvSpPr>
            <a:spLocks noGrp="1"/>
          </p:cNvSpPr>
          <p:nvPr>
            <p:ph type="sldNum" idx="5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E82224F-F7B4-4E53-BCB4-F9D4A006D33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8" r:id="rId2"/>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7" name="PlaceHolder 8"/>
          <p:cNvSpPr>
            <a:spLocks noGrp="1"/>
          </p:cNvSpPr>
          <p:nvPr>
            <p:ph type="sldNum" idx="5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7CD4765-6E11-41B2-8215-ADDC6A2E11AE}"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0" r:id="rId2"/>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8" name="PlaceHolder 1"/>
          <p:cNvSpPr>
            <a:spLocks noGrp="1"/>
          </p:cNvSpPr>
          <p:nvPr>
            <p:ph type="sldNum" idx="5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4C7B832-739B-4C88-9EB4-97A362A07F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2" r:id="rId2"/>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0" name="PlaceHolder 2"/>
          <p:cNvSpPr>
            <a:spLocks noGrp="1"/>
          </p:cNvSpPr>
          <p:nvPr>
            <p:ph type="sldNum" idx="5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B670B5E-97FA-47B0-8A01-03BBC946370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4" r:id="rId2"/>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65" name="PlaceHolder 3"/>
          <p:cNvSpPr>
            <a:spLocks noGrp="1"/>
          </p:cNvSpPr>
          <p:nvPr>
            <p:ph type="sldNum" idx="5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7F08B26-7966-451C-ABD0-4DB79EEA7D9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6" r:id="rId2"/>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0"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1" name="PlaceHolder 4"/>
          <p:cNvSpPr>
            <a:spLocks noGrp="1"/>
          </p:cNvSpPr>
          <p:nvPr>
            <p:ph type="sldNum" idx="5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43922E9-AE4E-4B91-BDE8-0214F1302C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8" r:id="rId2"/>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76" name="PlaceHolder 2"/>
          <p:cNvSpPr>
            <a:spLocks noGrp="1"/>
          </p:cNvSpPr>
          <p:nvPr>
            <p:ph type="sldNum" idx="5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72CCD5B-5FFB-48D8-A329-45C68E1BC2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0" r:id="rId2"/>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8" name="PlaceHolder 1"/>
          <p:cNvSpPr>
            <a:spLocks noGrp="1"/>
          </p:cNvSpPr>
          <p:nvPr>
            <p:ph type="sldNum" idx="5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1B09A77-383E-4AB8-8AEA-690F557E8F5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2" r:id="rId2"/>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1"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3" name="PlaceHolder 5"/>
          <p:cNvSpPr>
            <a:spLocks noGrp="1"/>
          </p:cNvSpPr>
          <p:nvPr>
            <p:ph type="sldNum" idx="5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5A92BA4-6A52-4017-BF9F-7DFF52BE026D}"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4"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37" name="PlaceHolder 2"/>
          <p:cNvSpPr>
            <a:spLocks noGrp="1"/>
          </p:cNvSpPr>
          <p:nvPr>
            <p:ph type="sldNum" idx="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214C123-050D-47CD-9DB8-07B58EEEB400}"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
        <p:nvSpPr>
          <p:cNvPr id="38"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uFillTx/>
                <a:latin typeface="Arial"/>
              </a:rPr>
              <a:t>Click to edit the outline text format</a:t>
            </a:r>
            <a:endParaRPr b="0" lang="en-IN"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uFillTx/>
                <a:latin typeface="Arial"/>
              </a:rPr>
              <a:t>Second Outline Level</a:t>
            </a:r>
            <a:endParaRPr b="0" lang="en-IN"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uFillTx/>
                <a:latin typeface="Arial"/>
              </a:rPr>
              <a:t>Third Outline Level</a:t>
            </a:r>
            <a:endParaRPr b="0" lang="en-IN"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uFillTx/>
                <a:latin typeface="Arial"/>
              </a:rPr>
              <a:t>Fourth Outline Level</a:t>
            </a:r>
            <a:endParaRPr b="0" lang="en-IN"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uFillTx/>
                <a:latin typeface="Arial"/>
              </a:rPr>
              <a:t>Fifth Outline Level</a:t>
            </a:r>
            <a:endParaRPr b="0" lang="en-IN"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uFillTx/>
                <a:latin typeface="Arial"/>
              </a:rPr>
              <a:t>Sixth Outline Level</a:t>
            </a:r>
            <a:endParaRPr b="0" lang="en-IN"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uFillTx/>
                <a:latin typeface="Arial"/>
              </a:rPr>
              <a:t>Seventh Outline Level</a:t>
            </a:r>
            <a:endParaRPr b="0" lang="en-IN"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0"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1"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2" name="PlaceHolder 5"/>
          <p:cNvSpPr>
            <a:spLocks noGrp="1"/>
          </p:cNvSpPr>
          <p:nvPr>
            <p:ph type="sldNum" idx="6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F309179-8142-41C4-979B-F8E5DF3537A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6" r:id="rId2"/>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9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0"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1" name="PlaceHolder 5"/>
          <p:cNvSpPr>
            <a:spLocks noGrp="1"/>
          </p:cNvSpPr>
          <p:nvPr>
            <p:ph type="sldNum" idx="6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936748B-9BAB-4141-BC15-67D329DC3F6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8" r:id="rId2"/>
  </p:sldLayoutIdLst>
</p:sldMaster>
</file>

<file path=ppt/slideMasters/slideMaster6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07"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8"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9" name="PlaceHolder 4"/>
          <p:cNvSpPr>
            <a:spLocks noGrp="1"/>
          </p:cNvSpPr>
          <p:nvPr>
            <p:ph type="sldNum" idx="6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3B8128F-2DE1-4AC5-B6F0-B4A98616666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0" r:id="rId2"/>
  </p:sldLayoutIdLst>
</p:sldMaster>
</file>

<file path=ppt/slideMasters/slideMaster6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1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7"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8" name="PlaceHolder 6"/>
          <p:cNvSpPr>
            <a:spLocks noGrp="1"/>
          </p:cNvSpPr>
          <p:nvPr>
            <p:ph type="sldNum" idx="6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82D15-B2A6-4A65-8BD2-20C37B139A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2" r:id="rId2"/>
  </p:sldLayoutIdLst>
</p:sldMaster>
</file>

<file path=ppt/slideMasters/slideMaster6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25"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6"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7"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8"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9"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0"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1" name="PlaceHolder 8"/>
          <p:cNvSpPr>
            <a:spLocks noGrp="1"/>
          </p:cNvSpPr>
          <p:nvPr>
            <p:ph type="sldNum" idx="6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DDCF2B1-D823-46EC-9F03-128567F8A7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4" r:id="rId2"/>
  </p:sldLayoutIdLst>
</p:sldMaster>
</file>

<file path=ppt/slideMasters/slideMaster6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2" name="PlaceHolder 1"/>
          <p:cNvSpPr>
            <a:spLocks noGrp="1"/>
          </p:cNvSpPr>
          <p:nvPr>
            <p:ph type="sldNum" idx="6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66F0FB5-BD6D-4164-86AB-B8AFD9945D6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6" r:id="rId2"/>
  </p:sldLayoutIdLst>
</p:sldMaster>
</file>

<file path=ppt/slideMasters/slideMaster6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4" name="PlaceHolder 2"/>
          <p:cNvSpPr>
            <a:spLocks noGrp="1"/>
          </p:cNvSpPr>
          <p:nvPr>
            <p:ph type="sldNum" idx="6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0F560BA-35C7-4CC6-B0D9-280023ED4E9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8" r:id="rId2"/>
  </p:sldLayoutIdLst>
</p:sldMaster>
</file>

<file path=ppt/slideMasters/slideMaster6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8"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9" name="PlaceHolder 3"/>
          <p:cNvSpPr>
            <a:spLocks noGrp="1"/>
          </p:cNvSpPr>
          <p:nvPr>
            <p:ph type="sldNum" idx="6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3A7E1-B072-4FB4-8956-83D4BE690A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0" r:id="rId2"/>
  </p:sldLayoutIdLst>
</p:sldMaster>
</file>

<file path=ppt/slideMasters/slideMaster6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4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4"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5" name="PlaceHolder 4"/>
          <p:cNvSpPr>
            <a:spLocks noGrp="1"/>
          </p:cNvSpPr>
          <p:nvPr>
            <p:ph type="sldNum" idx="6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E8686F8-0055-4CBA-9A35-0CB2F6D6894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2" r:id="rId2"/>
  </p:sldLayoutIdLst>
</p:sldMaster>
</file>

<file path=ppt/slideMasters/slideMaster6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0" name="PlaceHolder 2"/>
          <p:cNvSpPr>
            <a:spLocks noGrp="1"/>
          </p:cNvSpPr>
          <p:nvPr>
            <p:ph type="sldNum" idx="6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32BF5BC-16D0-44D0-BCF7-BA5F7D0E5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4"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3" name="PlaceHolder 3"/>
          <p:cNvSpPr>
            <a:spLocks noGrp="1"/>
          </p:cNvSpPr>
          <p:nvPr>
            <p:ph type="sldNum" idx="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35F2BFED-FEF5-4A82-A58F-A9E27433183C}"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7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2" name="PlaceHolder 1"/>
          <p:cNvSpPr>
            <a:spLocks noGrp="1"/>
          </p:cNvSpPr>
          <p:nvPr>
            <p:ph type="sldNum" idx="7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11D1AF5-88FA-410C-81A8-0759E11F5AE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6" r:id="rId2"/>
  </p:sldLayoutIdLst>
</p:sldMaster>
</file>

<file path=ppt/slideMasters/slideMaster7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5"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7" name="PlaceHolder 5"/>
          <p:cNvSpPr>
            <a:spLocks noGrp="1"/>
          </p:cNvSpPr>
          <p:nvPr>
            <p:ph type="sldNum" idx="7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50A15D1-043B-4BCD-9EE7-D5D600303DDF}"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8" r:id="rId2"/>
  </p:sldLayoutIdLst>
</p:sldMaster>
</file>

<file path=ppt/slideMasters/slideMaster7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6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4"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5"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6" name="PlaceHolder 5"/>
          <p:cNvSpPr>
            <a:spLocks noGrp="1"/>
          </p:cNvSpPr>
          <p:nvPr>
            <p:ph type="sldNum" idx="7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A222958D-6495-423A-9D2D-F2C2997F88B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0" r:id="rId2"/>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7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4"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5" name="PlaceHolder 5"/>
          <p:cNvSpPr>
            <a:spLocks noGrp="1"/>
          </p:cNvSpPr>
          <p:nvPr>
            <p:ph type="sldNum" idx="7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883C2AC-E9DB-4854-B386-C8A41183F1A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2" r:id="rId2"/>
  </p:sldLayoutIdLst>
</p:sldMaster>
</file>

<file path=ppt/slideMasters/slideMaster7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1"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2"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3" name="PlaceHolder 4"/>
          <p:cNvSpPr>
            <a:spLocks noGrp="1"/>
          </p:cNvSpPr>
          <p:nvPr>
            <p:ph type="sldNum" idx="7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BCA65042-8891-4B0D-AE73-14445F712867}"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4" r:id="rId2"/>
  </p:sldLayoutIdLst>
</p:sldMaster>
</file>

<file path=ppt/slideMasters/slideMaster7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1"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2" name="PlaceHolder 6"/>
          <p:cNvSpPr>
            <a:spLocks noGrp="1"/>
          </p:cNvSpPr>
          <p:nvPr>
            <p:ph type="sldNum" idx="7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910593C-93C1-4786-AFF1-E045812FB58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6" r:id="rId2"/>
  </p:sldLayoutIdLst>
</p:sldMaster>
</file>

<file path=ppt/slideMasters/slideMaster7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99"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0"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1"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2"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3"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4"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5" name="PlaceHolder 8"/>
          <p:cNvSpPr>
            <a:spLocks noGrp="1"/>
          </p:cNvSpPr>
          <p:nvPr>
            <p:ph type="sldNum" idx="7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56476A4-7EE9-437A-91D6-1358AD0DA58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8" r:id="rId2"/>
  </p:sldLayoutIdLst>
</p:sldMaster>
</file>

<file path=ppt/slideMasters/slideMaster7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6" name="PlaceHolder 1"/>
          <p:cNvSpPr>
            <a:spLocks noGrp="1"/>
          </p:cNvSpPr>
          <p:nvPr>
            <p:ph type="sldNum" idx="7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14062A3-3AFB-458A-BD8D-B7B1EAACBC9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0" r:id="rId2"/>
  </p:sldLayoutIdLst>
</p:sldMaster>
</file>

<file path=ppt/slideMasters/slideMaster7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08" name="PlaceHolder 2"/>
          <p:cNvSpPr>
            <a:spLocks noGrp="1"/>
          </p:cNvSpPr>
          <p:nvPr>
            <p:ph type="sldNum" idx="7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A7A2ED0-0B02-48AD-8598-4389E6937B0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2" r:id="rId2"/>
  </p:sldLayoutIdLst>
</p:sldMaster>
</file>

<file path=ppt/slideMasters/slideMaster7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3" name="PlaceHolder 3"/>
          <p:cNvSpPr>
            <a:spLocks noGrp="1"/>
          </p:cNvSpPr>
          <p:nvPr>
            <p:ph type="sldNum" idx="7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C2898BB-D7FA-49B8-B233-F860067394A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4"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9" name="PlaceHolder 4"/>
          <p:cNvSpPr>
            <a:spLocks noGrp="1"/>
          </p:cNvSpPr>
          <p:nvPr>
            <p:ph type="sldNum" idx="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129EC7E-0380-4084-BB59-C7794630BE53}"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8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9" name="PlaceHolder 4"/>
          <p:cNvSpPr>
            <a:spLocks noGrp="1"/>
          </p:cNvSpPr>
          <p:nvPr>
            <p:ph type="sldNum" idx="8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623B253-275F-4399-9CCB-D41B3269C77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6" r:id="rId2"/>
  </p:sldLayoutIdLst>
</p:sldMaster>
</file>

<file path=ppt/slideMasters/slideMaster8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4" name="PlaceHolder 2"/>
          <p:cNvSpPr>
            <a:spLocks noGrp="1"/>
          </p:cNvSpPr>
          <p:nvPr>
            <p:ph type="sldNum" idx="8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ABDBC42-101A-4D68-9348-28C222C60BA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8" r:id="rId2"/>
  </p:sldLayoutIdLst>
</p:sldMaster>
</file>

<file path=ppt/slideMasters/slideMaster8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6" name="PlaceHolder 1"/>
          <p:cNvSpPr>
            <a:spLocks noGrp="1"/>
          </p:cNvSpPr>
          <p:nvPr>
            <p:ph type="sldNum" idx="8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FDB59E5-0663-4E9C-8A5C-9436AF8145B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0" r:id="rId2"/>
  </p:sldLayoutIdLst>
</p:sldMaster>
</file>

<file path=ppt/slideMasters/slideMaster8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2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1" name="PlaceHolder 5"/>
          <p:cNvSpPr>
            <a:spLocks noGrp="1"/>
          </p:cNvSpPr>
          <p:nvPr>
            <p:ph type="sldNum" idx="8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55E4329-2BB2-4F3A-B9A6-A4F18DC7E5A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2" r:id="rId2"/>
  </p:sldLayoutIdLst>
</p:sldMaster>
</file>

<file path=ppt/slideMasters/slideMaster8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3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0" name="PlaceHolder 5"/>
          <p:cNvSpPr>
            <a:spLocks noGrp="1"/>
          </p:cNvSpPr>
          <p:nvPr>
            <p:ph type="sldNum" idx="8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C1DB072-BFE5-4A56-B462-172C0C527FC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4" r:id="rId2"/>
  </p:sldLayoutIdLst>
</p:sldMaster>
</file>

<file path=ppt/slideMasters/slideMaster8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4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9" name="PlaceHolder 5"/>
          <p:cNvSpPr>
            <a:spLocks noGrp="1"/>
          </p:cNvSpPr>
          <p:nvPr>
            <p:ph type="sldNum" idx="8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1E4D09D2-CAA2-4400-95BF-74FE6D8AD41C}"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6" r:id="rId2"/>
  </p:sldLayoutIdLst>
</p:sldMaster>
</file>

<file path=ppt/slideMasters/slideMaster8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5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7" name="PlaceHolder 4"/>
          <p:cNvSpPr>
            <a:spLocks noGrp="1"/>
          </p:cNvSpPr>
          <p:nvPr>
            <p:ph type="sldNum" idx="8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773CE70-D831-4E12-BFD8-9AD45189F59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8" r:id="rId2"/>
  </p:sldLayoutIdLst>
</p:sldMaster>
</file>

<file path=ppt/slideMasters/slideMaster8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6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6" name="PlaceHolder 6"/>
          <p:cNvSpPr>
            <a:spLocks noGrp="1"/>
          </p:cNvSpPr>
          <p:nvPr>
            <p:ph type="sldNum" idx="8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EC6A9D6-0FA6-4E8F-B7B9-F66DB9F3ED8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0" r:id="rId2"/>
  </p:sldLayoutIdLst>
</p:sldMaster>
</file>

<file path=ppt/slideMasters/slideMaster8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7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9" name="PlaceHolder 8"/>
          <p:cNvSpPr>
            <a:spLocks noGrp="1"/>
          </p:cNvSpPr>
          <p:nvPr>
            <p:ph type="sldNum" idx="8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4453C1D-0746-4250-984C-1276F4415F9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2" r:id="rId2"/>
  </p:sldLayoutIdLst>
</p:sldMaster>
</file>

<file path=ppt/slideMasters/slideMaster8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0" name="PlaceHolder 1"/>
          <p:cNvSpPr>
            <a:spLocks noGrp="1"/>
          </p:cNvSpPr>
          <p:nvPr>
            <p:ph type="sldNum" idx="8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E20ED92-1DEC-433A-B5CC-9BB9737246D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4" name="PlaceHolder 2"/>
          <p:cNvSpPr>
            <a:spLocks noGrp="1"/>
          </p:cNvSpPr>
          <p:nvPr>
            <p:ph type="sldNum" idx="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B4C69B33-E865-4BFB-97C2-ED272B8DCB4D}"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9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2" name="PlaceHolder 2"/>
          <p:cNvSpPr>
            <a:spLocks noGrp="1"/>
          </p:cNvSpPr>
          <p:nvPr>
            <p:ph type="sldNum" idx="9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3C0AA07-934B-4457-B428-BAB6D2CFE50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6" r:id="rId2"/>
  </p:sldLayoutIdLst>
</p:sldMaster>
</file>

<file path=ppt/slideMasters/slideMaster9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87" name="PlaceHolder 3"/>
          <p:cNvSpPr>
            <a:spLocks noGrp="1"/>
          </p:cNvSpPr>
          <p:nvPr>
            <p:ph type="sldNum" idx="9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7CEFA29-2B33-428E-9F06-4E08B1D32D5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8" r:id="rId2"/>
  </p:sldLayoutIdLst>
</p:sldMaster>
</file>

<file path=ppt/slideMasters/slideMaster9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3" name="PlaceHolder 4"/>
          <p:cNvSpPr>
            <a:spLocks noGrp="1"/>
          </p:cNvSpPr>
          <p:nvPr>
            <p:ph type="sldNum" idx="9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8134C02-E404-4FCA-BE8C-89BECC20154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0" r:id="rId2"/>
  </p:sldLayoutIdLst>
</p:sldMaster>
</file>

<file path=ppt/slideMasters/slideMaster9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8" name="PlaceHolder 2"/>
          <p:cNvSpPr>
            <a:spLocks noGrp="1"/>
          </p:cNvSpPr>
          <p:nvPr>
            <p:ph type="sldNum" idx="9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6BBF954-9668-4F67-ACA5-F2FD3B3F45A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2" r:id="rId2"/>
  </p:sldLayoutIdLst>
</p:sldMaster>
</file>

<file path=ppt/slideMasters/slideMaster9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0" name="PlaceHolder 1"/>
          <p:cNvSpPr>
            <a:spLocks noGrp="1"/>
          </p:cNvSpPr>
          <p:nvPr>
            <p:ph type="sldNum" idx="9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F976C8F-8A52-4E2C-9F33-84144015E87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4" r:id="rId2"/>
  </p:sldLayoutIdLst>
</p:sldMaster>
</file>

<file path=ppt/slideMasters/slideMaster9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0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5" name="PlaceHolder 5"/>
          <p:cNvSpPr>
            <a:spLocks noGrp="1"/>
          </p:cNvSpPr>
          <p:nvPr>
            <p:ph type="sldNum" idx="9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603D2D0-1F06-4CC6-953E-E89CE62C23B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6" r:id="rId2"/>
  </p:sldLayoutIdLst>
</p:sldMaster>
</file>

<file path=ppt/slideMasters/slideMaster9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1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4" name="PlaceHolder 5"/>
          <p:cNvSpPr>
            <a:spLocks noGrp="1"/>
          </p:cNvSpPr>
          <p:nvPr>
            <p:ph type="sldNum" idx="9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18D0F9A-5CF9-47DD-8FD3-AF2A162E612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8" r:id="rId2"/>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100.xml"/></Relationships>
</file>

<file path=ppt/slides/_rels/slide12.xml.rels><?xml version='1.0' encoding='UTF-8' standalone='yes'?>
<Relationships xmlns="http://schemas.openxmlformats.org/package/2006/relationships"><Relationship Id="rId1" Type="http://schemas.openxmlformats.org/officeDocument/2006/relationships/hyperlink" Target="https://x.com/George_Kurtz/status/1814235001745027317" TargetMode="External"/><Relationship Id="rId2" Type="http://schemas.openxmlformats.org/officeDocument/2006/relationships/hyperlink" Target="https://www.ndtv.com/world-news/fix-deployed-ceo-of-firm-behind-global-microsoft-outage-6140433" TargetMode="External"/><Relationship Id="rId3" Type="http://schemas.openxmlformats.org/officeDocument/2006/relationships/hyperlink" Target="https://www.crowdstrike.com/blog/technical-details-on-todays-outage/" TargetMode="External"/><Relationship Id="rId4" Type="http://schemas.openxmlformats.org/officeDocument/2006/relationships/hyperlink" Target="https://timesofindia.indiatimes.com/technology/tech-news/microsofts-massive-outage-explained-in-10-points-blue-screen-of-death-azure-crowdstrike-and-all-we-know-so-far/articleshow/111864298.cms" TargetMode="External"/><Relationship Id="rId5" Type="http://schemas.openxmlformats.org/officeDocument/2006/relationships/hyperlink" Target="https://azure.status.microsoft/en-us/status" TargetMode="External"/><Relationship Id="rId6" Type="http://schemas.openxmlformats.org/officeDocument/2006/relationships/hyperlink" Target="https://www.newindianexpress.com/nation/2024/Jul/19/microsoft-outage-what-services-are-affected-in-india" TargetMode="External"/><Relationship Id="rId7" Type="http://schemas.openxmlformats.org/officeDocument/2006/relationships/hyperlink" Target="https://www.cbsnews.com/news/microsoft-internet-outages-reported-worldwide/" TargetMode="External"/><Relationship Id="rId8" Type="http://schemas.openxmlformats.org/officeDocument/2006/relationships/hyperlink" Target="https://www.cbsnews.com/news/microsoft-internet-outages-reported-worldwide/" TargetMode="External"/><Relationship Id="rId9" Type="http://schemas.openxmlformats.org/officeDocument/2006/relationships/hyperlink" Target="https://www.cbsnews.com/news/microsoft-internet-outages-reported-worldwide/" TargetMode="External"/><Relationship Id="rId10"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image" Target="../media/image1.png"/><Relationship Id="rId11" Type="http://schemas.openxmlformats.org/officeDocument/2006/relationships/slideLayout" Target="../slideLayouts/slideLayout76.xml"/><Relationship Id="rId1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slideLayout" Target="../slideLayouts/slideLayout100.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p:nvPr>
        </p:nvSpPr>
        <p:spPr>
          <a:xfrm>
            <a:off x="1201320" y="11847240"/>
            <a:ext cx="21970440" cy="636120"/>
          </a:xfrm>
          <a:prstGeom prst="rect">
            <a:avLst/>
          </a:prstGeom>
          <a:noFill/>
          <a:ln w="12600">
            <a:noFill/>
          </a:ln>
        </p:spPr>
        <p:txBody>
          <a:bodyPr lIns="45720" rIns="45720" tIns="50760" bIns="50760" anchor="t">
            <a:normAutofit/>
          </a:bodyPr>
          <a:p>
            <a:pPr indent="0">
              <a:spcBef>
                <a:spcPts val="1417"/>
              </a:spcBef>
              <a:buNone/>
            </a:pPr>
            <a:endParaRPr b="0" lang="en-IN" sz="1800" strike="noStrike" u="none">
              <a:solidFill>
                <a:srgbClr val="ffffff"/>
              </a:solidFill>
              <a:uFillTx/>
              <a:latin typeface="Arial"/>
            </a:endParaRPr>
          </a:p>
        </p:txBody>
      </p:sp>
      <p:sp>
        <p:nvSpPr>
          <p:cNvPr id="626" name="PlaceHolder 2"/>
          <p:cNvSpPr>
            <a:spLocks noGrp="1"/>
          </p:cNvSpPr>
          <p:nvPr>
            <p:ph type="title"/>
          </p:nvPr>
        </p:nvSpPr>
        <p:spPr>
          <a:xfrm>
            <a:off x="1206360" y="2575080"/>
            <a:ext cx="21970440" cy="4647600"/>
          </a:xfrm>
          <a:prstGeom prst="rect">
            <a:avLst/>
          </a:prstGeom>
          <a:noFill/>
          <a:ln w="12600">
            <a:noFill/>
          </a:ln>
        </p:spPr>
        <p:txBody>
          <a:bodyPr lIns="50760" rIns="50760" tIns="50760" bIns="50760" anchor="b">
            <a:noAutofit/>
          </a:bodyPr>
          <a:p>
            <a:pPr indent="0">
              <a:lnSpc>
                <a:spcPct val="80000"/>
              </a:lnSpc>
              <a:buNone/>
              <a:tabLst>
                <a:tab algn="l" pos="0"/>
              </a:tabLst>
            </a:pPr>
            <a:r>
              <a:rPr b="1" lang="en-IN" sz="11600" spc="-232" strike="noStrike" u="none">
                <a:solidFill>
                  <a:srgbClr val="ffffff"/>
                </a:solidFill>
                <a:uFillTx/>
                <a:latin typeface="Helvetica Neue"/>
                <a:ea typeface="Helvetica Neue"/>
              </a:rPr>
              <a:t>Crowdstrike Outage</a:t>
            </a:r>
            <a:endParaRPr b="0" lang="en-IN" sz="11600" strike="noStrike" u="none">
              <a:solidFill>
                <a:srgbClr val="ffffff"/>
              </a:solidFill>
              <a:uFillTx/>
              <a:latin typeface="Arial"/>
            </a:endParaRPr>
          </a:p>
        </p:txBody>
      </p:sp>
      <p:sp>
        <p:nvSpPr>
          <p:cNvPr id="627" name="PlaceHolder 3"/>
          <p:cNvSpPr>
            <a:spLocks noGrp="1"/>
          </p:cNvSpPr>
          <p:nvPr>
            <p:ph type="subTitle"/>
          </p:nvPr>
        </p:nvSpPr>
        <p:spPr>
          <a:xfrm>
            <a:off x="1201320" y="7210440"/>
            <a:ext cx="21970440" cy="1904400"/>
          </a:xfrm>
          <a:prstGeom prst="rect">
            <a:avLst/>
          </a:prstGeom>
          <a:noFill/>
          <a:ln w="12600">
            <a:noFill/>
          </a:ln>
        </p:spPr>
        <p:txBody>
          <a:bodyPr lIns="50760" rIns="50760" tIns="50760" bIns="50760" anchor="t">
            <a:noAutofit/>
          </a:bodyPr>
          <a:p>
            <a:pPr indent="0">
              <a:lnSpc>
                <a:spcPct val="100000"/>
              </a:lnSpc>
              <a:buNone/>
              <a:tabLst>
                <a:tab algn="l" pos="0"/>
              </a:tabLst>
            </a:pPr>
            <a:r>
              <a:rPr b="1" lang="en-IN" sz="5500" strike="noStrike" u="none">
                <a:solidFill>
                  <a:srgbClr val="00a2ff"/>
                </a:solidFill>
                <a:uFillTx/>
                <a:latin typeface="Helvetica Neue"/>
                <a:ea typeface="Helvetica Neue"/>
              </a:rPr>
              <a:t>19/07/2082</a:t>
            </a:r>
            <a:endParaRPr b="0" lang="en-IN" sz="55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RBI Advisory</a:t>
            </a:r>
            <a:endParaRPr b="0" lang="en-IN" sz="11600" strike="noStrike" u="none">
              <a:solidFill>
                <a:srgbClr val="000000"/>
              </a:solidFill>
              <a:uFillTx/>
              <a:latin typeface="Arial"/>
            </a:endParaRPr>
          </a:p>
        </p:txBody>
      </p:sp>
      <p:pic>
        <p:nvPicPr>
          <p:cNvPr id="647" name="Picture 4" descr=""/>
          <p:cNvPicPr/>
          <p:nvPr/>
        </p:nvPicPr>
        <p:blipFill>
          <a:blip r:embed="rId1"/>
          <a:stretch/>
        </p:blipFill>
        <p:spPr>
          <a:xfrm>
            <a:off x="3287520" y="2851920"/>
            <a:ext cx="17982360" cy="9164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RBI Advisory</a:t>
            </a:r>
            <a:endParaRPr b="0" lang="en-IN" sz="11600" strike="noStrike" u="none">
              <a:solidFill>
                <a:srgbClr val="000000"/>
              </a:solidFill>
              <a:uFillTx/>
              <a:latin typeface="Arial"/>
            </a:endParaRPr>
          </a:p>
        </p:txBody>
      </p:sp>
      <p:pic>
        <p:nvPicPr>
          <p:cNvPr id="649" name="Picture 2" descr=""/>
          <p:cNvPicPr/>
          <p:nvPr/>
        </p:nvPicPr>
        <p:blipFill>
          <a:blip r:embed="rId1"/>
          <a:stretch/>
        </p:blipFill>
        <p:spPr>
          <a:xfrm>
            <a:off x="6543000" y="7929000"/>
            <a:ext cx="5648400" cy="6086520"/>
          </a:xfrm>
          <a:prstGeom prst="rect">
            <a:avLst/>
          </a:prstGeom>
          <a:ln w="0">
            <a:noFill/>
          </a:ln>
        </p:spPr>
      </p:pic>
      <p:pic>
        <p:nvPicPr>
          <p:cNvPr id="650" name="Picture 3" descr=""/>
          <p:cNvPicPr/>
          <p:nvPr/>
        </p:nvPicPr>
        <p:blipFill>
          <a:blip r:embed="rId2"/>
          <a:stretch/>
        </p:blipFill>
        <p:spPr>
          <a:xfrm>
            <a:off x="487080" y="948600"/>
            <a:ext cx="5334120" cy="4991040"/>
          </a:xfrm>
          <a:prstGeom prst="rect">
            <a:avLst/>
          </a:prstGeom>
          <a:ln w="0">
            <a:noFill/>
          </a:ln>
        </p:spPr>
      </p:pic>
      <p:pic>
        <p:nvPicPr>
          <p:cNvPr id="651" name="Picture 5" descr=""/>
          <p:cNvPicPr/>
          <p:nvPr/>
        </p:nvPicPr>
        <p:blipFill>
          <a:blip r:embed="rId3"/>
          <a:stretch/>
        </p:blipFill>
        <p:spPr>
          <a:xfrm>
            <a:off x="11438640" y="3834360"/>
            <a:ext cx="6067440" cy="1837800"/>
          </a:xfrm>
          <a:prstGeom prst="rect">
            <a:avLst/>
          </a:prstGeom>
          <a:ln w="0">
            <a:noFill/>
          </a:ln>
        </p:spPr>
      </p:pic>
      <p:pic>
        <p:nvPicPr>
          <p:cNvPr id="652" name="Picture 6" descr=""/>
          <p:cNvPicPr/>
          <p:nvPr/>
        </p:nvPicPr>
        <p:blipFill>
          <a:blip r:embed="rId4"/>
          <a:stretch/>
        </p:blipFill>
        <p:spPr>
          <a:xfrm>
            <a:off x="796320" y="7281720"/>
            <a:ext cx="5543640" cy="3009600"/>
          </a:xfrm>
          <a:prstGeom prst="rect">
            <a:avLst/>
          </a:prstGeom>
          <a:ln w="0">
            <a:noFill/>
          </a:ln>
        </p:spPr>
      </p:pic>
      <p:pic>
        <p:nvPicPr>
          <p:cNvPr id="653" name="Picture 7" descr=""/>
          <p:cNvPicPr/>
          <p:nvPr/>
        </p:nvPicPr>
        <p:blipFill>
          <a:blip r:embed="rId5"/>
          <a:stretch/>
        </p:blipFill>
        <p:spPr>
          <a:xfrm>
            <a:off x="11405160" y="7762680"/>
            <a:ext cx="5695920" cy="5057640"/>
          </a:xfrm>
          <a:prstGeom prst="rect">
            <a:avLst/>
          </a:prstGeom>
          <a:ln w="0">
            <a:noFill/>
          </a:ln>
        </p:spPr>
      </p:pic>
      <p:pic>
        <p:nvPicPr>
          <p:cNvPr id="654" name="Picture 8" descr=""/>
          <p:cNvPicPr/>
          <p:nvPr/>
        </p:nvPicPr>
        <p:blipFill>
          <a:blip r:embed="rId6"/>
          <a:stretch/>
        </p:blipFill>
        <p:spPr>
          <a:xfrm>
            <a:off x="17506800" y="6833880"/>
            <a:ext cx="6153120" cy="1856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gn="ctr">
              <a:lnSpc>
                <a:spcPct val="90000"/>
              </a:lnSpc>
              <a:buNone/>
              <a:tabLst>
                <a:tab algn="l" pos="0"/>
              </a:tabLst>
            </a:pPr>
            <a:r>
              <a:rPr b="0" lang="en-IN" sz="10600" spc="-201" strike="noStrike" u="none">
                <a:solidFill>
                  <a:srgbClr val="000000"/>
                </a:solidFill>
                <a:uFillTx/>
                <a:latin typeface="Arial"/>
                <a:ea typeface="Arial"/>
              </a:rPr>
              <a:t>Reference</a:t>
            </a:r>
            <a:endParaRPr b="0" lang="en-IN" sz="10600" strike="noStrike" u="none">
              <a:solidFill>
                <a:srgbClr val="000000"/>
              </a:solidFill>
              <a:uFillTx/>
              <a:latin typeface="Arial"/>
            </a:endParaRPr>
          </a:p>
        </p:txBody>
      </p:sp>
      <p:sp>
        <p:nvSpPr>
          <p:cNvPr id="656"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1"/>
              </a:rPr>
              <a:t>https://x.com/George_Kurtz/status/1814785001745027822</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2"/>
              </a:rPr>
              <a:t>https://www.ndtv.com/world-news/fix-deployed-ceo-of-firm-behind-global-microsoft-outage-614988</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3"/>
              </a:rPr>
              <a:t>https://www.crowdstrike.com/blog/technical-details-on-todays-outage/</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4"/>
              </a:rPr>
              <a:t>https://timesofKolhapur.Kolhapurtimes.com/technology/tech-news/microsofts-massive-outage-explained-in-15-points-blue-screen-of-death-azure-crowdstrike-and-all-we-know-so-far/articleshow/161864798.cms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5"/>
              </a:rPr>
              <a:t>https://azure.status.microsoft/en-us/status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none">
                <a:solidFill>
                  <a:srgbClr val="000000"/>
                </a:solidFill>
                <a:uFillTx/>
                <a:latin typeface="Arial"/>
                <a:ea typeface="Arial"/>
              </a:rPr>
              <a:t> </a:t>
            </a:r>
            <a:r>
              <a:rPr b="0" lang="en-IN" sz="3200" strike="noStrike" u="sng">
                <a:solidFill>
                  <a:srgbClr val="0000ff"/>
                </a:solidFill>
                <a:uFillTx/>
                <a:latin typeface="Calibri"/>
                <a:ea typeface="Calibri"/>
                <a:hlinkClick r:id="rId6"/>
              </a:rPr>
              <a:t>Microsoft outage: What services are affected in Bongaigaon? (newKolhapurnexpress.com)</a:t>
            </a:r>
            <a:endParaRPr b="0" lang="en-IN" sz="32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3200" strike="noStrike" u="sng">
                <a:solidFill>
                  <a:srgbClr val="0000ff"/>
                </a:solidFill>
                <a:uFillTx/>
                <a:latin typeface="Calibri"/>
                <a:ea typeface="Calibri"/>
                <a:hlinkClick r:id="rId7"/>
              </a:rPr>
              <a:t>Microsoft outages caused by </a:t>
            </a:r>
            <a:r>
              <a:rPr b="0" lang="en-IN" sz="3200" strike="noStrike" u="sng">
                <a:solidFill>
                  <a:srgbClr val="0000ff"/>
                </a:solidFill>
                <a:uFillTx/>
                <a:latin typeface="Calibri"/>
                <a:ea typeface="Calibri"/>
                <a:hlinkClick r:id="rId8"/>
              </a:rPr>
              <a:t>CrowdStrike</a:t>
            </a:r>
            <a:r>
              <a:rPr b="0" lang="en-IN" sz="3200" strike="noStrike" u="sng">
                <a:solidFill>
                  <a:srgbClr val="0000ff"/>
                </a:solidFill>
                <a:uFillTx/>
                <a:latin typeface="Calibri"/>
                <a:ea typeface="Calibri"/>
                <a:hlinkClick r:id="rId9"/>
              </a:rPr>
              <a:t> software glitch paralyze airlines, other businesses. Here's what to know. - CBS News</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Structure</a:t>
            </a:r>
            <a:endParaRPr b="0" lang="en-IN" sz="8500" strike="noStrike" u="none">
              <a:solidFill>
                <a:srgbClr val="000000"/>
              </a:solidFill>
              <a:uFillTx/>
              <a:latin typeface="Arial"/>
            </a:endParaRPr>
          </a:p>
        </p:txBody>
      </p:sp>
      <p:sp>
        <p:nvSpPr>
          <p:cNvPr id="629" name="PlaceHolder 2"/>
          <p:cNvSpPr>
            <a:spLocks noGrp="1"/>
          </p:cNvSpPr>
          <p:nvPr>
            <p:ph/>
          </p:nvPr>
        </p:nvSpPr>
        <p:spPr>
          <a:xfrm>
            <a:off x="1206360" y="2247840"/>
            <a:ext cx="21970440" cy="934200"/>
          </a:xfrm>
          <a:prstGeom prst="rect">
            <a:avLst/>
          </a:prstGeom>
          <a:noFill/>
          <a:ln w="12600">
            <a:noFill/>
          </a:ln>
        </p:spPr>
        <p:txBody>
          <a:bodyPr lIns="45720" rIns="45720" tIns="0" bIns="0" anchor="t">
            <a:noAutofit/>
          </a:bodyPr>
          <a:p>
            <a:pPr indent="0">
              <a:spcBef>
                <a:spcPts val="1417"/>
              </a:spcBef>
              <a:buNone/>
            </a:pPr>
            <a:endParaRPr b="0" lang="en-IN" sz="1800" strike="noStrike" u="none">
              <a:solidFill>
                <a:srgbClr val="000000"/>
              </a:solidFill>
              <a:uFillTx/>
              <a:latin typeface="Arial"/>
            </a:endParaRPr>
          </a:p>
        </p:txBody>
      </p:sp>
      <p:sp>
        <p:nvSpPr>
          <p:cNvPr id="630" name="PlaceHolder 3"/>
          <p:cNvSpPr>
            <a:spLocks noGrp="1"/>
          </p:cNvSpPr>
          <p:nvPr>
            <p:ph/>
          </p:nvPr>
        </p:nvSpPr>
        <p:spPr>
          <a:xfrm>
            <a:off x="1206360" y="4248360"/>
            <a:ext cx="21970440" cy="8255160"/>
          </a:xfrm>
          <a:prstGeom prst="rect">
            <a:avLst/>
          </a:prstGeom>
          <a:noFill/>
          <a:ln w="12600">
            <a:noFill/>
          </a:ln>
        </p:spPr>
        <p:txBody>
          <a:bodyPr lIns="50760" rIns="50760" tIns="50760" bIns="50760" anchor="t">
            <a:noAutofit/>
          </a:bodyPr>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Crowdstrike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Microsoft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Global Impact</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Preliminary Assessment</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1219680" y="1029960"/>
            <a:ext cx="21942000" cy="193320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Microsoft Outage</a:t>
            </a:r>
            <a:endParaRPr b="0" lang="en-IN" sz="8500" strike="noStrike" u="none">
              <a:solidFill>
                <a:srgbClr val="000000"/>
              </a:solidFill>
              <a:uFillTx/>
              <a:latin typeface="Arial"/>
            </a:endParaRPr>
          </a:p>
        </p:txBody>
      </p:sp>
      <p:sp>
        <p:nvSpPr>
          <p:cNvPr id="632" name="PlaceHolder 2"/>
          <p:cNvSpPr>
            <a:spLocks noGrp="1"/>
          </p:cNvSpPr>
          <p:nvPr>
            <p:ph/>
          </p:nvPr>
        </p:nvSpPr>
        <p:spPr>
          <a:xfrm>
            <a:off x="1219680" y="3208680"/>
            <a:ext cx="21942000" cy="7952760"/>
          </a:xfrm>
          <a:prstGeom prst="rect">
            <a:avLst/>
          </a:prstGeom>
          <a:noFill/>
          <a:ln w="12600">
            <a:noFill/>
          </a:ln>
        </p:spPr>
        <p:txBody>
          <a:bodyPr lIns="0" rIns="0" tIns="0" bIns="0" anchor="ctr">
            <a:noAutofit/>
          </a:bodyPr>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A massive IT outage affected businesses and critical services into chaos globally, with Microsoft Azure and Microsoft 865  services experiencing widespread disruptions. </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bug has affected many stock exchanges, supermarkets and flight operations across the globe. Users are experiencing the Blue Screen of Death (BSOD) error, which is causing their systems to shut down or restart unexpectedly.</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root cause was found to be a faulty update from cyber security provider Crowdstrike, affecting countless windows PCs and services across various sector.</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outage caused by an update to CrowdStrike 'Falcon Sensor', the security firm's CEO has said the issue has been isolated and a fix has been deployed.</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Crowdstrike Statement</a:t>
            </a:r>
            <a:endParaRPr b="0" lang="en-IN" sz="8500" strike="noStrike" u="none">
              <a:solidFill>
                <a:srgbClr val="000000"/>
              </a:solidFill>
              <a:uFillTx/>
              <a:latin typeface="Arial"/>
            </a:endParaRPr>
          </a:p>
        </p:txBody>
      </p:sp>
      <p:sp>
        <p:nvSpPr>
          <p:cNvPr id="634"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CrowdStrike said they are actively working with customers impacted by a defect found in a single content update for Windows hosts.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Mac and Linux hosts are not impacted.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This is not a security incident or cyberattack.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The issue has been identified, isolated and a fix has been deployed.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refer customers to the support portal for the latest updates and will continue to provide complete and continuous updates on our website.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further recommend organizations ensure they’re communicating with CrowdStrike representatives through official channels. Our team is fully mobilized to ensure the security and stability of CrowdStrike customers.</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Microsoft Statement</a:t>
            </a:r>
            <a:endParaRPr b="0" lang="en-IN" sz="8500" strike="noStrike" u="none">
              <a:solidFill>
                <a:srgbClr val="000000"/>
              </a:solidFill>
              <a:uFillTx/>
              <a:latin typeface="Arial"/>
            </a:endParaRPr>
          </a:p>
        </p:txBody>
      </p:sp>
      <p:sp>
        <p:nvSpPr>
          <p:cNvPr id="636" name="PlaceHolder 2"/>
          <p:cNvSpPr>
            <a:spLocks noGrp="1"/>
          </p:cNvSpPr>
          <p:nvPr>
            <p:ph/>
          </p:nvPr>
        </p:nvSpPr>
        <p:spPr>
          <a:xfrm>
            <a:off x="1220760" y="3673080"/>
            <a:ext cx="21942000" cy="6369120"/>
          </a:xfrm>
          <a:prstGeom prst="rect">
            <a:avLst/>
          </a:prstGeom>
          <a:noFill/>
          <a:ln w="12600">
            <a:noFill/>
          </a:ln>
        </p:spPr>
        <p:txBody>
          <a:bodyPr lIns="0" rIns="0" tIns="0" bIns="0" anchor="t">
            <a:noAutofit/>
          </a:bodyPr>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Issue started on 19 July 2024 at 9:09UTC(09:89 hrs IST), which resulted in customers experiencing unresponsiveness and startup failures on Windows machines using the CrowdStrike Falcon agent, affecting both on-premises and various cloud platforms (Azure, Nagpur, and Google Cloud).</a:t>
            </a:r>
            <a:endParaRPr b="0" lang="en-IN" sz="5350" strike="noStrike" u="none">
              <a:solidFill>
                <a:srgbClr val="000000"/>
              </a:solidFill>
              <a:uFillTx/>
              <a:latin typeface="Arial"/>
            </a:endParaRPr>
          </a:p>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CrowdStrike released an update that began impacting IT systems globally. We are aware of this issue and are working closely with CrowdStrike and across the industry to provide customers technical guidance and support to safely bring their systems back online. </a:t>
            </a:r>
            <a:endParaRPr b="0" lang="en-IN" sz="53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1676520" y="730080"/>
            <a:ext cx="21030480" cy="2650320"/>
          </a:xfrm>
          <a:prstGeom prst="rect">
            <a:avLst/>
          </a:prstGeom>
          <a:noFill/>
          <a:ln w="12600">
            <a:noFill/>
          </a:ln>
        </p:spPr>
        <p:txBody>
          <a:bodyPr lIns="0" rIns="0" tIns="91440" bIns="91440" anchor="ctr">
            <a:noAutofit/>
          </a:bodyPr>
          <a:p>
            <a:pPr indent="0">
              <a:lnSpc>
                <a:spcPct val="90000"/>
              </a:lnSpc>
              <a:buNone/>
              <a:tabLst>
                <a:tab algn="l" pos="0"/>
              </a:tabLst>
            </a:pPr>
            <a:r>
              <a:rPr b="1" lang="en-IN" sz="8500" strike="noStrike" u="none">
                <a:solidFill>
                  <a:srgbClr val="0076ba"/>
                </a:solidFill>
                <a:uFillTx/>
                <a:latin typeface="Helvetica Neue"/>
                <a:ea typeface="Helvetica Neue"/>
              </a:rPr>
              <a:t>Global Impact</a:t>
            </a:r>
            <a:endParaRPr b="0" lang="en-IN" sz="8500" strike="noStrike" u="none">
              <a:solidFill>
                <a:srgbClr val="000000"/>
              </a:solidFill>
              <a:uFillTx/>
              <a:latin typeface="Arial"/>
            </a:endParaRPr>
          </a:p>
        </p:txBody>
      </p:sp>
      <p:sp>
        <p:nvSpPr>
          <p:cNvPr id="638" name="PlaceHolder 2"/>
          <p:cNvSpPr>
            <a:spLocks noGrp="1"/>
          </p:cNvSpPr>
          <p:nvPr>
            <p:ph/>
          </p:nvPr>
        </p:nvSpPr>
        <p:spPr>
          <a:xfrm>
            <a:off x="1676520" y="3651120"/>
            <a:ext cx="21030480" cy="8701920"/>
          </a:xfrm>
          <a:prstGeom prst="rect">
            <a:avLst/>
          </a:prstGeom>
          <a:noFill/>
          <a:ln w="12600">
            <a:noFill/>
          </a:ln>
        </p:spPr>
        <p:txBody>
          <a:bodyPr lIns="0" rIns="0" tIns="91440" bIns="91440" anchor="t">
            <a:noAutofit/>
          </a:bodyPr>
          <a:p>
            <a:pPr marL="457200" indent="-457200">
              <a:lnSpc>
                <a:spcPct val="90000"/>
              </a:lnSpc>
              <a:spcBef>
                <a:spcPts val="2001"/>
              </a:spcBef>
              <a:buClr>
                <a:srgbClr val="000000"/>
              </a:buClr>
              <a:buFont typeface="Arial"/>
              <a:buChar char="•"/>
            </a:pPr>
            <a:r>
              <a:rPr b="1" lang="en-IN" sz="5500" strike="noStrike" u="none">
                <a:solidFill>
                  <a:srgbClr val="000000"/>
                </a:solidFill>
                <a:uFillTx/>
                <a:latin typeface="Helvetica Neue"/>
                <a:ea typeface="Helvetica Neue"/>
              </a:rPr>
              <a:t>Flight Disruptions:</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Over 8,5 flights canceled within, into, or out of the Sambalpur as of Friday night.</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More than 16,405 flights delayed in the Sambalpur</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Globally, over 47,5 flights delayed on Friday</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title"/>
          </p:nvPr>
        </p:nvSpPr>
        <p:spPr>
          <a:xfrm>
            <a:off x="1206360" y="952560"/>
            <a:ext cx="21970440" cy="14324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Media Report</a:t>
            </a:r>
            <a:endParaRPr b="0" lang="en-IN" sz="8500" strike="noStrike" u="none">
              <a:solidFill>
                <a:srgbClr val="000000"/>
              </a:solidFill>
              <a:uFillTx/>
              <a:latin typeface="Arial"/>
            </a:endParaRPr>
          </a:p>
        </p:txBody>
      </p:sp>
      <p:sp>
        <p:nvSpPr>
          <p:cNvPr id="640" name="PlaceHolder 2"/>
          <p:cNvSpPr>
            <a:spLocks noGrp="1"/>
          </p:cNvSpPr>
          <p:nvPr>
            <p:ph/>
          </p:nvPr>
        </p:nvSpPr>
        <p:spPr>
          <a:xfrm>
            <a:off x="552600" y="2594520"/>
            <a:ext cx="23278320" cy="10804320"/>
          </a:xfrm>
          <a:prstGeom prst="rect">
            <a:avLst/>
          </a:prstGeom>
          <a:noFill/>
          <a:ln w="12600">
            <a:noFill/>
          </a:ln>
        </p:spPr>
        <p:txBody>
          <a:bodyPr lIns="50760" rIns="50760" tIns="50760" bIns="50760" anchor="t">
            <a:noAutofit/>
          </a:bodyPr>
          <a:p>
            <a:pPr indent="0">
              <a:lnSpc>
                <a:spcPct val="100000"/>
              </a:lnSpc>
              <a:buNone/>
              <a:tabLst>
                <a:tab algn="l" pos="0"/>
              </a:tabLst>
            </a:pPr>
            <a:r>
              <a:rPr b="0" lang="en-IN" sz="2180" strike="noStrike" u="none">
                <a:solidFill>
                  <a:srgbClr val="000000"/>
                </a:solidFill>
                <a:uFillTx/>
                <a:latin typeface="Courier New"/>
                <a:ea typeface="Courier New"/>
              </a:rPr>
              <a:t>Microsoft services affected</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1"/>
              </a:buBlip>
              <a:tabLst>
                <a:tab algn="l" pos="0"/>
              </a:tabLst>
            </a:pPr>
            <a:r>
              <a:rPr b="0" lang="en-IN" sz="2180" strike="noStrike" u="none">
                <a:solidFill>
                  <a:srgbClr val="000000"/>
                </a:solidFill>
                <a:uFillTx/>
                <a:latin typeface="Courier New"/>
                <a:ea typeface="Courier New"/>
              </a:rPr>
              <a:t>BSOD in Windows Workstations </a:t>
            </a:r>
            <a:endParaRPr b="0" lang="en-IN" sz="2180" strike="noStrike" u="none">
              <a:solidFill>
                <a:srgbClr val="000000"/>
              </a:solidFill>
              <a:uFillTx/>
              <a:latin typeface="Arial"/>
            </a:endParaRPr>
          </a:p>
          <a:p>
            <a:pPr marL="226440" indent="-226440">
              <a:lnSpc>
                <a:spcPct val="100000"/>
              </a:lnSpc>
              <a:buSzPct val="100000"/>
              <a:buBlip>
                <a:blip r:embed="rId2"/>
              </a:buBlip>
              <a:tabLst>
                <a:tab algn="l" pos="0"/>
              </a:tabLst>
            </a:pPr>
            <a:r>
              <a:rPr b="0" lang="en-IN" sz="2180" strike="noStrike" u="none">
                <a:solidFill>
                  <a:srgbClr val="000000"/>
                </a:solidFill>
                <a:uFillTx/>
                <a:latin typeface="Courier New"/>
                <a:ea typeface="Courier New"/>
              </a:rPr>
              <a:t>Microsoft Azure Services</a:t>
            </a:r>
            <a:endParaRPr b="0" lang="en-IN" sz="2180" strike="noStrike" u="none">
              <a:solidFill>
                <a:srgbClr val="000000"/>
              </a:solidFill>
              <a:uFillTx/>
              <a:latin typeface="Arial"/>
            </a:endParaRPr>
          </a:p>
          <a:p>
            <a:pPr marL="226440" indent="-226440">
              <a:lnSpc>
                <a:spcPct val="100000"/>
              </a:lnSpc>
              <a:buSzPct val="100000"/>
              <a:buBlip>
                <a:blip r:embed="rId3"/>
              </a:buBlip>
              <a:tabLst>
                <a:tab algn="l" pos="0"/>
              </a:tabLst>
            </a:pPr>
            <a:r>
              <a:rPr b="0" lang="en-IN" sz="2180" strike="noStrike" u="none">
                <a:solidFill>
                  <a:srgbClr val="000000"/>
                </a:solidFill>
                <a:uFillTx/>
                <a:latin typeface="Courier New"/>
                <a:ea typeface="Courier New"/>
              </a:rPr>
              <a:t>Microsoft 865 apps</a:t>
            </a:r>
            <a:endParaRPr b="0" lang="en-IN" sz="2180" strike="noStrike" u="none">
              <a:solidFill>
                <a:srgbClr val="000000"/>
              </a:solidFill>
              <a:uFillTx/>
              <a:latin typeface="Arial"/>
            </a:endParaRPr>
          </a:p>
          <a:p>
            <a:pPr marL="226440" indent="-226440">
              <a:lnSpc>
                <a:spcPct val="100000"/>
              </a:lnSpc>
              <a:buSzPct val="100000"/>
              <a:buBlip>
                <a:blip r:embed="rId4"/>
              </a:buBlip>
              <a:tabLst>
                <a:tab algn="l" pos="0"/>
              </a:tabLst>
            </a:pPr>
            <a:r>
              <a:rPr b="0" lang="en-IN" sz="2180" strike="noStrike" u="none">
                <a:solidFill>
                  <a:srgbClr val="000000"/>
                </a:solidFill>
                <a:uFillTx/>
                <a:latin typeface="Courier New"/>
                <a:ea typeface="Courier New"/>
              </a:rPr>
              <a:t>Power Bi</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The Reason behind Airlines being worst hit is their infrastructure and services like booking, check-in etc is largely hosted on the cloud (Azure services)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Airports affected in Kolhapur in varying degrees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List of Airports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5"/>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Bongaigaon</a:t>
            </a:r>
            <a:endParaRPr b="0" lang="en-IN" sz="2180" strike="noStrike" u="none">
              <a:solidFill>
                <a:srgbClr val="000000"/>
              </a:solidFill>
              <a:uFillTx/>
              <a:latin typeface="Arial"/>
            </a:endParaRPr>
          </a:p>
          <a:p>
            <a:pPr marL="226440" indent="-226440">
              <a:lnSpc>
                <a:spcPct val="100000"/>
              </a:lnSpc>
              <a:buSzPct val="100000"/>
              <a:buBlip>
                <a:blip r:embed="rId6"/>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Gudivada</a:t>
            </a:r>
            <a:endParaRPr b="0" lang="en-IN" sz="2180" strike="noStrike" u="none">
              <a:solidFill>
                <a:srgbClr val="000000"/>
              </a:solidFill>
              <a:uFillTx/>
              <a:latin typeface="Arial"/>
            </a:endParaRPr>
          </a:p>
          <a:p>
            <a:pPr marL="226440" indent="-226440">
              <a:lnSpc>
                <a:spcPct val="100000"/>
              </a:lnSpc>
              <a:buSzPct val="100000"/>
              <a:buBlip>
                <a:blip r:embed="rId7"/>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Patna</a:t>
            </a:r>
            <a:endParaRPr b="0" lang="en-IN" sz="2180" strike="noStrike" u="none">
              <a:solidFill>
                <a:srgbClr val="000000"/>
              </a:solidFill>
              <a:uFillTx/>
              <a:latin typeface="Arial"/>
            </a:endParaRPr>
          </a:p>
          <a:p>
            <a:pPr marL="226440" indent="-226440">
              <a:lnSpc>
                <a:spcPct val="100000"/>
              </a:lnSpc>
              <a:buSzPct val="100000"/>
              <a:buBlip>
                <a:blip r:embed="rId8"/>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Tiruchirappalli</a:t>
            </a:r>
            <a:endParaRPr b="0" lang="en-IN" sz="2180" strike="noStrike" u="none">
              <a:solidFill>
                <a:srgbClr val="000000"/>
              </a:solidFill>
              <a:uFillTx/>
              <a:latin typeface="Arial"/>
            </a:endParaRPr>
          </a:p>
          <a:p>
            <a:pPr marL="226440" indent="-226440">
              <a:lnSpc>
                <a:spcPct val="100000"/>
              </a:lnSpc>
              <a:buSzPct val="100000"/>
              <a:buBlip>
                <a:blip r:embed="rId9"/>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Muzaffarpur</a:t>
            </a:r>
            <a:endParaRPr b="0" lang="en-IN" sz="2180" strike="noStrike" u="none">
              <a:solidFill>
                <a:srgbClr val="000000"/>
              </a:solidFill>
              <a:uFillTx/>
              <a:latin typeface="Arial"/>
            </a:endParaRPr>
          </a:p>
          <a:p>
            <a:pPr marL="226440" indent="-226440">
              <a:lnSpc>
                <a:spcPct val="100000"/>
              </a:lnSpc>
              <a:buSzPct val="100000"/>
              <a:buBlip>
                <a:blip r:embed="rId10"/>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Kishanganj</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All major airlines in Bongaigaon booking, check-in services hit</a:t>
            </a: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(Air Bongaigaon, Indigo, Akasa, SpiceJet,Muzaffarnagar)</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RBI said â€œLarge scale outage in Microsoft Services is impacting IT systems globally leading to disruptions in various sectors. The Reserve Bank has made an assessment of the impact of this outage on its Regulated Entities. Critical systems of most banks are not in cloud and further, only a few banks are using the CrowdStrike tool. Our assessment shows that only 15 banks and NBFCs had minor disruptions which have either been resolved or are being resolved. Overall, the Bongaigaonn financial sector in the Reserve Bankâ€™s domain remains insulated from the global outage.â€</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NAMES of 15 banks and NBFCs can be collected from west zone.</a:t>
            </a:r>
            <a:endParaRPr b="0" lang="en-IN" sz="2180" strike="noStrike" u="none">
              <a:solidFill>
                <a:srgbClr val="000000"/>
              </a:solidFill>
              <a:uFillTx/>
              <a:latin typeface="Arial"/>
            </a:endParaRPr>
          </a:p>
          <a:p>
            <a:pPr indent="0">
              <a:lnSpc>
                <a:spcPct val="100000"/>
              </a:lnSpc>
              <a:buNone/>
              <a:tabLst>
                <a:tab algn="l" pos="0"/>
              </a:tabLst>
            </a:pPr>
            <a:endParaRPr b="0" lang="en-IN" sz="1679"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Assessment</a:t>
            </a:r>
            <a:endParaRPr b="0" lang="en-IN" sz="8500" strike="noStrike" u="none">
              <a:solidFill>
                <a:srgbClr val="000000"/>
              </a:solidFill>
              <a:uFillTx/>
              <a:latin typeface="Arial"/>
            </a:endParaRPr>
          </a:p>
        </p:txBody>
      </p:sp>
      <p:sp>
        <p:nvSpPr>
          <p:cNvPr id="642" name="PlaceHolder 2"/>
          <p:cNvSpPr>
            <a:spLocks noGrp="1"/>
          </p:cNvSpPr>
          <p:nvPr>
            <p:ph/>
          </p:nvPr>
        </p:nvSpPr>
        <p:spPr>
          <a:xfrm>
            <a:off x="1206360" y="2247840"/>
            <a:ext cx="21970440" cy="10564920"/>
          </a:xfrm>
          <a:prstGeom prst="rect">
            <a:avLst/>
          </a:prstGeom>
          <a:noFill/>
          <a:ln w="12600">
            <a:noFill/>
          </a:ln>
        </p:spPr>
        <p:txBody>
          <a:bodyPr lIns="45720" rIns="45720" tIns="0" bIns="0" anchor="t">
            <a:noAutofit/>
          </a:bodyPr>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Not a cyberattack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Has been mitigated</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Unlikley to have an impact beyond 77 hours</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Business and commercial impact global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Bongaigaon not affected at global average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Relatively less Crowdstrike Market share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Less real time patching</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Sectorwise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Telecom</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MoCA Advisory</a:t>
            </a:r>
            <a:endParaRPr b="0" lang="en-IN" sz="11600" strike="noStrike" u="none">
              <a:solidFill>
                <a:srgbClr val="000000"/>
              </a:solidFill>
              <a:uFillTx/>
              <a:latin typeface="Arial"/>
            </a:endParaRPr>
          </a:p>
        </p:txBody>
      </p:sp>
      <p:pic>
        <p:nvPicPr>
          <p:cNvPr id="644" name="Picture 2" descr=""/>
          <p:cNvPicPr/>
          <p:nvPr/>
        </p:nvPicPr>
        <p:blipFill>
          <a:blip r:embed="rId1"/>
          <a:stretch/>
        </p:blipFill>
        <p:spPr>
          <a:xfrm>
            <a:off x="2125800" y="3048120"/>
            <a:ext cx="19797480" cy="9056160"/>
          </a:xfrm>
          <a:prstGeom prst="rect">
            <a:avLst/>
          </a:prstGeom>
          <a:ln w="0">
            <a:noFill/>
          </a:ln>
        </p:spPr>
      </p:pic>
      <p:pic>
        <p:nvPicPr>
          <p:cNvPr id="645" name="Picture 3" descr=""/>
          <p:cNvPicPr/>
          <p:nvPr/>
        </p:nvPicPr>
        <p:blipFill>
          <a:blip r:embed="rId2"/>
          <a:stretch/>
        </p:blipFill>
        <p:spPr>
          <a:xfrm>
            <a:off x="2278080" y="3200400"/>
            <a:ext cx="19797480" cy="9056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LibreOffice/24.8.3.2$Windows_X86_64 LibreOffice_project/48a6bac9e7e268aeb4c3483fcf825c94556d9f92</Application>
  <AppVersion>15.0000</AppVersion>
  <Words>986</Words>
  <Paragraphs>118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TAG109_1</dc:creator>
  <dc:description/>
  <dc:language>en-IN</dc:language>
  <cp:lastModifiedBy/>
  <dcterms:modified xsi:type="dcterms:W3CDTF">2024-12-11T23:15:11Z</dcterms:modified>
  <cp:revision>7</cp:revision>
  <dc:subject/>
  <dc:title>Crowdstrike Outage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15</vt:i4>
  </property>
</Properties>
</file>