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9" r:id="rId4"/>
    <p:sldId id="260" r:id="rId5"/>
    <p:sldId id="261" r:id="rId6"/>
    <p:sldId id="262" r:id="rId7"/>
    <p:sldId id="264" r:id="rId8"/>
    <p:sldId id="263" r:id="rId9"/>
    <p:sldId id="268" r:id="rId10"/>
    <p:sldId id="265" r:id="rId11"/>
    <p:sldId id="266" r:id="rId12"/>
    <p:sldId id="267" r:id="rId13"/>
    <p:sldId id="270"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7" autoAdjust="0"/>
  </p:normalViewPr>
  <p:slideViewPr>
    <p:cSldViewPr showGuides="1">
      <p:cViewPr varScale="1">
        <p:scale>
          <a:sx n="69" d="100"/>
          <a:sy n="69" d="100"/>
        </p:scale>
        <p:origin x="133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644A8-B0AC-45E9-9357-5C0BC310210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IN"/>
        </a:p>
      </dgm:t>
    </dgm:pt>
    <dgm:pt modelId="{0AE666E7-C98E-4BB1-8801-6040D2C4E74E}">
      <dgm:prSet phldrT="[Text]"/>
      <dgm:spPr/>
      <dgm:t>
        <a:bodyPr/>
        <a:lstStyle/>
        <a:p>
          <a:r>
            <a:rPr lang="en-IN" dirty="0"/>
            <a:t>MODELLING: SKLEARN</a:t>
          </a:r>
        </a:p>
      </dgm:t>
    </dgm:pt>
    <dgm:pt modelId="{ED614819-B565-4F76-A947-E2A78875D1E9}" type="parTrans" cxnId="{E7B3FFC3-F095-466F-9770-0BE8934F5012}">
      <dgm:prSet/>
      <dgm:spPr/>
      <dgm:t>
        <a:bodyPr/>
        <a:lstStyle/>
        <a:p>
          <a:endParaRPr lang="en-IN"/>
        </a:p>
      </dgm:t>
    </dgm:pt>
    <dgm:pt modelId="{A4FB5EA7-0C60-4F0B-82B5-6DCC04FF074A}" type="sibTrans" cxnId="{E7B3FFC3-F095-466F-9770-0BE8934F5012}">
      <dgm:prSet/>
      <dgm:spPr/>
      <dgm:t>
        <a:bodyPr/>
        <a:lstStyle/>
        <a:p>
          <a:endParaRPr lang="en-IN"/>
        </a:p>
      </dgm:t>
    </dgm:pt>
    <dgm:pt modelId="{D9AB284D-156C-4559-AB50-E79FDE2A7B2E}">
      <dgm:prSet phldrT="[Text]"/>
      <dgm:spPr/>
      <dgm:t>
        <a:bodyPr/>
        <a:lstStyle/>
        <a:p>
          <a:pPr>
            <a:buNone/>
          </a:pPr>
          <a:r>
            <a:rPr lang="en-IN" b="0" i="0" dirty="0"/>
            <a:t>Principal component analysis</a:t>
          </a:r>
          <a:endParaRPr lang="en-IN" dirty="0"/>
        </a:p>
      </dgm:t>
    </dgm:pt>
    <dgm:pt modelId="{9AB2B8D8-EA04-4E69-9498-52278C4B64B3}" type="parTrans" cxnId="{D73311A8-2D17-48F5-B0CC-75B5BBA2B33B}">
      <dgm:prSet/>
      <dgm:spPr/>
      <dgm:t>
        <a:bodyPr/>
        <a:lstStyle/>
        <a:p>
          <a:endParaRPr lang="en-IN"/>
        </a:p>
      </dgm:t>
    </dgm:pt>
    <dgm:pt modelId="{9D8C86BF-7485-47D9-978C-036B68DC8916}" type="sibTrans" cxnId="{D73311A8-2D17-48F5-B0CC-75B5BBA2B33B}">
      <dgm:prSet/>
      <dgm:spPr/>
      <dgm:t>
        <a:bodyPr/>
        <a:lstStyle/>
        <a:p>
          <a:endParaRPr lang="en-IN"/>
        </a:p>
      </dgm:t>
    </dgm:pt>
    <dgm:pt modelId="{4D77D51A-8540-405E-ACF0-1D3ACA49C24A}">
      <dgm:prSet phldrT="[Text]"/>
      <dgm:spPr/>
      <dgm:t>
        <a:bodyPr/>
        <a:lstStyle/>
        <a:p>
          <a:pPr>
            <a:buNone/>
          </a:pPr>
          <a:r>
            <a:rPr lang="en-IN" b="0" i="0" u="none" strike="noStrike" dirty="0">
              <a:effectLst/>
              <a:latin typeface="Times New Roman" panose="02020603050405020304" pitchFamily="18" charset="0"/>
              <a:cs typeface="Times New Roman" panose="02020603050405020304" pitchFamily="18" charset="0"/>
            </a:rPr>
            <a:t>Decision tree Classifier</a:t>
          </a:r>
          <a:endParaRPr lang="en-IN" dirty="0"/>
        </a:p>
      </dgm:t>
    </dgm:pt>
    <dgm:pt modelId="{4FEA4AF8-E205-4BBE-A117-9A4939C7B551}" type="parTrans" cxnId="{1EC571CC-F641-488F-9AE0-869252909FB5}">
      <dgm:prSet/>
      <dgm:spPr/>
      <dgm:t>
        <a:bodyPr/>
        <a:lstStyle/>
        <a:p>
          <a:endParaRPr lang="en-IN"/>
        </a:p>
      </dgm:t>
    </dgm:pt>
    <dgm:pt modelId="{E6140BE7-8075-4213-AD2F-62908496A3D7}" type="sibTrans" cxnId="{1EC571CC-F641-488F-9AE0-869252909FB5}">
      <dgm:prSet/>
      <dgm:spPr/>
      <dgm:t>
        <a:bodyPr/>
        <a:lstStyle/>
        <a:p>
          <a:endParaRPr lang="en-IN"/>
        </a:p>
      </dgm:t>
    </dgm:pt>
    <dgm:pt modelId="{A4AB71C8-7A6B-476E-A333-21FA19473FAD}">
      <dgm:prSet/>
      <dgm:spPr/>
      <dgm:t>
        <a:bodyPr/>
        <a:lstStyle/>
        <a:p>
          <a:r>
            <a:rPr lang="en-IN" b="0" i="0" dirty="0"/>
            <a:t>Supervised Machine Learning where the data is continuously split according to a certain parameter.</a:t>
          </a:r>
          <a:endParaRPr lang="en-IN" b="0" dirty="0"/>
        </a:p>
      </dgm:t>
    </dgm:pt>
    <dgm:pt modelId="{DC9AC6DD-D5FC-4B8E-B765-2B5F74A4B408}" type="parTrans" cxnId="{76B4F6E6-AE5F-4180-8044-80AA6308A636}">
      <dgm:prSet/>
      <dgm:spPr/>
      <dgm:t>
        <a:bodyPr/>
        <a:lstStyle/>
        <a:p>
          <a:endParaRPr lang="en-IN"/>
        </a:p>
      </dgm:t>
    </dgm:pt>
    <dgm:pt modelId="{5FC55706-BFBD-4EB5-A19F-C53DD8174995}" type="sibTrans" cxnId="{76B4F6E6-AE5F-4180-8044-80AA6308A636}">
      <dgm:prSet/>
      <dgm:spPr/>
      <dgm:t>
        <a:bodyPr/>
        <a:lstStyle/>
        <a:p>
          <a:endParaRPr lang="en-IN"/>
        </a:p>
      </dgm:t>
    </dgm:pt>
    <dgm:pt modelId="{F3860F67-7FF5-4850-A14F-219D7AA30EA2}">
      <dgm:prSet phldrT="[Text]"/>
      <dgm:spPr/>
      <dgm:t>
        <a:bodyPr/>
        <a:lstStyle/>
        <a:p>
          <a:pPr>
            <a:buNone/>
          </a:pPr>
          <a:r>
            <a:rPr lang="en-IN" b="0" i="0" u="none" strike="noStrike" dirty="0">
              <a:effectLst/>
              <a:latin typeface="Times New Roman" panose="02020603050405020304" pitchFamily="18" charset="0"/>
              <a:cs typeface="Times New Roman" panose="02020603050405020304" pitchFamily="18" charset="0"/>
            </a:rPr>
            <a:t>Logistic Regression</a:t>
          </a:r>
          <a:endParaRPr lang="en-IN" dirty="0"/>
        </a:p>
      </dgm:t>
    </dgm:pt>
    <dgm:pt modelId="{076BD1E1-C1AD-4A9E-B7DE-333B7149319D}" type="parTrans" cxnId="{5FE3B2A6-D329-47F5-A7E3-B88E735BBB3B}">
      <dgm:prSet/>
      <dgm:spPr/>
      <dgm:t>
        <a:bodyPr/>
        <a:lstStyle/>
        <a:p>
          <a:endParaRPr lang="en-IN"/>
        </a:p>
      </dgm:t>
    </dgm:pt>
    <dgm:pt modelId="{7CB893A6-D71C-4A8D-9882-C5BD5E424B0F}" type="sibTrans" cxnId="{5FE3B2A6-D329-47F5-A7E3-B88E735BBB3B}">
      <dgm:prSet/>
      <dgm:spPr/>
      <dgm:t>
        <a:bodyPr/>
        <a:lstStyle/>
        <a:p>
          <a:endParaRPr lang="en-IN"/>
        </a:p>
      </dgm:t>
    </dgm:pt>
    <dgm:pt modelId="{69428497-68AC-4CAD-9339-064D77B8317C}">
      <dgm:prSet phldrT="[Text]"/>
      <dgm:spPr/>
      <dgm:t>
        <a:bodyPr/>
        <a:lstStyle/>
        <a:p>
          <a:pPr>
            <a:buFont typeface="Arial" panose="020B0604020202020204" pitchFamily="34" charset="0"/>
            <a:buChar char="•"/>
          </a:pPr>
          <a:r>
            <a:rPr lang="en-IN" b="0" i="0" dirty="0"/>
            <a:t>Logistic regression is a statistical analysis method to predict a binary outcome, such as yes or no, based on prior observations of a data set.</a:t>
          </a:r>
          <a:endParaRPr lang="en-IN" dirty="0"/>
        </a:p>
      </dgm:t>
    </dgm:pt>
    <dgm:pt modelId="{5DBA7E28-0CC0-4571-8E73-D0E025CAB7AC}" type="parTrans" cxnId="{3BC16204-661B-4F5A-8B22-A97CB4BEFF30}">
      <dgm:prSet/>
      <dgm:spPr/>
      <dgm:t>
        <a:bodyPr/>
        <a:lstStyle/>
        <a:p>
          <a:endParaRPr lang="en-IN"/>
        </a:p>
      </dgm:t>
    </dgm:pt>
    <dgm:pt modelId="{18E2BFBF-BC56-44D1-A99D-C9D32F9876C6}" type="sibTrans" cxnId="{3BC16204-661B-4F5A-8B22-A97CB4BEFF30}">
      <dgm:prSet/>
      <dgm:spPr/>
      <dgm:t>
        <a:bodyPr/>
        <a:lstStyle/>
        <a:p>
          <a:endParaRPr lang="en-IN"/>
        </a:p>
      </dgm:t>
    </dgm:pt>
    <dgm:pt modelId="{0934634E-FC05-4AC4-A3E8-C304C5ED6419}">
      <dgm:prSet/>
      <dgm:spPr/>
      <dgm:t>
        <a:bodyPr/>
        <a:lstStyle/>
        <a:p>
          <a:pPr marL="0" indent="0">
            <a:tabLst/>
          </a:pPr>
          <a:r>
            <a:rPr lang="en-IN" b="0" i="0" dirty="0"/>
            <a:t>Library provides a selection of efficient tools for machine learning and statistical modelling including classification, regression, clustering etc.</a:t>
          </a:r>
          <a:endParaRPr lang="en-IN" dirty="0"/>
        </a:p>
      </dgm:t>
    </dgm:pt>
    <dgm:pt modelId="{93C24A44-D8CB-409F-8F5A-D3010FAF4771}" type="parTrans" cxnId="{1EF1D00A-88D5-4C4C-AE8D-C42BF932564A}">
      <dgm:prSet/>
      <dgm:spPr/>
      <dgm:t>
        <a:bodyPr/>
        <a:lstStyle/>
        <a:p>
          <a:endParaRPr lang="en-IN"/>
        </a:p>
      </dgm:t>
    </dgm:pt>
    <dgm:pt modelId="{512762F5-C741-4C0F-BF29-15F23124D209}" type="sibTrans" cxnId="{1EF1D00A-88D5-4C4C-AE8D-C42BF932564A}">
      <dgm:prSet/>
      <dgm:spPr/>
      <dgm:t>
        <a:bodyPr/>
        <a:lstStyle/>
        <a:p>
          <a:endParaRPr lang="en-IN"/>
        </a:p>
      </dgm:t>
    </dgm:pt>
    <dgm:pt modelId="{63324C61-682D-419C-A724-8625CB65FC15}">
      <dgm:prSet/>
      <dgm:spPr/>
      <dgm:t>
        <a:bodyPr/>
        <a:lstStyle/>
        <a:p>
          <a:r>
            <a:rPr lang="en-IN" b="0" i="0" dirty="0"/>
            <a:t>PCA is often used to simplify data, reduce noise, and find unmeasured “latent variables”.</a:t>
          </a:r>
          <a:endParaRPr lang="en-IN" dirty="0"/>
        </a:p>
      </dgm:t>
    </dgm:pt>
    <dgm:pt modelId="{8775C56A-D523-4003-B777-02A2885A2BD1}" type="parTrans" cxnId="{D6957126-4F1D-43C9-969E-79597599A7AE}">
      <dgm:prSet/>
      <dgm:spPr/>
      <dgm:t>
        <a:bodyPr/>
        <a:lstStyle/>
        <a:p>
          <a:endParaRPr lang="en-IN"/>
        </a:p>
      </dgm:t>
    </dgm:pt>
    <dgm:pt modelId="{2DEA863C-3A71-41AA-9FBD-5E98502D2682}" type="sibTrans" cxnId="{D6957126-4F1D-43C9-969E-79597599A7AE}">
      <dgm:prSet/>
      <dgm:spPr/>
      <dgm:t>
        <a:bodyPr/>
        <a:lstStyle/>
        <a:p>
          <a:endParaRPr lang="en-IN"/>
        </a:p>
      </dgm:t>
    </dgm:pt>
    <dgm:pt modelId="{564A4270-B7AA-4388-8617-6146166A6ACF}">
      <dgm:prSet phldrT="[Text]"/>
      <dgm:spPr/>
      <dgm:t>
        <a:bodyPr/>
        <a:lstStyle/>
        <a:p>
          <a:pPr>
            <a:buNone/>
          </a:pPr>
          <a:r>
            <a:rPr lang="en-IN" b="0" i="0" u="none" strike="noStrike" dirty="0">
              <a:effectLst/>
              <a:latin typeface="Times New Roman" panose="02020603050405020304" pitchFamily="18" charset="0"/>
              <a:cs typeface="Times New Roman" panose="02020603050405020304" pitchFamily="18" charset="0"/>
            </a:rPr>
            <a:t>K </a:t>
          </a:r>
          <a:r>
            <a:rPr lang="en-IN" b="0" i="0" u="none" strike="noStrike" dirty="0" err="1">
              <a:effectLst/>
              <a:latin typeface="Times New Roman" panose="02020603050405020304" pitchFamily="18" charset="0"/>
              <a:cs typeface="Times New Roman" panose="02020603050405020304" pitchFamily="18" charset="0"/>
            </a:rPr>
            <a:t>Neighbors</a:t>
          </a:r>
          <a:r>
            <a:rPr lang="en-IN" b="0" i="0" u="none" strike="noStrike" dirty="0">
              <a:effectLst/>
              <a:latin typeface="Times New Roman" panose="02020603050405020304" pitchFamily="18" charset="0"/>
              <a:cs typeface="Times New Roman" panose="02020603050405020304" pitchFamily="18" charset="0"/>
            </a:rPr>
            <a:t> Classifier</a:t>
          </a:r>
          <a:endParaRPr lang="en-IN" dirty="0"/>
        </a:p>
      </dgm:t>
    </dgm:pt>
    <dgm:pt modelId="{09546CD8-C52C-4946-A85B-DEBCBFE60984}" type="parTrans" cxnId="{C1D6E721-CECC-4143-B1C6-0AF4DA8C54FC}">
      <dgm:prSet/>
      <dgm:spPr/>
      <dgm:t>
        <a:bodyPr/>
        <a:lstStyle/>
        <a:p>
          <a:endParaRPr lang="en-IN"/>
        </a:p>
      </dgm:t>
    </dgm:pt>
    <dgm:pt modelId="{DEA82B86-5C13-4F0A-A62F-4B53B7FACC30}" type="sibTrans" cxnId="{C1D6E721-CECC-4143-B1C6-0AF4DA8C54FC}">
      <dgm:prSet/>
      <dgm:spPr/>
      <dgm:t>
        <a:bodyPr/>
        <a:lstStyle/>
        <a:p>
          <a:endParaRPr lang="en-IN"/>
        </a:p>
      </dgm:t>
    </dgm:pt>
    <dgm:pt modelId="{601EC111-85A8-4179-A0D8-0E2883EAC3FF}">
      <dgm:prSet/>
      <dgm:spPr/>
      <dgm:t>
        <a:bodyPr/>
        <a:lstStyle/>
        <a:p>
          <a:r>
            <a:rPr lang="en-IN" b="0" i="0" dirty="0"/>
            <a:t>KNN is mostly used to classifies a data point based on how its neighbours are classified.</a:t>
          </a:r>
          <a:endParaRPr lang="en-IN" dirty="0"/>
        </a:p>
      </dgm:t>
    </dgm:pt>
    <dgm:pt modelId="{02502DEE-2425-45DF-9E1B-9E7890EDDB39}" type="parTrans" cxnId="{E74E880C-A5C5-4246-856A-79D26792E3A1}">
      <dgm:prSet/>
      <dgm:spPr/>
      <dgm:t>
        <a:bodyPr/>
        <a:lstStyle/>
        <a:p>
          <a:endParaRPr lang="en-IN"/>
        </a:p>
      </dgm:t>
    </dgm:pt>
    <dgm:pt modelId="{0AD73451-4925-479C-88F9-1F3DF1036B36}" type="sibTrans" cxnId="{E74E880C-A5C5-4246-856A-79D26792E3A1}">
      <dgm:prSet/>
      <dgm:spPr/>
      <dgm:t>
        <a:bodyPr/>
        <a:lstStyle/>
        <a:p>
          <a:endParaRPr lang="en-IN"/>
        </a:p>
      </dgm:t>
    </dgm:pt>
    <dgm:pt modelId="{26FC3B86-C5BB-497D-A549-29588F7C2873}" type="pres">
      <dgm:prSet presAssocID="{037644A8-B0AC-45E9-9357-5C0BC310210B}" presName="linear" presStyleCnt="0">
        <dgm:presLayoutVars>
          <dgm:dir/>
          <dgm:animLvl val="lvl"/>
          <dgm:resizeHandles val="exact"/>
        </dgm:presLayoutVars>
      </dgm:prSet>
      <dgm:spPr/>
    </dgm:pt>
    <dgm:pt modelId="{4E8E3948-77CB-45F1-96DB-6806964546EA}" type="pres">
      <dgm:prSet presAssocID="{0AE666E7-C98E-4BB1-8801-6040D2C4E74E}" presName="parentLin" presStyleCnt="0"/>
      <dgm:spPr/>
    </dgm:pt>
    <dgm:pt modelId="{4862EA54-09DF-4FE0-9F8D-D3FA8A10F978}" type="pres">
      <dgm:prSet presAssocID="{0AE666E7-C98E-4BB1-8801-6040D2C4E74E}" presName="parentLeftMargin" presStyleLbl="node1" presStyleIdx="0" presStyleCnt="5"/>
      <dgm:spPr/>
    </dgm:pt>
    <dgm:pt modelId="{EF34BF6D-3BE7-4E3E-9F7D-8BDDFC3571AA}" type="pres">
      <dgm:prSet presAssocID="{0AE666E7-C98E-4BB1-8801-6040D2C4E74E}" presName="parentText" presStyleLbl="node1" presStyleIdx="0" presStyleCnt="5" custScaleX="49736" custLinFactNeighborY="4633">
        <dgm:presLayoutVars>
          <dgm:chMax val="0"/>
          <dgm:bulletEnabled val="1"/>
        </dgm:presLayoutVars>
      </dgm:prSet>
      <dgm:spPr/>
    </dgm:pt>
    <dgm:pt modelId="{A1812B17-CC64-4299-B8FF-13E63CC3B5ED}" type="pres">
      <dgm:prSet presAssocID="{0AE666E7-C98E-4BB1-8801-6040D2C4E74E}" presName="negativeSpace" presStyleCnt="0"/>
      <dgm:spPr/>
    </dgm:pt>
    <dgm:pt modelId="{CEF403E1-1680-4CC7-A12D-6EFC39257888}" type="pres">
      <dgm:prSet presAssocID="{0AE666E7-C98E-4BB1-8801-6040D2C4E74E}" presName="childText" presStyleLbl="conFgAcc1" presStyleIdx="0" presStyleCnt="5" custScaleX="100000" custLinFactNeighborY="4633">
        <dgm:presLayoutVars>
          <dgm:bulletEnabled val="1"/>
        </dgm:presLayoutVars>
      </dgm:prSet>
      <dgm:spPr/>
    </dgm:pt>
    <dgm:pt modelId="{BB8C66CE-4703-4D7B-A153-7CFB69F4F315}" type="pres">
      <dgm:prSet presAssocID="{A4FB5EA7-0C60-4F0B-82B5-6DCC04FF074A}" presName="spaceBetweenRectangles" presStyleCnt="0"/>
      <dgm:spPr/>
    </dgm:pt>
    <dgm:pt modelId="{7BD81365-BB6E-4C0A-AD28-1A99AE2D00E1}" type="pres">
      <dgm:prSet presAssocID="{D9AB284D-156C-4559-AB50-E79FDE2A7B2E}" presName="parentLin" presStyleCnt="0"/>
      <dgm:spPr/>
    </dgm:pt>
    <dgm:pt modelId="{AFA61EB6-CFEA-4FA9-ABCE-3D815FD9E700}" type="pres">
      <dgm:prSet presAssocID="{D9AB284D-156C-4559-AB50-E79FDE2A7B2E}" presName="parentLeftMargin" presStyleLbl="node1" presStyleIdx="0" presStyleCnt="5"/>
      <dgm:spPr/>
    </dgm:pt>
    <dgm:pt modelId="{D369BAF5-E0CA-401B-ADC7-C1052EC71F0E}" type="pres">
      <dgm:prSet presAssocID="{D9AB284D-156C-4559-AB50-E79FDE2A7B2E}" presName="parentText" presStyleLbl="node1" presStyleIdx="1" presStyleCnt="5" custScaleX="50794">
        <dgm:presLayoutVars>
          <dgm:chMax val="0"/>
          <dgm:bulletEnabled val="1"/>
        </dgm:presLayoutVars>
      </dgm:prSet>
      <dgm:spPr/>
    </dgm:pt>
    <dgm:pt modelId="{F3A62FA4-AAEB-40DC-A94C-8105E0793662}" type="pres">
      <dgm:prSet presAssocID="{D9AB284D-156C-4559-AB50-E79FDE2A7B2E}" presName="negativeSpace" presStyleCnt="0"/>
      <dgm:spPr/>
    </dgm:pt>
    <dgm:pt modelId="{87F5DA27-75C9-4878-911B-8D617D72C84D}" type="pres">
      <dgm:prSet presAssocID="{D9AB284D-156C-4559-AB50-E79FDE2A7B2E}" presName="childText" presStyleLbl="conFgAcc1" presStyleIdx="1" presStyleCnt="5">
        <dgm:presLayoutVars>
          <dgm:bulletEnabled val="1"/>
        </dgm:presLayoutVars>
      </dgm:prSet>
      <dgm:spPr/>
    </dgm:pt>
    <dgm:pt modelId="{1685FB2E-4FD1-4BA6-98B6-33AF7EB77682}" type="pres">
      <dgm:prSet presAssocID="{9D8C86BF-7485-47D9-978C-036B68DC8916}" presName="spaceBetweenRectangles" presStyleCnt="0"/>
      <dgm:spPr/>
    </dgm:pt>
    <dgm:pt modelId="{FE958BC7-40BF-441A-9F65-5574DC0122F4}" type="pres">
      <dgm:prSet presAssocID="{4D77D51A-8540-405E-ACF0-1D3ACA49C24A}" presName="parentLin" presStyleCnt="0"/>
      <dgm:spPr/>
    </dgm:pt>
    <dgm:pt modelId="{6AA071A3-498E-4C68-B8F0-C0384D8BD63B}" type="pres">
      <dgm:prSet presAssocID="{4D77D51A-8540-405E-ACF0-1D3ACA49C24A}" presName="parentLeftMargin" presStyleLbl="node1" presStyleIdx="1" presStyleCnt="5"/>
      <dgm:spPr/>
    </dgm:pt>
    <dgm:pt modelId="{F7ECC981-4226-4755-B69B-294D90F11BB9}" type="pres">
      <dgm:prSet presAssocID="{4D77D51A-8540-405E-ACF0-1D3ACA49C24A}" presName="parentText" presStyleLbl="node1" presStyleIdx="2" presStyleCnt="5" custScaleX="49735">
        <dgm:presLayoutVars>
          <dgm:chMax val="0"/>
          <dgm:bulletEnabled val="1"/>
        </dgm:presLayoutVars>
      </dgm:prSet>
      <dgm:spPr/>
    </dgm:pt>
    <dgm:pt modelId="{70036B30-7D0C-4090-8654-AA6A7EEF849F}" type="pres">
      <dgm:prSet presAssocID="{4D77D51A-8540-405E-ACF0-1D3ACA49C24A}" presName="negativeSpace" presStyleCnt="0"/>
      <dgm:spPr/>
    </dgm:pt>
    <dgm:pt modelId="{1378895E-D22C-4AE6-A999-C369CC215B82}" type="pres">
      <dgm:prSet presAssocID="{4D77D51A-8540-405E-ACF0-1D3ACA49C24A}" presName="childText" presStyleLbl="conFgAcc1" presStyleIdx="2" presStyleCnt="5">
        <dgm:presLayoutVars>
          <dgm:bulletEnabled val="1"/>
        </dgm:presLayoutVars>
      </dgm:prSet>
      <dgm:spPr/>
    </dgm:pt>
    <dgm:pt modelId="{674BEBB0-A21D-4153-AE06-4693E9A23CE2}" type="pres">
      <dgm:prSet presAssocID="{E6140BE7-8075-4213-AD2F-62908496A3D7}" presName="spaceBetweenRectangles" presStyleCnt="0"/>
      <dgm:spPr/>
    </dgm:pt>
    <dgm:pt modelId="{41A8BF74-FA45-4128-8D3A-431E9E017014}" type="pres">
      <dgm:prSet presAssocID="{F3860F67-7FF5-4850-A14F-219D7AA30EA2}" presName="parentLin" presStyleCnt="0"/>
      <dgm:spPr/>
    </dgm:pt>
    <dgm:pt modelId="{2CD60804-96C3-44AE-8296-DEF218BDD11B}" type="pres">
      <dgm:prSet presAssocID="{F3860F67-7FF5-4850-A14F-219D7AA30EA2}" presName="parentLeftMargin" presStyleLbl="node1" presStyleIdx="2" presStyleCnt="5"/>
      <dgm:spPr/>
    </dgm:pt>
    <dgm:pt modelId="{7A5D4FDF-D533-49D2-A391-936BD115F48F}" type="pres">
      <dgm:prSet presAssocID="{F3860F67-7FF5-4850-A14F-219D7AA30EA2}" presName="parentText" presStyleLbl="node1" presStyleIdx="3" presStyleCnt="5" custScaleX="49735">
        <dgm:presLayoutVars>
          <dgm:chMax val="0"/>
          <dgm:bulletEnabled val="1"/>
        </dgm:presLayoutVars>
      </dgm:prSet>
      <dgm:spPr/>
    </dgm:pt>
    <dgm:pt modelId="{53400315-6531-472A-8D8A-1C02B94E5FE7}" type="pres">
      <dgm:prSet presAssocID="{F3860F67-7FF5-4850-A14F-219D7AA30EA2}" presName="negativeSpace" presStyleCnt="0"/>
      <dgm:spPr/>
    </dgm:pt>
    <dgm:pt modelId="{2F1B4736-8B0D-4876-A962-11C2ADD51CCA}" type="pres">
      <dgm:prSet presAssocID="{F3860F67-7FF5-4850-A14F-219D7AA30EA2}" presName="childText" presStyleLbl="conFgAcc1" presStyleIdx="3" presStyleCnt="5" custLinFactNeighborY="23843">
        <dgm:presLayoutVars>
          <dgm:bulletEnabled val="1"/>
        </dgm:presLayoutVars>
      </dgm:prSet>
      <dgm:spPr/>
    </dgm:pt>
    <dgm:pt modelId="{F849423D-529A-4547-908E-24B42D2DDC32}" type="pres">
      <dgm:prSet presAssocID="{7CB893A6-D71C-4A8D-9882-C5BD5E424B0F}" presName="spaceBetweenRectangles" presStyleCnt="0"/>
      <dgm:spPr/>
    </dgm:pt>
    <dgm:pt modelId="{0160A42F-8A34-4396-9169-FF4FF77D8DB4}" type="pres">
      <dgm:prSet presAssocID="{564A4270-B7AA-4388-8617-6146166A6ACF}" presName="parentLin" presStyleCnt="0"/>
      <dgm:spPr/>
    </dgm:pt>
    <dgm:pt modelId="{2E173D88-00AF-4E89-9EE3-AA7AAB6AAA73}" type="pres">
      <dgm:prSet presAssocID="{564A4270-B7AA-4388-8617-6146166A6ACF}" presName="parentLeftMargin" presStyleLbl="node1" presStyleIdx="3" presStyleCnt="5" custScaleX="49735"/>
      <dgm:spPr/>
    </dgm:pt>
    <dgm:pt modelId="{CAF69743-E5A0-4ED4-9005-D771EE19702C}" type="pres">
      <dgm:prSet presAssocID="{564A4270-B7AA-4388-8617-6146166A6ACF}" presName="parentText" presStyleLbl="node1" presStyleIdx="4" presStyleCnt="5" custScaleX="49916" custLinFactNeighborX="55528">
        <dgm:presLayoutVars>
          <dgm:chMax val="0"/>
          <dgm:bulletEnabled val="1"/>
        </dgm:presLayoutVars>
      </dgm:prSet>
      <dgm:spPr/>
    </dgm:pt>
    <dgm:pt modelId="{C7ED6201-1C6A-4BEA-B627-03E53CFD37C6}" type="pres">
      <dgm:prSet presAssocID="{564A4270-B7AA-4388-8617-6146166A6ACF}" presName="negativeSpace" presStyleCnt="0"/>
      <dgm:spPr/>
    </dgm:pt>
    <dgm:pt modelId="{5F3BD81C-EB88-4794-B77F-8B3F8BDD9486}" type="pres">
      <dgm:prSet presAssocID="{564A4270-B7AA-4388-8617-6146166A6ACF}" presName="childText" presStyleLbl="conFgAcc1" presStyleIdx="4" presStyleCnt="5">
        <dgm:presLayoutVars>
          <dgm:bulletEnabled val="1"/>
        </dgm:presLayoutVars>
      </dgm:prSet>
      <dgm:spPr/>
    </dgm:pt>
  </dgm:ptLst>
  <dgm:cxnLst>
    <dgm:cxn modelId="{ECDC5A00-D556-40AA-AD92-AC943AA4EA3D}" type="presOf" srcId="{F3860F67-7FF5-4850-A14F-219D7AA30EA2}" destId="{2CD60804-96C3-44AE-8296-DEF218BDD11B}" srcOrd="0" destOrd="0" presId="urn:microsoft.com/office/officeart/2005/8/layout/list1"/>
    <dgm:cxn modelId="{3BC16204-661B-4F5A-8B22-A97CB4BEFF30}" srcId="{F3860F67-7FF5-4850-A14F-219D7AA30EA2}" destId="{69428497-68AC-4CAD-9339-064D77B8317C}" srcOrd="0" destOrd="0" parTransId="{5DBA7E28-0CC0-4571-8E73-D0E025CAB7AC}" sibTransId="{18E2BFBF-BC56-44D1-A99D-C9D32F9876C6}"/>
    <dgm:cxn modelId="{1EF1D00A-88D5-4C4C-AE8D-C42BF932564A}" srcId="{0AE666E7-C98E-4BB1-8801-6040D2C4E74E}" destId="{0934634E-FC05-4AC4-A3E8-C304C5ED6419}" srcOrd="0" destOrd="0" parTransId="{93C24A44-D8CB-409F-8F5A-D3010FAF4771}" sibTransId="{512762F5-C741-4C0F-BF29-15F23124D209}"/>
    <dgm:cxn modelId="{E74E880C-A5C5-4246-856A-79D26792E3A1}" srcId="{564A4270-B7AA-4388-8617-6146166A6ACF}" destId="{601EC111-85A8-4179-A0D8-0E2883EAC3FF}" srcOrd="0" destOrd="0" parTransId="{02502DEE-2425-45DF-9E1B-9E7890EDDB39}" sibTransId="{0AD73451-4925-479C-88F9-1F3DF1036B36}"/>
    <dgm:cxn modelId="{C1D6E721-CECC-4143-B1C6-0AF4DA8C54FC}" srcId="{037644A8-B0AC-45E9-9357-5C0BC310210B}" destId="{564A4270-B7AA-4388-8617-6146166A6ACF}" srcOrd="4" destOrd="0" parTransId="{09546CD8-C52C-4946-A85B-DEBCBFE60984}" sibTransId="{DEA82B86-5C13-4F0A-A62F-4B53B7FACC30}"/>
    <dgm:cxn modelId="{D6957126-4F1D-43C9-969E-79597599A7AE}" srcId="{D9AB284D-156C-4559-AB50-E79FDE2A7B2E}" destId="{63324C61-682D-419C-A724-8625CB65FC15}" srcOrd="0" destOrd="0" parTransId="{8775C56A-D523-4003-B777-02A2885A2BD1}" sibTransId="{2DEA863C-3A71-41AA-9FBD-5E98502D2682}"/>
    <dgm:cxn modelId="{25BE1838-4B50-4543-99FB-B99CE3C7D659}" type="presOf" srcId="{0AE666E7-C98E-4BB1-8801-6040D2C4E74E}" destId="{4862EA54-09DF-4FE0-9F8D-D3FA8A10F978}" srcOrd="0" destOrd="0" presId="urn:microsoft.com/office/officeart/2005/8/layout/list1"/>
    <dgm:cxn modelId="{28685438-D91C-4E57-ACA0-297FEA9C1269}" type="presOf" srcId="{D9AB284D-156C-4559-AB50-E79FDE2A7B2E}" destId="{D369BAF5-E0CA-401B-ADC7-C1052EC71F0E}" srcOrd="1" destOrd="0" presId="urn:microsoft.com/office/officeart/2005/8/layout/list1"/>
    <dgm:cxn modelId="{AA11D164-4ED1-455D-94B3-587789E9E8DC}" type="presOf" srcId="{601EC111-85A8-4179-A0D8-0E2883EAC3FF}" destId="{5F3BD81C-EB88-4794-B77F-8B3F8BDD9486}" srcOrd="0" destOrd="0" presId="urn:microsoft.com/office/officeart/2005/8/layout/list1"/>
    <dgm:cxn modelId="{FEA8956B-EF60-4149-B4E2-2230EFAA6FFC}" type="presOf" srcId="{63324C61-682D-419C-A724-8625CB65FC15}" destId="{87F5DA27-75C9-4878-911B-8D617D72C84D}" srcOrd="0" destOrd="0" presId="urn:microsoft.com/office/officeart/2005/8/layout/list1"/>
    <dgm:cxn modelId="{75EA4D4F-43EC-48F8-8D92-BD778A7C9395}" type="presOf" srcId="{A4AB71C8-7A6B-476E-A333-21FA19473FAD}" destId="{1378895E-D22C-4AE6-A999-C369CC215B82}" srcOrd="0" destOrd="0" presId="urn:microsoft.com/office/officeart/2005/8/layout/list1"/>
    <dgm:cxn modelId="{939A8F72-5BFE-4883-AFF3-9E0017A01FCE}" type="presOf" srcId="{69428497-68AC-4CAD-9339-064D77B8317C}" destId="{2F1B4736-8B0D-4876-A962-11C2ADD51CCA}" srcOrd="0" destOrd="0" presId="urn:microsoft.com/office/officeart/2005/8/layout/list1"/>
    <dgm:cxn modelId="{23D9DC80-FF31-4FC3-8D96-639639A1F71A}" type="presOf" srcId="{0AE666E7-C98E-4BB1-8801-6040D2C4E74E}" destId="{EF34BF6D-3BE7-4E3E-9F7D-8BDDFC3571AA}" srcOrd="1" destOrd="0" presId="urn:microsoft.com/office/officeart/2005/8/layout/list1"/>
    <dgm:cxn modelId="{853B1A83-6884-44ED-8C8E-5068D6EDDA2B}" type="presOf" srcId="{564A4270-B7AA-4388-8617-6146166A6ACF}" destId="{2E173D88-00AF-4E89-9EE3-AA7AAB6AAA73}" srcOrd="0" destOrd="0" presId="urn:microsoft.com/office/officeart/2005/8/layout/list1"/>
    <dgm:cxn modelId="{C50D448F-93AA-426D-AEFA-81CDC46AD8A2}" type="presOf" srcId="{4D77D51A-8540-405E-ACF0-1D3ACA49C24A}" destId="{F7ECC981-4226-4755-B69B-294D90F11BB9}" srcOrd="1" destOrd="0" presId="urn:microsoft.com/office/officeart/2005/8/layout/list1"/>
    <dgm:cxn modelId="{5FE3B2A6-D329-47F5-A7E3-B88E735BBB3B}" srcId="{037644A8-B0AC-45E9-9357-5C0BC310210B}" destId="{F3860F67-7FF5-4850-A14F-219D7AA30EA2}" srcOrd="3" destOrd="0" parTransId="{076BD1E1-C1AD-4A9E-B7DE-333B7149319D}" sibTransId="{7CB893A6-D71C-4A8D-9882-C5BD5E424B0F}"/>
    <dgm:cxn modelId="{D73311A8-2D17-48F5-B0CC-75B5BBA2B33B}" srcId="{037644A8-B0AC-45E9-9357-5C0BC310210B}" destId="{D9AB284D-156C-4559-AB50-E79FDE2A7B2E}" srcOrd="1" destOrd="0" parTransId="{9AB2B8D8-EA04-4E69-9498-52278C4B64B3}" sibTransId="{9D8C86BF-7485-47D9-978C-036B68DC8916}"/>
    <dgm:cxn modelId="{2C43FCC0-8136-4F1B-B39B-14641F94C339}" type="presOf" srcId="{4D77D51A-8540-405E-ACF0-1D3ACA49C24A}" destId="{6AA071A3-498E-4C68-B8F0-C0384D8BD63B}" srcOrd="0" destOrd="0" presId="urn:microsoft.com/office/officeart/2005/8/layout/list1"/>
    <dgm:cxn modelId="{E7B3FFC3-F095-466F-9770-0BE8934F5012}" srcId="{037644A8-B0AC-45E9-9357-5C0BC310210B}" destId="{0AE666E7-C98E-4BB1-8801-6040D2C4E74E}" srcOrd="0" destOrd="0" parTransId="{ED614819-B565-4F76-A947-E2A78875D1E9}" sibTransId="{A4FB5EA7-0C60-4F0B-82B5-6DCC04FF074A}"/>
    <dgm:cxn modelId="{C5B106C7-167B-45EF-B9E1-A3649F0408CF}" type="presOf" srcId="{564A4270-B7AA-4388-8617-6146166A6ACF}" destId="{CAF69743-E5A0-4ED4-9005-D771EE19702C}" srcOrd="1" destOrd="0" presId="urn:microsoft.com/office/officeart/2005/8/layout/list1"/>
    <dgm:cxn modelId="{1EC571CC-F641-488F-9AE0-869252909FB5}" srcId="{037644A8-B0AC-45E9-9357-5C0BC310210B}" destId="{4D77D51A-8540-405E-ACF0-1D3ACA49C24A}" srcOrd="2" destOrd="0" parTransId="{4FEA4AF8-E205-4BBE-A117-9A4939C7B551}" sibTransId="{E6140BE7-8075-4213-AD2F-62908496A3D7}"/>
    <dgm:cxn modelId="{D76E59CC-6C5E-40C4-95E1-734C7B5F9696}" type="presOf" srcId="{0934634E-FC05-4AC4-A3E8-C304C5ED6419}" destId="{CEF403E1-1680-4CC7-A12D-6EFC39257888}" srcOrd="0" destOrd="0" presId="urn:microsoft.com/office/officeart/2005/8/layout/list1"/>
    <dgm:cxn modelId="{9FD8BFE4-F5A0-4398-8698-1EDF41DC097F}" type="presOf" srcId="{037644A8-B0AC-45E9-9357-5C0BC310210B}" destId="{26FC3B86-C5BB-497D-A549-29588F7C2873}" srcOrd="0" destOrd="0" presId="urn:microsoft.com/office/officeart/2005/8/layout/list1"/>
    <dgm:cxn modelId="{76B4F6E6-AE5F-4180-8044-80AA6308A636}" srcId="{4D77D51A-8540-405E-ACF0-1D3ACA49C24A}" destId="{A4AB71C8-7A6B-476E-A333-21FA19473FAD}" srcOrd="0" destOrd="0" parTransId="{DC9AC6DD-D5FC-4B8E-B765-2B5F74A4B408}" sibTransId="{5FC55706-BFBD-4EB5-A19F-C53DD8174995}"/>
    <dgm:cxn modelId="{609909F1-26F1-4474-938F-123D586924D3}" type="presOf" srcId="{F3860F67-7FF5-4850-A14F-219D7AA30EA2}" destId="{7A5D4FDF-D533-49D2-A391-936BD115F48F}" srcOrd="1" destOrd="0" presId="urn:microsoft.com/office/officeart/2005/8/layout/list1"/>
    <dgm:cxn modelId="{4242FBFB-4652-49DF-9DCD-9B66809956A4}" type="presOf" srcId="{D9AB284D-156C-4559-AB50-E79FDE2A7B2E}" destId="{AFA61EB6-CFEA-4FA9-ABCE-3D815FD9E700}" srcOrd="0" destOrd="0" presId="urn:microsoft.com/office/officeart/2005/8/layout/list1"/>
    <dgm:cxn modelId="{77AF8F99-89CD-47C4-B7B0-6EF7A7C20DDB}" type="presParOf" srcId="{26FC3B86-C5BB-497D-A549-29588F7C2873}" destId="{4E8E3948-77CB-45F1-96DB-6806964546EA}" srcOrd="0" destOrd="0" presId="urn:microsoft.com/office/officeart/2005/8/layout/list1"/>
    <dgm:cxn modelId="{355B801D-6B10-4D74-B689-E937386A1D94}" type="presParOf" srcId="{4E8E3948-77CB-45F1-96DB-6806964546EA}" destId="{4862EA54-09DF-4FE0-9F8D-D3FA8A10F978}" srcOrd="0" destOrd="0" presId="urn:microsoft.com/office/officeart/2005/8/layout/list1"/>
    <dgm:cxn modelId="{5FA20B99-3493-4DC6-96BD-65E7B6C98527}" type="presParOf" srcId="{4E8E3948-77CB-45F1-96DB-6806964546EA}" destId="{EF34BF6D-3BE7-4E3E-9F7D-8BDDFC3571AA}" srcOrd="1" destOrd="0" presId="urn:microsoft.com/office/officeart/2005/8/layout/list1"/>
    <dgm:cxn modelId="{ACAA07E8-9395-4D4D-AAE4-B91E3C0A40FB}" type="presParOf" srcId="{26FC3B86-C5BB-497D-A549-29588F7C2873}" destId="{A1812B17-CC64-4299-B8FF-13E63CC3B5ED}" srcOrd="1" destOrd="0" presId="urn:microsoft.com/office/officeart/2005/8/layout/list1"/>
    <dgm:cxn modelId="{AC50726E-E3E1-42EC-A19F-223B2505987E}" type="presParOf" srcId="{26FC3B86-C5BB-497D-A549-29588F7C2873}" destId="{CEF403E1-1680-4CC7-A12D-6EFC39257888}" srcOrd="2" destOrd="0" presId="urn:microsoft.com/office/officeart/2005/8/layout/list1"/>
    <dgm:cxn modelId="{328BECE6-4837-4950-9AAD-9B79554FADF7}" type="presParOf" srcId="{26FC3B86-C5BB-497D-A549-29588F7C2873}" destId="{BB8C66CE-4703-4D7B-A153-7CFB69F4F315}" srcOrd="3" destOrd="0" presId="urn:microsoft.com/office/officeart/2005/8/layout/list1"/>
    <dgm:cxn modelId="{6B089F67-81E2-4EBE-BAC5-11B2927858CB}" type="presParOf" srcId="{26FC3B86-C5BB-497D-A549-29588F7C2873}" destId="{7BD81365-BB6E-4C0A-AD28-1A99AE2D00E1}" srcOrd="4" destOrd="0" presId="urn:microsoft.com/office/officeart/2005/8/layout/list1"/>
    <dgm:cxn modelId="{F813F987-D87C-4AD3-87CB-6A08205B4188}" type="presParOf" srcId="{7BD81365-BB6E-4C0A-AD28-1A99AE2D00E1}" destId="{AFA61EB6-CFEA-4FA9-ABCE-3D815FD9E700}" srcOrd="0" destOrd="0" presId="urn:microsoft.com/office/officeart/2005/8/layout/list1"/>
    <dgm:cxn modelId="{958959CE-1DE6-4269-B6F9-5DCD216E587F}" type="presParOf" srcId="{7BD81365-BB6E-4C0A-AD28-1A99AE2D00E1}" destId="{D369BAF5-E0CA-401B-ADC7-C1052EC71F0E}" srcOrd="1" destOrd="0" presId="urn:microsoft.com/office/officeart/2005/8/layout/list1"/>
    <dgm:cxn modelId="{1C5354CE-C02D-4847-BAB1-253BC28546B5}" type="presParOf" srcId="{26FC3B86-C5BB-497D-A549-29588F7C2873}" destId="{F3A62FA4-AAEB-40DC-A94C-8105E0793662}" srcOrd="5" destOrd="0" presId="urn:microsoft.com/office/officeart/2005/8/layout/list1"/>
    <dgm:cxn modelId="{C31EC128-2C61-4BB0-BE9D-9E83F5C2F880}" type="presParOf" srcId="{26FC3B86-C5BB-497D-A549-29588F7C2873}" destId="{87F5DA27-75C9-4878-911B-8D617D72C84D}" srcOrd="6" destOrd="0" presId="urn:microsoft.com/office/officeart/2005/8/layout/list1"/>
    <dgm:cxn modelId="{AAFDFD13-566F-4252-9CE5-666BB33EEB53}" type="presParOf" srcId="{26FC3B86-C5BB-497D-A549-29588F7C2873}" destId="{1685FB2E-4FD1-4BA6-98B6-33AF7EB77682}" srcOrd="7" destOrd="0" presId="urn:microsoft.com/office/officeart/2005/8/layout/list1"/>
    <dgm:cxn modelId="{3E0DEDC7-D5B3-4469-8B79-04B86A6EA6D5}" type="presParOf" srcId="{26FC3B86-C5BB-497D-A549-29588F7C2873}" destId="{FE958BC7-40BF-441A-9F65-5574DC0122F4}" srcOrd="8" destOrd="0" presId="urn:microsoft.com/office/officeart/2005/8/layout/list1"/>
    <dgm:cxn modelId="{76DBC78B-95B1-402D-A96B-4B3E960DBB7F}" type="presParOf" srcId="{FE958BC7-40BF-441A-9F65-5574DC0122F4}" destId="{6AA071A3-498E-4C68-B8F0-C0384D8BD63B}" srcOrd="0" destOrd="0" presId="urn:microsoft.com/office/officeart/2005/8/layout/list1"/>
    <dgm:cxn modelId="{CB94B3ED-D132-41C8-A4B1-135655284126}" type="presParOf" srcId="{FE958BC7-40BF-441A-9F65-5574DC0122F4}" destId="{F7ECC981-4226-4755-B69B-294D90F11BB9}" srcOrd="1" destOrd="0" presId="urn:microsoft.com/office/officeart/2005/8/layout/list1"/>
    <dgm:cxn modelId="{465DA642-D69F-4742-AEFB-CD751B526EEF}" type="presParOf" srcId="{26FC3B86-C5BB-497D-A549-29588F7C2873}" destId="{70036B30-7D0C-4090-8654-AA6A7EEF849F}" srcOrd="9" destOrd="0" presId="urn:microsoft.com/office/officeart/2005/8/layout/list1"/>
    <dgm:cxn modelId="{2FEAD282-B621-4FBD-BF03-41CA110FA771}" type="presParOf" srcId="{26FC3B86-C5BB-497D-A549-29588F7C2873}" destId="{1378895E-D22C-4AE6-A999-C369CC215B82}" srcOrd="10" destOrd="0" presId="urn:microsoft.com/office/officeart/2005/8/layout/list1"/>
    <dgm:cxn modelId="{A8B94C97-E19F-4513-BB60-B245DC08930E}" type="presParOf" srcId="{26FC3B86-C5BB-497D-A549-29588F7C2873}" destId="{674BEBB0-A21D-4153-AE06-4693E9A23CE2}" srcOrd="11" destOrd="0" presId="urn:microsoft.com/office/officeart/2005/8/layout/list1"/>
    <dgm:cxn modelId="{28B31235-388A-4E30-93C7-0C448F5E7F2A}" type="presParOf" srcId="{26FC3B86-C5BB-497D-A549-29588F7C2873}" destId="{41A8BF74-FA45-4128-8D3A-431E9E017014}" srcOrd="12" destOrd="0" presId="urn:microsoft.com/office/officeart/2005/8/layout/list1"/>
    <dgm:cxn modelId="{F5C4A9E9-B8F7-4EAD-B5D3-B154691310F0}" type="presParOf" srcId="{41A8BF74-FA45-4128-8D3A-431E9E017014}" destId="{2CD60804-96C3-44AE-8296-DEF218BDD11B}" srcOrd="0" destOrd="0" presId="urn:microsoft.com/office/officeart/2005/8/layout/list1"/>
    <dgm:cxn modelId="{0ABE91DA-5313-42F1-A230-8D09C9884526}" type="presParOf" srcId="{41A8BF74-FA45-4128-8D3A-431E9E017014}" destId="{7A5D4FDF-D533-49D2-A391-936BD115F48F}" srcOrd="1" destOrd="0" presId="urn:microsoft.com/office/officeart/2005/8/layout/list1"/>
    <dgm:cxn modelId="{0B2093AA-898E-4854-8F2B-FA94B03D03D6}" type="presParOf" srcId="{26FC3B86-C5BB-497D-A549-29588F7C2873}" destId="{53400315-6531-472A-8D8A-1C02B94E5FE7}" srcOrd="13" destOrd="0" presId="urn:microsoft.com/office/officeart/2005/8/layout/list1"/>
    <dgm:cxn modelId="{40C273BC-6F3E-4D4A-B7BF-0F79AD45B232}" type="presParOf" srcId="{26FC3B86-C5BB-497D-A549-29588F7C2873}" destId="{2F1B4736-8B0D-4876-A962-11C2ADD51CCA}" srcOrd="14" destOrd="0" presId="urn:microsoft.com/office/officeart/2005/8/layout/list1"/>
    <dgm:cxn modelId="{F8AAAAD2-CACE-40FE-AD59-A26CBEBB7AA0}" type="presParOf" srcId="{26FC3B86-C5BB-497D-A549-29588F7C2873}" destId="{F849423D-529A-4547-908E-24B42D2DDC32}" srcOrd="15" destOrd="0" presId="urn:microsoft.com/office/officeart/2005/8/layout/list1"/>
    <dgm:cxn modelId="{B253CB43-7E3E-456F-81F5-10073289E462}" type="presParOf" srcId="{26FC3B86-C5BB-497D-A549-29588F7C2873}" destId="{0160A42F-8A34-4396-9169-FF4FF77D8DB4}" srcOrd="16" destOrd="0" presId="urn:microsoft.com/office/officeart/2005/8/layout/list1"/>
    <dgm:cxn modelId="{EAA52EF1-9F37-422D-BB1C-EBD3363C9C54}" type="presParOf" srcId="{0160A42F-8A34-4396-9169-FF4FF77D8DB4}" destId="{2E173D88-00AF-4E89-9EE3-AA7AAB6AAA73}" srcOrd="0" destOrd="0" presId="urn:microsoft.com/office/officeart/2005/8/layout/list1"/>
    <dgm:cxn modelId="{14C01109-EB9E-431E-B1C4-99EB6B48B1D5}" type="presParOf" srcId="{0160A42F-8A34-4396-9169-FF4FF77D8DB4}" destId="{CAF69743-E5A0-4ED4-9005-D771EE19702C}" srcOrd="1" destOrd="0" presId="urn:microsoft.com/office/officeart/2005/8/layout/list1"/>
    <dgm:cxn modelId="{9C2A0170-257C-433E-AE23-1C6B54205006}" type="presParOf" srcId="{26FC3B86-C5BB-497D-A549-29588F7C2873}" destId="{C7ED6201-1C6A-4BEA-B627-03E53CFD37C6}" srcOrd="17" destOrd="0" presId="urn:microsoft.com/office/officeart/2005/8/layout/list1"/>
    <dgm:cxn modelId="{9BFA939A-AB16-4A96-A45B-FB3790B566C5}" type="presParOf" srcId="{26FC3B86-C5BB-497D-A549-29588F7C2873}" destId="{5F3BD81C-EB88-4794-B77F-8B3F8BDD948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403E1-1680-4CC7-A12D-6EFC39257888}">
      <dsp:nvSpPr>
        <dsp:cNvPr id="0" name=""/>
        <dsp:cNvSpPr/>
      </dsp:nvSpPr>
      <dsp:spPr>
        <a:xfrm>
          <a:off x="0" y="415427"/>
          <a:ext cx="8686800" cy="8505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12420" rIns="674192" bIns="106680" numCol="1" spcCol="1270" anchor="t" anchorCtr="0">
          <a:noAutofit/>
        </a:bodyPr>
        <a:lstStyle/>
        <a:p>
          <a:pPr marL="0" lvl="1" indent="0" algn="l" defTabSz="666750">
            <a:lnSpc>
              <a:spcPct val="90000"/>
            </a:lnSpc>
            <a:spcBef>
              <a:spcPct val="0"/>
            </a:spcBef>
            <a:spcAft>
              <a:spcPct val="15000"/>
            </a:spcAft>
            <a:buChar char="•"/>
            <a:tabLst/>
          </a:pPr>
          <a:r>
            <a:rPr lang="en-IN" sz="1500" b="0" i="0" kern="1200" dirty="0"/>
            <a:t>Library provides a selection of efficient tools for machine learning and statistical modelling including classification, regression, clustering etc.</a:t>
          </a:r>
          <a:endParaRPr lang="en-IN" sz="1500" kern="1200" dirty="0"/>
        </a:p>
      </dsp:txBody>
      <dsp:txXfrm>
        <a:off x="0" y="415427"/>
        <a:ext cx="8686800" cy="850500"/>
      </dsp:txXfrm>
    </dsp:sp>
    <dsp:sp modelId="{EF34BF6D-3BE7-4E3E-9F7D-8BDDFC3571AA}">
      <dsp:nvSpPr>
        <dsp:cNvPr id="0" name=""/>
        <dsp:cNvSpPr/>
      </dsp:nvSpPr>
      <dsp:spPr>
        <a:xfrm>
          <a:off x="434340" y="210789"/>
          <a:ext cx="3024326" cy="442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666750">
            <a:lnSpc>
              <a:spcPct val="90000"/>
            </a:lnSpc>
            <a:spcBef>
              <a:spcPct val="0"/>
            </a:spcBef>
            <a:spcAft>
              <a:spcPct val="35000"/>
            </a:spcAft>
            <a:buNone/>
          </a:pPr>
          <a:r>
            <a:rPr lang="en-IN" sz="1500" kern="1200" dirty="0"/>
            <a:t>MODELLING: SKLEARN</a:t>
          </a:r>
        </a:p>
      </dsp:txBody>
      <dsp:txXfrm>
        <a:off x="455956" y="232405"/>
        <a:ext cx="2981094" cy="399568"/>
      </dsp:txXfrm>
    </dsp:sp>
    <dsp:sp modelId="{87F5DA27-75C9-4878-911B-8D617D72C84D}">
      <dsp:nvSpPr>
        <dsp:cNvPr id="0" name=""/>
        <dsp:cNvSpPr/>
      </dsp:nvSpPr>
      <dsp:spPr>
        <a:xfrm>
          <a:off x="0" y="1564574"/>
          <a:ext cx="8686800" cy="637875"/>
        </a:xfrm>
        <a:prstGeom prst="rect">
          <a:avLst/>
        </a:prstGeom>
        <a:solidFill>
          <a:schemeClr val="lt1">
            <a:alpha val="90000"/>
            <a:hueOff val="0"/>
            <a:satOff val="0"/>
            <a:lumOff val="0"/>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12420" rIns="674192" bIns="106680" numCol="1" spcCol="1270" anchor="t" anchorCtr="0">
          <a:noAutofit/>
        </a:bodyPr>
        <a:lstStyle/>
        <a:p>
          <a:pPr marL="114300" lvl="1" indent="-114300" algn="l" defTabSz="666750">
            <a:lnSpc>
              <a:spcPct val="90000"/>
            </a:lnSpc>
            <a:spcBef>
              <a:spcPct val="0"/>
            </a:spcBef>
            <a:spcAft>
              <a:spcPct val="15000"/>
            </a:spcAft>
            <a:buChar char="•"/>
          </a:pPr>
          <a:r>
            <a:rPr lang="en-IN" sz="1500" b="0" i="0" kern="1200" dirty="0"/>
            <a:t>PCA is often used to simplify data, reduce noise, and find unmeasured “latent variables”.</a:t>
          </a:r>
          <a:endParaRPr lang="en-IN" sz="1500" kern="1200" dirty="0"/>
        </a:p>
      </dsp:txBody>
      <dsp:txXfrm>
        <a:off x="0" y="1564574"/>
        <a:ext cx="8686800" cy="637875"/>
      </dsp:txXfrm>
    </dsp:sp>
    <dsp:sp modelId="{D369BAF5-E0CA-401B-ADC7-C1052EC71F0E}">
      <dsp:nvSpPr>
        <dsp:cNvPr id="0" name=""/>
        <dsp:cNvSpPr/>
      </dsp:nvSpPr>
      <dsp:spPr>
        <a:xfrm>
          <a:off x="434340" y="1343174"/>
          <a:ext cx="3088661" cy="442800"/>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666750">
            <a:lnSpc>
              <a:spcPct val="90000"/>
            </a:lnSpc>
            <a:spcBef>
              <a:spcPct val="0"/>
            </a:spcBef>
            <a:spcAft>
              <a:spcPct val="35000"/>
            </a:spcAft>
            <a:buNone/>
          </a:pPr>
          <a:r>
            <a:rPr lang="en-IN" sz="1500" b="0" i="0" kern="1200" dirty="0"/>
            <a:t>Principal component analysis</a:t>
          </a:r>
          <a:endParaRPr lang="en-IN" sz="1500" kern="1200" dirty="0"/>
        </a:p>
      </dsp:txBody>
      <dsp:txXfrm>
        <a:off x="455956" y="1364790"/>
        <a:ext cx="3045429" cy="399568"/>
      </dsp:txXfrm>
    </dsp:sp>
    <dsp:sp modelId="{1378895E-D22C-4AE6-A999-C369CC215B82}">
      <dsp:nvSpPr>
        <dsp:cNvPr id="0" name=""/>
        <dsp:cNvSpPr/>
      </dsp:nvSpPr>
      <dsp:spPr>
        <a:xfrm>
          <a:off x="0" y="2504849"/>
          <a:ext cx="8686800" cy="850500"/>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12420" rIns="674192" bIns="106680" numCol="1" spcCol="1270" anchor="t" anchorCtr="0">
          <a:noAutofit/>
        </a:bodyPr>
        <a:lstStyle/>
        <a:p>
          <a:pPr marL="114300" lvl="1" indent="-114300" algn="l" defTabSz="666750">
            <a:lnSpc>
              <a:spcPct val="90000"/>
            </a:lnSpc>
            <a:spcBef>
              <a:spcPct val="0"/>
            </a:spcBef>
            <a:spcAft>
              <a:spcPct val="15000"/>
            </a:spcAft>
            <a:buChar char="•"/>
          </a:pPr>
          <a:r>
            <a:rPr lang="en-IN" sz="1500" b="0" i="0" kern="1200" dirty="0"/>
            <a:t>Supervised Machine Learning where the data is continuously split according to a certain parameter.</a:t>
          </a:r>
          <a:endParaRPr lang="en-IN" sz="1500" b="0" kern="1200" dirty="0"/>
        </a:p>
      </dsp:txBody>
      <dsp:txXfrm>
        <a:off x="0" y="2504849"/>
        <a:ext cx="8686800" cy="850500"/>
      </dsp:txXfrm>
    </dsp:sp>
    <dsp:sp modelId="{F7ECC981-4226-4755-B69B-294D90F11BB9}">
      <dsp:nvSpPr>
        <dsp:cNvPr id="0" name=""/>
        <dsp:cNvSpPr/>
      </dsp:nvSpPr>
      <dsp:spPr>
        <a:xfrm>
          <a:off x="434340" y="2283450"/>
          <a:ext cx="3024265" cy="44280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666750">
            <a:lnSpc>
              <a:spcPct val="90000"/>
            </a:lnSpc>
            <a:spcBef>
              <a:spcPct val="0"/>
            </a:spcBef>
            <a:spcAft>
              <a:spcPct val="35000"/>
            </a:spcAft>
            <a:buNone/>
          </a:pPr>
          <a:r>
            <a:rPr lang="en-IN" sz="1500" b="0" i="0" u="none" strike="noStrike" kern="1200" dirty="0">
              <a:effectLst/>
              <a:latin typeface="Times New Roman" panose="02020603050405020304" pitchFamily="18" charset="0"/>
              <a:cs typeface="Times New Roman" panose="02020603050405020304" pitchFamily="18" charset="0"/>
            </a:rPr>
            <a:t>Decision tree Classifier</a:t>
          </a:r>
          <a:endParaRPr lang="en-IN" sz="1500" kern="1200" dirty="0"/>
        </a:p>
      </dsp:txBody>
      <dsp:txXfrm>
        <a:off x="455956" y="2305066"/>
        <a:ext cx="2981033" cy="399568"/>
      </dsp:txXfrm>
    </dsp:sp>
    <dsp:sp modelId="{2F1B4736-8B0D-4876-A962-11C2ADD51CCA}">
      <dsp:nvSpPr>
        <dsp:cNvPr id="0" name=""/>
        <dsp:cNvSpPr/>
      </dsp:nvSpPr>
      <dsp:spPr>
        <a:xfrm>
          <a:off x="0" y="3677062"/>
          <a:ext cx="8686800" cy="850500"/>
        </a:xfrm>
        <a:prstGeom prst="rect">
          <a:avLst/>
        </a:prstGeom>
        <a:solidFill>
          <a:schemeClr val="lt1">
            <a:alpha val="90000"/>
            <a:hueOff val="0"/>
            <a:satOff val="0"/>
            <a:lumOff val="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12420" rIns="674192" bIns="106680"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IN" sz="1500" b="0" i="0" kern="1200" dirty="0"/>
            <a:t>Logistic regression is a statistical analysis method to predict a binary outcome, such as yes or no, based on prior observations of a data set.</a:t>
          </a:r>
          <a:endParaRPr lang="en-IN" sz="1500" kern="1200" dirty="0"/>
        </a:p>
      </dsp:txBody>
      <dsp:txXfrm>
        <a:off x="0" y="3677062"/>
        <a:ext cx="8686800" cy="850500"/>
      </dsp:txXfrm>
    </dsp:sp>
    <dsp:sp modelId="{7A5D4FDF-D533-49D2-A391-936BD115F48F}">
      <dsp:nvSpPr>
        <dsp:cNvPr id="0" name=""/>
        <dsp:cNvSpPr/>
      </dsp:nvSpPr>
      <dsp:spPr>
        <a:xfrm>
          <a:off x="434340" y="3436350"/>
          <a:ext cx="3024265" cy="442800"/>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666750">
            <a:lnSpc>
              <a:spcPct val="90000"/>
            </a:lnSpc>
            <a:spcBef>
              <a:spcPct val="0"/>
            </a:spcBef>
            <a:spcAft>
              <a:spcPct val="35000"/>
            </a:spcAft>
            <a:buNone/>
          </a:pPr>
          <a:r>
            <a:rPr lang="en-IN" sz="1500" b="0" i="0" u="none" strike="noStrike" kern="1200" dirty="0">
              <a:effectLst/>
              <a:latin typeface="Times New Roman" panose="02020603050405020304" pitchFamily="18" charset="0"/>
              <a:cs typeface="Times New Roman" panose="02020603050405020304" pitchFamily="18" charset="0"/>
            </a:rPr>
            <a:t>Logistic Regression</a:t>
          </a:r>
          <a:endParaRPr lang="en-IN" sz="1500" kern="1200" dirty="0"/>
        </a:p>
      </dsp:txBody>
      <dsp:txXfrm>
        <a:off x="455956" y="3457966"/>
        <a:ext cx="2981033" cy="399568"/>
      </dsp:txXfrm>
    </dsp:sp>
    <dsp:sp modelId="{5F3BD81C-EB88-4794-B77F-8B3F8BDD9486}">
      <dsp:nvSpPr>
        <dsp:cNvPr id="0" name=""/>
        <dsp:cNvSpPr/>
      </dsp:nvSpPr>
      <dsp:spPr>
        <a:xfrm>
          <a:off x="0" y="4810650"/>
          <a:ext cx="8686800" cy="637875"/>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12420" rIns="674192" bIns="106680" numCol="1" spcCol="1270" anchor="t" anchorCtr="0">
          <a:noAutofit/>
        </a:bodyPr>
        <a:lstStyle/>
        <a:p>
          <a:pPr marL="114300" lvl="1" indent="-114300" algn="l" defTabSz="666750">
            <a:lnSpc>
              <a:spcPct val="90000"/>
            </a:lnSpc>
            <a:spcBef>
              <a:spcPct val="0"/>
            </a:spcBef>
            <a:spcAft>
              <a:spcPct val="15000"/>
            </a:spcAft>
            <a:buChar char="•"/>
          </a:pPr>
          <a:r>
            <a:rPr lang="en-IN" sz="1500" b="0" i="0" kern="1200" dirty="0"/>
            <a:t>KNN is mostly used to classifies a data point based on how its neighbours are classified.</a:t>
          </a:r>
          <a:endParaRPr lang="en-IN" sz="1500" kern="1200" dirty="0"/>
        </a:p>
      </dsp:txBody>
      <dsp:txXfrm>
        <a:off x="0" y="4810650"/>
        <a:ext cx="8686800" cy="637875"/>
      </dsp:txXfrm>
    </dsp:sp>
    <dsp:sp modelId="{CAF69743-E5A0-4ED4-9005-D771EE19702C}">
      <dsp:nvSpPr>
        <dsp:cNvPr id="0" name=""/>
        <dsp:cNvSpPr/>
      </dsp:nvSpPr>
      <dsp:spPr>
        <a:xfrm>
          <a:off x="457199" y="4589250"/>
          <a:ext cx="3035272" cy="44280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666750">
            <a:lnSpc>
              <a:spcPct val="90000"/>
            </a:lnSpc>
            <a:spcBef>
              <a:spcPct val="0"/>
            </a:spcBef>
            <a:spcAft>
              <a:spcPct val="35000"/>
            </a:spcAft>
            <a:buNone/>
          </a:pPr>
          <a:r>
            <a:rPr lang="en-IN" sz="1500" b="0" i="0" u="none" strike="noStrike" kern="1200" dirty="0">
              <a:effectLst/>
              <a:latin typeface="Times New Roman" panose="02020603050405020304" pitchFamily="18" charset="0"/>
              <a:cs typeface="Times New Roman" panose="02020603050405020304" pitchFamily="18" charset="0"/>
            </a:rPr>
            <a:t>K </a:t>
          </a:r>
          <a:r>
            <a:rPr lang="en-IN" sz="1500" b="0" i="0" u="none" strike="noStrike" kern="1200" dirty="0" err="1">
              <a:effectLst/>
              <a:latin typeface="Times New Roman" panose="02020603050405020304" pitchFamily="18" charset="0"/>
              <a:cs typeface="Times New Roman" panose="02020603050405020304" pitchFamily="18" charset="0"/>
            </a:rPr>
            <a:t>Neighbors</a:t>
          </a:r>
          <a:r>
            <a:rPr lang="en-IN" sz="1500" b="0" i="0" u="none" strike="noStrike" kern="1200" dirty="0">
              <a:effectLst/>
              <a:latin typeface="Times New Roman" panose="02020603050405020304" pitchFamily="18" charset="0"/>
              <a:cs typeface="Times New Roman" panose="02020603050405020304" pitchFamily="18" charset="0"/>
            </a:rPr>
            <a:t> Classifier</a:t>
          </a:r>
          <a:endParaRPr lang="en-IN" sz="1500" kern="1200" dirty="0"/>
        </a:p>
      </dsp:txBody>
      <dsp:txXfrm>
        <a:off x="478815" y="4610866"/>
        <a:ext cx="2992040"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03-09-2022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9/3/2022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9/3/2022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9/3/2022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Autofit/>
          </a:bodyPr>
          <a:lstStyle/>
          <a:p>
            <a:r>
              <a:rPr lang="en-US" sz="4800" dirty="0">
                <a:latin typeface="Times New Roman" panose="02020603050405020304" pitchFamily="18" charset="0"/>
                <a:cs typeface="Times New Roman" panose="02020603050405020304" pitchFamily="18" charset="0"/>
              </a:rPr>
              <a:t>ACTIVITY PREDICTION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OF THE ELDERLY</a:t>
            </a:r>
            <a:endParaRPr lang="en-US" sz="4800" dirty="0"/>
          </a:p>
        </p:txBody>
      </p:sp>
      <p:sp>
        <p:nvSpPr>
          <p:cNvPr id="7" name="Subtitle 6"/>
          <p:cNvSpPr>
            <a:spLocks noGrp="1"/>
          </p:cNvSpPr>
          <p:nvPr>
            <p:ph type="subTitle" idx="1"/>
          </p:nvPr>
        </p:nvSpPr>
        <p:spPr>
          <a:xfrm>
            <a:off x="1371600" y="4114800"/>
            <a:ext cx="6400800" cy="1981200"/>
          </a:xfrm>
        </p:spPr>
        <p:txBody>
          <a:bodyPr>
            <a:normAutofit fontScale="77500" lnSpcReduction="20000"/>
          </a:bodyPr>
          <a:lstStyle/>
          <a:p>
            <a:r>
              <a:rPr lang="en-US" dirty="0"/>
              <a:t>Student 1 Reg No: RA1911028010032</a:t>
            </a:r>
          </a:p>
          <a:p>
            <a:r>
              <a:rPr lang="en-US" dirty="0"/>
              <a:t>Student 2 Reg No: RA1911029010089</a:t>
            </a:r>
          </a:p>
          <a:p>
            <a:r>
              <a:rPr lang="en-US" dirty="0"/>
              <a:t>Batch ID: NWC032089</a:t>
            </a:r>
          </a:p>
          <a:p>
            <a:r>
              <a:rPr lang="en-US" dirty="0"/>
              <a:t>Guide name and Designation: Mrs. G. </a:t>
            </a:r>
            <a:r>
              <a:rPr lang="en-US" dirty="0" err="1"/>
              <a:t>Parimala</a:t>
            </a:r>
            <a:r>
              <a:rPr lang="en-US" dirty="0"/>
              <a:t>, Assistant Professor</a:t>
            </a: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a:t>COLLEGE </a:t>
            </a:r>
            <a:r>
              <a:rPr lang="en-US" b="1" dirty="0"/>
              <a:t>OF ENGINEERING AND TECHNOLOGY</a:t>
            </a:r>
            <a:endParaRPr lang="en-US" dirty="0"/>
          </a:p>
          <a:p>
            <a:pPr algn="ctr"/>
            <a:r>
              <a:rPr lang="en-US" b="1" dirty="0"/>
              <a:t>DEPARTMENT OF NETWORKING AND COMMUNICATIONS</a:t>
            </a:r>
            <a:endParaRPr lang="en-US" dirty="0"/>
          </a:p>
          <a:p>
            <a:pPr algn="ctr"/>
            <a:r>
              <a:rPr lang="en-US" b="1" dirty="0"/>
              <a:t>18CSP107L / 18CSP108L- MINOR PROJECT / INTERNSHIP</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FF26-F213-8C2D-9572-1F72B108CD2F}"/>
              </a:ext>
            </a:extLst>
          </p:cNvPr>
          <p:cNvSpPr>
            <a:spLocks noGrp="1"/>
          </p:cNvSpPr>
          <p:nvPr>
            <p:ph type="title"/>
          </p:nvPr>
        </p:nvSpPr>
        <p:spPr>
          <a:xfrm>
            <a:off x="457200" y="228601"/>
            <a:ext cx="8229600" cy="1295399"/>
          </a:xfrm>
        </p:spPr>
        <p:txBody>
          <a:bodyPr>
            <a:noAutofit/>
          </a:bodyPr>
          <a:lstStyle/>
          <a:p>
            <a:r>
              <a:rPr lang="en-IN" b="0" i="0" u="none" strike="noStrike" dirty="0">
                <a:solidFill>
                  <a:srgbClr val="000000"/>
                </a:solidFill>
                <a:effectLst/>
                <a:latin typeface="Algerian" panose="04020705040A02060702" pitchFamily="82" charset="0"/>
              </a:rPr>
              <a:t>UML Diagrams</a:t>
            </a:r>
            <a:br>
              <a:rPr lang="en-IN" b="0" i="0" u="none" strike="noStrike" dirty="0">
                <a:solidFill>
                  <a:srgbClr val="000000"/>
                </a:solidFill>
                <a:effectLst/>
                <a:latin typeface="Algerian" panose="04020705040A02060702" pitchFamily="82" charset="0"/>
              </a:rPr>
            </a:br>
            <a:r>
              <a:rPr lang="en-IN" sz="3200" b="0" i="0" u="none" strike="noStrike" dirty="0">
                <a:solidFill>
                  <a:srgbClr val="000000"/>
                </a:solidFill>
                <a:effectLst/>
                <a:latin typeface="Algerian" panose="04020705040A02060702" pitchFamily="82" charset="0"/>
              </a:rPr>
              <a:t>MULTI AGENT ARCHITECTURE</a:t>
            </a:r>
            <a:endParaRPr lang="en-IN" sz="3200" dirty="0">
              <a:latin typeface="Algerian" panose="04020705040A02060702" pitchFamily="82" charset="0"/>
            </a:endParaRPr>
          </a:p>
        </p:txBody>
      </p:sp>
      <p:sp>
        <p:nvSpPr>
          <p:cNvPr id="4" name="Date Placeholder 3">
            <a:extLst>
              <a:ext uri="{FF2B5EF4-FFF2-40B4-BE49-F238E27FC236}">
                <a16:creationId xmlns:a16="http://schemas.microsoft.com/office/drawing/2014/main" id="{95562B27-0C30-A140-E1B5-8B255892F177}"/>
              </a:ext>
            </a:extLst>
          </p:cNvPr>
          <p:cNvSpPr>
            <a:spLocks noGrp="1"/>
          </p:cNvSpPr>
          <p:nvPr>
            <p:ph type="dt" sz="half" idx="10"/>
          </p:nvPr>
        </p:nvSpPr>
        <p:spPr/>
        <p:txBody>
          <a:bodyPr/>
          <a:lstStyle/>
          <a:p>
            <a:fld id="{ABD8F6B8-6CCD-44CC-8EC5-043D277CA19F}" type="datetime1">
              <a:rPr lang="en-US" smtClean="0"/>
              <a:t>9/3/2022</a:t>
            </a:fld>
            <a:endParaRPr lang="en-US"/>
          </a:p>
        </p:txBody>
      </p:sp>
      <p:sp>
        <p:nvSpPr>
          <p:cNvPr id="6" name="Slide Number Placeholder 5">
            <a:extLst>
              <a:ext uri="{FF2B5EF4-FFF2-40B4-BE49-F238E27FC236}">
                <a16:creationId xmlns:a16="http://schemas.microsoft.com/office/drawing/2014/main" id="{B7443BE2-86A5-C2AB-63C9-50945D134A06}"/>
              </a:ext>
            </a:extLst>
          </p:cNvPr>
          <p:cNvSpPr>
            <a:spLocks noGrp="1"/>
          </p:cNvSpPr>
          <p:nvPr>
            <p:ph type="sldNum" sz="quarter" idx="12"/>
          </p:nvPr>
        </p:nvSpPr>
        <p:spPr/>
        <p:txBody>
          <a:bodyPr/>
          <a:lstStyle/>
          <a:p>
            <a:fld id="{4F7E9C80-C75B-4B75-A6C5-E58A18995148}" type="slidenum">
              <a:rPr lang="en-US" smtClean="0"/>
              <a:t>10</a:t>
            </a:fld>
            <a:endParaRPr lang="en-US"/>
          </a:p>
        </p:txBody>
      </p:sp>
      <p:pic>
        <p:nvPicPr>
          <p:cNvPr id="4098" name="Picture 2">
            <a:extLst>
              <a:ext uri="{FF2B5EF4-FFF2-40B4-BE49-F238E27FC236}">
                <a16:creationId xmlns:a16="http://schemas.microsoft.com/office/drawing/2014/main" id="{4CF6039D-A11F-FD3E-43B7-A5DEB49853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199" y="1523999"/>
            <a:ext cx="8615361" cy="510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99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4EFE-D96D-A5AD-F033-83A435B23DE1}"/>
              </a:ext>
            </a:extLst>
          </p:cNvPr>
          <p:cNvSpPr>
            <a:spLocks noGrp="1"/>
          </p:cNvSpPr>
          <p:nvPr>
            <p:ph type="title"/>
          </p:nvPr>
        </p:nvSpPr>
        <p:spPr>
          <a:xfrm>
            <a:off x="152400" y="136525"/>
            <a:ext cx="8915400" cy="1006475"/>
          </a:xfrm>
        </p:spPr>
        <p:txBody>
          <a:bodyPr>
            <a:noAutofit/>
          </a:bodyPr>
          <a:lstStyle/>
          <a:p>
            <a:r>
              <a:rPr lang="en-IN" sz="2800" b="0" i="0" u="none" strike="noStrike" dirty="0">
                <a:solidFill>
                  <a:srgbClr val="111111"/>
                </a:solidFill>
                <a:effectLst/>
                <a:latin typeface="Algerian" panose="04020705040A02060702" pitchFamily="82" charset="0"/>
              </a:rPr>
              <a:t>Use case diagram of the service for monitoring activities and location of users </a:t>
            </a:r>
            <a:endParaRPr lang="en-IN" sz="2800" dirty="0">
              <a:latin typeface="Algerian" panose="04020705040A02060702" pitchFamily="82" charset="0"/>
            </a:endParaRPr>
          </a:p>
        </p:txBody>
      </p:sp>
      <p:sp>
        <p:nvSpPr>
          <p:cNvPr id="4" name="Date Placeholder 3">
            <a:extLst>
              <a:ext uri="{FF2B5EF4-FFF2-40B4-BE49-F238E27FC236}">
                <a16:creationId xmlns:a16="http://schemas.microsoft.com/office/drawing/2014/main" id="{109AEBF6-04F6-050A-34FC-771DAA5EDDF2}"/>
              </a:ext>
            </a:extLst>
          </p:cNvPr>
          <p:cNvSpPr>
            <a:spLocks noGrp="1"/>
          </p:cNvSpPr>
          <p:nvPr>
            <p:ph type="dt" sz="half" idx="10"/>
          </p:nvPr>
        </p:nvSpPr>
        <p:spPr/>
        <p:txBody>
          <a:bodyPr/>
          <a:lstStyle/>
          <a:p>
            <a:fld id="{ABD8F6B8-6CCD-44CC-8EC5-043D277CA19F}" type="datetime1">
              <a:rPr lang="en-US" smtClean="0"/>
              <a:t>9/3/2022</a:t>
            </a:fld>
            <a:endParaRPr lang="en-US"/>
          </a:p>
        </p:txBody>
      </p:sp>
      <p:sp>
        <p:nvSpPr>
          <p:cNvPr id="6" name="Slide Number Placeholder 5">
            <a:extLst>
              <a:ext uri="{FF2B5EF4-FFF2-40B4-BE49-F238E27FC236}">
                <a16:creationId xmlns:a16="http://schemas.microsoft.com/office/drawing/2014/main" id="{326CF0E0-FC11-1941-D818-8F560443C3DF}"/>
              </a:ext>
            </a:extLst>
          </p:cNvPr>
          <p:cNvSpPr>
            <a:spLocks noGrp="1"/>
          </p:cNvSpPr>
          <p:nvPr>
            <p:ph type="sldNum" sz="quarter" idx="12"/>
          </p:nvPr>
        </p:nvSpPr>
        <p:spPr/>
        <p:txBody>
          <a:bodyPr/>
          <a:lstStyle/>
          <a:p>
            <a:fld id="{4F7E9C80-C75B-4B75-A6C5-E58A18995148}" type="slidenum">
              <a:rPr lang="en-US" smtClean="0"/>
              <a:t>11</a:t>
            </a:fld>
            <a:endParaRPr lang="en-US"/>
          </a:p>
        </p:txBody>
      </p:sp>
      <p:pic>
        <p:nvPicPr>
          <p:cNvPr id="5122" name="Picture 2">
            <a:extLst>
              <a:ext uri="{FF2B5EF4-FFF2-40B4-BE49-F238E27FC236}">
                <a16:creationId xmlns:a16="http://schemas.microsoft.com/office/drawing/2014/main" id="{F676DA9F-DC4F-0F72-06C7-8A171BCE7B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7924800" cy="525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91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F203-0EE6-95E2-4EF8-778E99A17A77}"/>
              </a:ext>
            </a:extLst>
          </p:cNvPr>
          <p:cNvSpPr>
            <a:spLocks noGrp="1"/>
          </p:cNvSpPr>
          <p:nvPr>
            <p:ph type="title"/>
          </p:nvPr>
        </p:nvSpPr>
        <p:spPr>
          <a:xfrm>
            <a:off x="457200" y="136525"/>
            <a:ext cx="8229600" cy="1006475"/>
          </a:xfrm>
        </p:spPr>
        <p:txBody>
          <a:bodyPr/>
          <a:lstStyle/>
          <a:p>
            <a:r>
              <a:rPr lang="en-IN" dirty="0">
                <a:latin typeface="Algerian" panose="04020705040A02060702" pitchFamily="82" charset="0"/>
              </a:rPr>
              <a:t>ACTIVITY DIAGRAM</a:t>
            </a:r>
          </a:p>
        </p:txBody>
      </p:sp>
      <p:sp>
        <p:nvSpPr>
          <p:cNvPr id="4" name="Date Placeholder 3">
            <a:extLst>
              <a:ext uri="{FF2B5EF4-FFF2-40B4-BE49-F238E27FC236}">
                <a16:creationId xmlns:a16="http://schemas.microsoft.com/office/drawing/2014/main" id="{86D07C6A-5254-D644-8449-7518C6CE3D76}"/>
              </a:ext>
            </a:extLst>
          </p:cNvPr>
          <p:cNvSpPr>
            <a:spLocks noGrp="1"/>
          </p:cNvSpPr>
          <p:nvPr>
            <p:ph type="dt" sz="half" idx="10"/>
          </p:nvPr>
        </p:nvSpPr>
        <p:spPr/>
        <p:txBody>
          <a:bodyPr/>
          <a:lstStyle/>
          <a:p>
            <a:fld id="{ABD8F6B8-6CCD-44CC-8EC5-043D277CA19F}" type="datetime1">
              <a:rPr lang="en-US" smtClean="0"/>
              <a:t>9/3/2022</a:t>
            </a:fld>
            <a:endParaRPr lang="en-US"/>
          </a:p>
        </p:txBody>
      </p:sp>
      <p:sp>
        <p:nvSpPr>
          <p:cNvPr id="6" name="Slide Number Placeholder 5">
            <a:extLst>
              <a:ext uri="{FF2B5EF4-FFF2-40B4-BE49-F238E27FC236}">
                <a16:creationId xmlns:a16="http://schemas.microsoft.com/office/drawing/2014/main" id="{D43A53E2-78BB-F5E2-BD44-AD88F758F3C1}"/>
              </a:ext>
            </a:extLst>
          </p:cNvPr>
          <p:cNvSpPr>
            <a:spLocks noGrp="1"/>
          </p:cNvSpPr>
          <p:nvPr>
            <p:ph type="sldNum" sz="quarter" idx="12"/>
          </p:nvPr>
        </p:nvSpPr>
        <p:spPr/>
        <p:txBody>
          <a:bodyPr/>
          <a:lstStyle/>
          <a:p>
            <a:fld id="{4F7E9C80-C75B-4B75-A6C5-E58A18995148}" type="slidenum">
              <a:rPr lang="en-US" smtClean="0"/>
              <a:t>12</a:t>
            </a:fld>
            <a:endParaRPr lang="en-US"/>
          </a:p>
        </p:txBody>
      </p:sp>
      <p:pic>
        <p:nvPicPr>
          <p:cNvPr id="6146" name="Picture 2">
            <a:extLst>
              <a:ext uri="{FF2B5EF4-FFF2-40B4-BE49-F238E27FC236}">
                <a16:creationId xmlns:a16="http://schemas.microsoft.com/office/drawing/2014/main" id="{EA5E5359-4ED3-7859-5CCA-BA088A2BF49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704"/>
          <a:stretch/>
        </p:blipFill>
        <p:spPr bwMode="auto">
          <a:xfrm>
            <a:off x="389318" y="1143000"/>
            <a:ext cx="8373682" cy="521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41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8D80-B290-C61C-53D5-90EEAD71B43B}"/>
              </a:ext>
            </a:extLst>
          </p:cNvPr>
          <p:cNvSpPr>
            <a:spLocks noGrp="1"/>
          </p:cNvSpPr>
          <p:nvPr>
            <p:ph type="title"/>
          </p:nvPr>
        </p:nvSpPr>
        <p:spPr>
          <a:xfrm>
            <a:off x="457200" y="60325"/>
            <a:ext cx="8229600" cy="1006475"/>
          </a:xfrm>
        </p:spPr>
        <p:txBody>
          <a:bodyPr/>
          <a:lstStyle/>
          <a:p>
            <a:r>
              <a:rPr lang="en-IN" dirty="0">
                <a:latin typeface="Algerian" panose="04020705040A02060702" pitchFamily="82" charset="0"/>
              </a:rPr>
              <a:t>ALGORITHMS USED</a:t>
            </a:r>
            <a:endParaRPr lang="en-IN" dirty="0"/>
          </a:p>
        </p:txBody>
      </p:sp>
      <p:sp>
        <p:nvSpPr>
          <p:cNvPr id="4" name="Date Placeholder 3">
            <a:extLst>
              <a:ext uri="{FF2B5EF4-FFF2-40B4-BE49-F238E27FC236}">
                <a16:creationId xmlns:a16="http://schemas.microsoft.com/office/drawing/2014/main" id="{177C669F-86FC-BF04-152A-023CD44272EC}"/>
              </a:ext>
            </a:extLst>
          </p:cNvPr>
          <p:cNvSpPr>
            <a:spLocks noGrp="1"/>
          </p:cNvSpPr>
          <p:nvPr>
            <p:ph type="dt" sz="half" idx="10"/>
          </p:nvPr>
        </p:nvSpPr>
        <p:spPr/>
        <p:txBody>
          <a:bodyPr/>
          <a:lstStyle/>
          <a:p>
            <a:fld id="{ABD8F6B8-6CCD-44CC-8EC5-043D277CA19F}" type="datetime1">
              <a:rPr lang="en-US" smtClean="0"/>
              <a:t>9/3/2022</a:t>
            </a:fld>
            <a:endParaRPr lang="en-US"/>
          </a:p>
        </p:txBody>
      </p:sp>
      <p:sp>
        <p:nvSpPr>
          <p:cNvPr id="6" name="Slide Number Placeholder 5">
            <a:extLst>
              <a:ext uri="{FF2B5EF4-FFF2-40B4-BE49-F238E27FC236}">
                <a16:creationId xmlns:a16="http://schemas.microsoft.com/office/drawing/2014/main" id="{48CB2C73-B32D-2A56-DE23-B5BE9A9A2DC3}"/>
              </a:ext>
            </a:extLst>
          </p:cNvPr>
          <p:cNvSpPr>
            <a:spLocks noGrp="1"/>
          </p:cNvSpPr>
          <p:nvPr>
            <p:ph type="sldNum" sz="quarter" idx="12"/>
          </p:nvPr>
        </p:nvSpPr>
        <p:spPr/>
        <p:txBody>
          <a:bodyPr/>
          <a:lstStyle/>
          <a:p>
            <a:fld id="{4F7E9C80-C75B-4B75-A6C5-E58A18995148}" type="slidenum">
              <a:rPr lang="en-US" smtClean="0"/>
              <a:t>13</a:t>
            </a:fld>
            <a:endParaRPr lang="en-US"/>
          </a:p>
        </p:txBody>
      </p:sp>
      <p:graphicFrame>
        <p:nvGraphicFramePr>
          <p:cNvPr id="8" name="Content Placeholder 7">
            <a:extLst>
              <a:ext uri="{FF2B5EF4-FFF2-40B4-BE49-F238E27FC236}">
                <a16:creationId xmlns:a16="http://schemas.microsoft.com/office/drawing/2014/main" id="{28692DB0-2456-CA8B-7DC7-2EE01CADD4D2}"/>
              </a:ext>
            </a:extLst>
          </p:cNvPr>
          <p:cNvGraphicFramePr>
            <a:graphicFrameLocks noGrp="1"/>
          </p:cNvGraphicFramePr>
          <p:nvPr>
            <p:ph idx="1"/>
            <p:extLst>
              <p:ext uri="{D42A27DB-BD31-4B8C-83A1-F6EECF244321}">
                <p14:modId xmlns:p14="http://schemas.microsoft.com/office/powerpoint/2010/main" val="1555985077"/>
              </p:ext>
            </p:extLst>
          </p:nvPr>
        </p:nvGraphicFramePr>
        <p:xfrm>
          <a:off x="228600" y="914400"/>
          <a:ext cx="86868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67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sz="6600" dirty="0">
                <a:latin typeface="Algerian" panose="04020705040A02060702" pitchFamily="82" charset="0"/>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9/3/2022</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14</a:t>
            </a:fld>
            <a:endParaRPr lang="en-US"/>
          </a:p>
        </p:txBody>
      </p:sp>
    </p:spTree>
    <p:extLst>
      <p:ext uri="{BB962C8B-B14F-4D97-AF65-F5344CB8AC3E}">
        <p14:creationId xmlns:p14="http://schemas.microsoft.com/office/powerpoint/2010/main" val="325180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lstStyle/>
          <a:p>
            <a:r>
              <a:rPr lang="en-US" dirty="0"/>
              <a:t> </a:t>
            </a:r>
            <a:r>
              <a:rPr lang="en-US" sz="4400" dirty="0">
                <a:latin typeface="Algerian" panose="04020705040A02060702" pitchFamily="82" charset="0"/>
              </a:rPr>
              <a:t>TABLE OF CONTENTS</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p>
          <a:p>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9/3/2022</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a:p>
        </p:txBody>
      </p:sp>
      <p:graphicFrame>
        <p:nvGraphicFramePr>
          <p:cNvPr id="8" name="Table 7">
            <a:extLst>
              <a:ext uri="{FF2B5EF4-FFF2-40B4-BE49-F238E27FC236}">
                <a16:creationId xmlns:a16="http://schemas.microsoft.com/office/drawing/2014/main" id="{0941CD2F-AE8F-7386-911E-B8E91DE4CCEB}"/>
              </a:ext>
            </a:extLst>
          </p:cNvPr>
          <p:cNvGraphicFramePr>
            <a:graphicFrameLocks noGrp="1"/>
          </p:cNvGraphicFramePr>
          <p:nvPr>
            <p:extLst>
              <p:ext uri="{D42A27DB-BD31-4B8C-83A1-F6EECF244321}">
                <p14:modId xmlns:p14="http://schemas.microsoft.com/office/powerpoint/2010/main" val="459942554"/>
              </p:ext>
            </p:extLst>
          </p:nvPr>
        </p:nvGraphicFramePr>
        <p:xfrm>
          <a:off x="1447800" y="2291081"/>
          <a:ext cx="6477001" cy="4000136"/>
        </p:xfrm>
        <a:graphic>
          <a:graphicData uri="http://schemas.openxmlformats.org/drawingml/2006/table">
            <a:tbl>
              <a:tblPr firstRow="1" bandRow="1">
                <a:tableStyleId>{5C22544A-7EE6-4342-B048-85BDC9FD1C3A}</a:tableStyleId>
              </a:tblPr>
              <a:tblGrid>
                <a:gridCol w="890588">
                  <a:extLst>
                    <a:ext uri="{9D8B030D-6E8A-4147-A177-3AD203B41FA5}">
                      <a16:colId xmlns:a16="http://schemas.microsoft.com/office/drawing/2014/main" val="2641695505"/>
                    </a:ext>
                  </a:extLst>
                </a:gridCol>
                <a:gridCol w="3886200">
                  <a:extLst>
                    <a:ext uri="{9D8B030D-6E8A-4147-A177-3AD203B41FA5}">
                      <a16:colId xmlns:a16="http://schemas.microsoft.com/office/drawing/2014/main" val="4142406251"/>
                    </a:ext>
                  </a:extLst>
                </a:gridCol>
                <a:gridCol w="1700213">
                  <a:extLst>
                    <a:ext uri="{9D8B030D-6E8A-4147-A177-3AD203B41FA5}">
                      <a16:colId xmlns:a16="http://schemas.microsoft.com/office/drawing/2014/main" val="4207295308"/>
                    </a:ext>
                  </a:extLst>
                </a:gridCol>
              </a:tblGrid>
              <a:tr h="500017">
                <a:tc>
                  <a:txBody>
                    <a:bodyPr/>
                    <a:lstStyle/>
                    <a:p>
                      <a:pPr algn="ctr"/>
                      <a:r>
                        <a:rPr lang="en-IN" dirty="0">
                          <a:latin typeface="Times New Roman" panose="02020603050405020304" pitchFamily="18" charset="0"/>
                          <a:cs typeface="Times New Roman" panose="02020603050405020304" pitchFamily="18" charset="0"/>
                        </a:rPr>
                        <a:t>S.NO.</a:t>
                      </a:r>
                    </a:p>
                  </a:txBody>
                  <a:tcPr/>
                </a:tc>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latin typeface="Times New Roman" panose="02020603050405020304" pitchFamily="18" charset="0"/>
                          <a:cs typeface="Times New Roman" panose="02020603050405020304" pitchFamily="18" charset="0"/>
                        </a:rPr>
                        <a:t>SLIDE NO.</a:t>
                      </a:r>
                    </a:p>
                  </a:txBody>
                  <a:tcPr/>
                </a:tc>
                <a:extLst>
                  <a:ext uri="{0D108BD9-81ED-4DB2-BD59-A6C34878D82A}">
                    <a16:rowId xmlns:a16="http://schemas.microsoft.com/office/drawing/2014/main" val="1956658662"/>
                  </a:ext>
                </a:extLst>
              </a:tr>
              <a:tr h="500017">
                <a:tc>
                  <a:txBody>
                    <a:bodyPr/>
                    <a:lstStyle/>
                    <a:p>
                      <a:pPr algn="ctr"/>
                      <a:r>
                        <a:rPr lang="en-IN" dirty="0">
                          <a:latin typeface="Times New Roman" panose="02020603050405020304" pitchFamily="18" charset="0"/>
                          <a:cs typeface="Times New Roman" panose="02020603050405020304" pitchFamily="18" charset="0"/>
                        </a:rPr>
                        <a:t>1. </a:t>
                      </a:r>
                    </a:p>
                  </a:txBody>
                  <a:tcPr/>
                </a:tc>
                <a:tc>
                  <a:txBody>
                    <a:bodyPr/>
                    <a:lstStyle/>
                    <a:p>
                      <a:pPr algn="ctr"/>
                      <a:r>
                        <a:rPr lang="en-IN" dirty="0">
                          <a:latin typeface="Times New Roman" panose="02020603050405020304" pitchFamily="18" charset="0"/>
                          <a:cs typeface="Times New Roman" panose="02020603050405020304" pitchFamily="18" charset="0"/>
                        </a:rPr>
                        <a:t>INTRODUCTION</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431941096"/>
                  </a:ext>
                </a:extLst>
              </a:tr>
              <a:tr h="500017">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dirty="0">
                          <a:latin typeface="Times New Roman" panose="02020603050405020304" pitchFamily="18" charset="0"/>
                          <a:cs typeface="Times New Roman" panose="02020603050405020304" pitchFamily="18" charset="0"/>
                        </a:rPr>
                        <a:t>OBJECTIVES</a:t>
                      </a:r>
                    </a:p>
                  </a:txBody>
                  <a:tcPr/>
                </a:tc>
                <a:tc>
                  <a:txBody>
                    <a:bodyPr/>
                    <a:lstStyle/>
                    <a:p>
                      <a:pPr algn="ctr"/>
                      <a:r>
                        <a:rPr lang="en-IN"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825691585"/>
                  </a:ext>
                </a:extLst>
              </a:tr>
              <a:tr h="500017">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LITERATURE SURVEY</a:t>
                      </a:r>
                    </a:p>
                  </a:txBody>
                  <a:tcPr/>
                </a:tc>
                <a:tc>
                  <a:txBody>
                    <a:bodyPr/>
                    <a:lstStyle/>
                    <a:p>
                      <a:pPr algn="ctr"/>
                      <a:r>
                        <a:rPr lang="en-IN"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4168341837"/>
                  </a:ext>
                </a:extLst>
              </a:tr>
              <a:tr h="500017">
                <a:tc>
                  <a:txBody>
                    <a:bodyPr/>
                    <a:lstStyle/>
                    <a:p>
                      <a:pPr algn="ctr"/>
                      <a:r>
                        <a:rPr lang="en-IN" dirty="0">
                          <a:latin typeface="Times New Roman" panose="02020603050405020304" pitchFamily="18" charset="0"/>
                          <a:cs typeface="Times New Roman" panose="02020603050405020304" pitchFamily="18" charset="0"/>
                        </a:rPr>
                        <a:t>4. </a:t>
                      </a:r>
                    </a:p>
                  </a:txBody>
                  <a:tcPr/>
                </a:tc>
                <a:tc>
                  <a:txBody>
                    <a:bodyPr/>
                    <a:lstStyle/>
                    <a:p>
                      <a:pPr algn="ctr"/>
                      <a:r>
                        <a:rPr lang="en-IN" dirty="0">
                          <a:latin typeface="Times New Roman" panose="02020603050405020304" pitchFamily="18" charset="0"/>
                          <a:cs typeface="Times New Roman" panose="02020603050405020304" pitchFamily="18" charset="0"/>
                        </a:rPr>
                        <a:t>BLOCK DIAGRAM</a:t>
                      </a:r>
                    </a:p>
                  </a:txBody>
                  <a:tcPr/>
                </a:tc>
                <a:tc>
                  <a:txBody>
                    <a:bodyPr/>
                    <a:lstStyle/>
                    <a:p>
                      <a:pPr algn="ctr"/>
                      <a:r>
                        <a:rPr lang="en-IN"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3537312773"/>
                  </a:ext>
                </a:extLst>
              </a:tr>
              <a:tr h="500017">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IN" dirty="0">
                          <a:latin typeface="Times New Roman" panose="02020603050405020304" pitchFamily="18" charset="0"/>
                          <a:cs typeface="Times New Roman" panose="02020603050405020304" pitchFamily="18" charset="0"/>
                        </a:rPr>
                        <a:t>ARCHITECTURE DIAGRAM</a:t>
                      </a:r>
                    </a:p>
                  </a:txBody>
                  <a:tcPr/>
                </a:tc>
                <a:tc>
                  <a:txBody>
                    <a:bodyPr/>
                    <a:lstStyle/>
                    <a:p>
                      <a:pPr algn="ctr"/>
                      <a:r>
                        <a:rPr lang="en-IN"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2303030895"/>
                  </a:ext>
                </a:extLst>
              </a:tr>
              <a:tr h="500017">
                <a:tc>
                  <a:txBody>
                    <a:bodyPr/>
                    <a:lstStyle/>
                    <a:p>
                      <a:pPr algn="ctr"/>
                      <a:r>
                        <a:rPr lang="en-IN" dirty="0">
                          <a:latin typeface="Times New Roman" panose="02020603050405020304" pitchFamily="18" charset="0"/>
                          <a:cs typeface="Times New Roman" panose="02020603050405020304" pitchFamily="18" charset="0"/>
                        </a:rPr>
                        <a:t>6.</a:t>
                      </a:r>
                    </a:p>
                  </a:txBody>
                  <a:tcPr/>
                </a:tc>
                <a:tc>
                  <a:txBody>
                    <a:bodyPr/>
                    <a:lstStyle/>
                    <a:p>
                      <a:pPr algn="ctr"/>
                      <a:r>
                        <a:rPr lang="en-IN" dirty="0">
                          <a:latin typeface="Times New Roman" panose="02020603050405020304" pitchFamily="18" charset="0"/>
                          <a:cs typeface="Times New Roman" panose="02020603050405020304" pitchFamily="18" charset="0"/>
                        </a:rPr>
                        <a:t>UML DIAGRAMS</a:t>
                      </a:r>
                    </a:p>
                  </a:txBody>
                  <a:tcPr/>
                </a:tc>
                <a:tc>
                  <a:txBody>
                    <a:bodyPr/>
                    <a:lstStyle/>
                    <a:p>
                      <a:pPr algn="ctr"/>
                      <a:r>
                        <a:rPr lang="en-IN"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3979650714"/>
                  </a:ext>
                </a:extLst>
              </a:tr>
              <a:tr h="500017">
                <a:tc>
                  <a:txBody>
                    <a:bodyPr/>
                    <a:lstStyle/>
                    <a:p>
                      <a:pPr algn="ctr"/>
                      <a:r>
                        <a:rPr lang="en-IN" dirty="0">
                          <a:latin typeface="Times New Roman" panose="02020603050405020304" pitchFamily="18" charset="0"/>
                          <a:cs typeface="Times New Roman" panose="02020603050405020304" pitchFamily="18" charset="0"/>
                        </a:rPr>
                        <a:t>7.</a:t>
                      </a:r>
                    </a:p>
                  </a:txBody>
                  <a:tcPr/>
                </a:tc>
                <a:tc>
                  <a:txBody>
                    <a:bodyPr/>
                    <a:lstStyle/>
                    <a:p>
                      <a:pPr algn="ctr"/>
                      <a:r>
                        <a:rPr lang="en-IN" dirty="0">
                          <a:latin typeface="Times New Roman" panose="02020603050405020304" pitchFamily="18" charset="0"/>
                          <a:cs typeface="Times New Roman" panose="02020603050405020304" pitchFamily="18" charset="0"/>
                        </a:rPr>
                        <a:t>ALGORITHMS USED</a:t>
                      </a:r>
                    </a:p>
                  </a:txBody>
                  <a:tcPr/>
                </a:tc>
                <a:tc>
                  <a:txBody>
                    <a:bodyPr/>
                    <a:lstStyle/>
                    <a:p>
                      <a:pPr algn="ctr"/>
                      <a:r>
                        <a:rPr lang="en-IN"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3839070154"/>
                  </a:ext>
                </a:extLst>
              </a:tr>
            </a:tbl>
          </a:graphicData>
        </a:graphic>
      </p:graphicFrame>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A03B-7FA8-4C4A-B34A-2BB8DA2C554B}"/>
              </a:ext>
            </a:extLst>
          </p:cNvPr>
          <p:cNvSpPr>
            <a:spLocks noGrp="1"/>
          </p:cNvSpPr>
          <p:nvPr>
            <p:ph type="title"/>
          </p:nvPr>
        </p:nvSpPr>
        <p:spPr/>
        <p:txBody>
          <a:bodyPr/>
          <a:lstStyle/>
          <a:p>
            <a:r>
              <a:rPr lang="en-IN" sz="4400" dirty="0">
                <a:latin typeface="Algerian" panose="04020705040A02060702" pitchFamily="82" charset="0"/>
              </a:rPr>
              <a:t>INTRODUCTION</a:t>
            </a:r>
            <a:endParaRPr lang="en-IN" dirty="0"/>
          </a:p>
        </p:txBody>
      </p:sp>
      <p:sp>
        <p:nvSpPr>
          <p:cNvPr id="3" name="Content Placeholder 2">
            <a:extLst>
              <a:ext uri="{FF2B5EF4-FFF2-40B4-BE49-F238E27FC236}">
                <a16:creationId xmlns:a16="http://schemas.microsoft.com/office/drawing/2014/main" id="{D33542F0-BF75-8A13-F650-FB6F2DF090F0}"/>
              </a:ext>
            </a:extLst>
          </p:cNvPr>
          <p:cNvSpPr>
            <a:spLocks noGrp="1"/>
          </p:cNvSpPr>
          <p:nvPr>
            <p:ph idx="1"/>
          </p:nvPr>
        </p:nvSpPr>
        <p:spPr/>
        <p:txBody>
          <a:bodyPr>
            <a:normAutofit/>
          </a:bodyPr>
          <a:lstStyle/>
          <a:p>
            <a:pPr marL="0" indent="0" rtl="0">
              <a:spcBef>
                <a:spcPts val="700"/>
              </a:spcBef>
              <a:spcAft>
                <a:spcPts val="0"/>
              </a:spcAft>
              <a:buNone/>
            </a:pPr>
            <a:r>
              <a:rPr lang="en-IN" sz="2800" b="0" i="0" u="none" strike="noStrike" dirty="0">
                <a:solidFill>
                  <a:srgbClr val="000000"/>
                </a:solidFill>
                <a:effectLst/>
                <a:latin typeface="Times New Roman" panose="02020603050405020304" pitchFamily="18" charset="0"/>
                <a:cs typeface="Times New Roman" panose="02020603050405020304" pitchFamily="18" charset="0"/>
              </a:rPr>
              <a:t>•This is a web based application for a smart healthcare monitoring system.</a:t>
            </a:r>
            <a:endParaRPr lang="en-IN" sz="2800" b="0" dirty="0">
              <a:effectLst/>
              <a:latin typeface="Times New Roman" panose="02020603050405020304" pitchFamily="18" charset="0"/>
              <a:cs typeface="Times New Roman" panose="02020603050405020304" pitchFamily="18" charset="0"/>
            </a:endParaRPr>
          </a:p>
          <a:p>
            <a:pPr marL="0" indent="0" rtl="0">
              <a:spcBef>
                <a:spcPts val="700"/>
              </a:spcBef>
              <a:spcAft>
                <a:spcPts val="0"/>
              </a:spcAft>
              <a:buNone/>
            </a:pPr>
            <a:r>
              <a:rPr lang="en-IN" sz="2800" b="0" i="0" u="none" strike="noStrike" dirty="0">
                <a:solidFill>
                  <a:srgbClr val="000000"/>
                </a:solidFill>
                <a:effectLst/>
                <a:latin typeface="Times New Roman" panose="02020603050405020304" pitchFamily="18" charset="0"/>
                <a:cs typeface="Times New Roman" panose="02020603050405020304" pitchFamily="18" charset="0"/>
              </a:rPr>
              <a:t>•This application is made for the elderly people living alone in developing countries to predict their activity through wristbands connected to mobile application which will monitor their activity status.</a:t>
            </a:r>
            <a:endParaRPr lang="en-IN" sz="2800" b="0" dirty="0">
              <a:effectLst/>
              <a:latin typeface="Times New Roman" panose="02020603050405020304" pitchFamily="18" charset="0"/>
              <a:cs typeface="Times New Roman" panose="02020603050405020304" pitchFamily="18" charset="0"/>
            </a:endParaRPr>
          </a:p>
          <a:p>
            <a:pPr marL="0" indent="0" rtl="0">
              <a:spcBef>
                <a:spcPts val="700"/>
              </a:spcBef>
              <a:spcAft>
                <a:spcPts val="0"/>
              </a:spcAft>
              <a:buNone/>
            </a:pPr>
            <a:r>
              <a:rPr lang="en-IN" sz="2800" b="0" i="0" u="none" strike="noStrike" dirty="0">
                <a:solidFill>
                  <a:srgbClr val="000000"/>
                </a:solidFill>
                <a:effectLst/>
                <a:latin typeface="Times New Roman" panose="02020603050405020304" pitchFamily="18" charset="0"/>
                <a:cs typeface="Times New Roman" panose="02020603050405020304" pitchFamily="18" charset="0"/>
              </a:rPr>
              <a:t>•This application employs Artificial Intelligence and Machine Learning techniques such as Decision Tree Classifiers and Logistic Regressors.</a:t>
            </a:r>
            <a:endParaRPr lang="en-IN" sz="2800" b="0" dirty="0">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9904E61-6406-7CD0-E933-2757CA8BBE60}"/>
              </a:ext>
            </a:extLst>
          </p:cNvPr>
          <p:cNvSpPr>
            <a:spLocks noGrp="1"/>
          </p:cNvSpPr>
          <p:nvPr>
            <p:ph type="dt" sz="half" idx="10"/>
          </p:nvPr>
        </p:nvSpPr>
        <p:spPr/>
        <p:txBody>
          <a:bodyPr/>
          <a:lstStyle/>
          <a:p>
            <a:fld id="{ABD8F6B8-6CCD-44CC-8EC5-043D277CA19F}" type="datetime1">
              <a:rPr lang="en-US" smtClean="0"/>
              <a:t>9/3/2022</a:t>
            </a:fld>
            <a:endParaRPr lang="en-US"/>
          </a:p>
        </p:txBody>
      </p:sp>
      <p:sp>
        <p:nvSpPr>
          <p:cNvPr id="6" name="Slide Number Placeholder 5">
            <a:extLst>
              <a:ext uri="{FF2B5EF4-FFF2-40B4-BE49-F238E27FC236}">
                <a16:creationId xmlns:a16="http://schemas.microsoft.com/office/drawing/2014/main" id="{BBC9D533-2CFB-97AF-6ACB-9FCA8F972F5D}"/>
              </a:ext>
            </a:extLst>
          </p:cNvPr>
          <p:cNvSpPr>
            <a:spLocks noGrp="1"/>
          </p:cNvSpPr>
          <p:nvPr>
            <p:ph type="sldNum" sz="quarter" idx="12"/>
          </p:nvPr>
        </p:nvSpPr>
        <p:spPr/>
        <p:txBody>
          <a:bodyPr/>
          <a:lstStyle/>
          <a:p>
            <a:fld id="{4F7E9C80-C75B-4B75-A6C5-E58A18995148}" type="slidenum">
              <a:rPr lang="en-US" smtClean="0"/>
              <a:t>3</a:t>
            </a:fld>
            <a:endParaRPr lang="en-US"/>
          </a:p>
        </p:txBody>
      </p:sp>
    </p:spTree>
    <p:extLst>
      <p:ext uri="{BB962C8B-B14F-4D97-AF65-F5344CB8AC3E}">
        <p14:creationId xmlns:p14="http://schemas.microsoft.com/office/powerpoint/2010/main" val="392891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A37F-FB52-C384-2102-23670F31B2E4}"/>
              </a:ext>
            </a:extLst>
          </p:cNvPr>
          <p:cNvSpPr>
            <a:spLocks noGrp="1"/>
          </p:cNvSpPr>
          <p:nvPr>
            <p:ph type="title"/>
          </p:nvPr>
        </p:nvSpPr>
        <p:spPr/>
        <p:txBody>
          <a:bodyPr/>
          <a:lstStyle/>
          <a:p>
            <a:r>
              <a:rPr lang="en-IN" dirty="0">
                <a:latin typeface="Algerian" panose="04020705040A02060702" pitchFamily="82" charset="0"/>
              </a:rPr>
              <a:t>OBJECTIVES</a:t>
            </a:r>
          </a:p>
        </p:txBody>
      </p:sp>
      <p:sp>
        <p:nvSpPr>
          <p:cNvPr id="3" name="Content Placeholder 2">
            <a:extLst>
              <a:ext uri="{FF2B5EF4-FFF2-40B4-BE49-F238E27FC236}">
                <a16:creationId xmlns:a16="http://schemas.microsoft.com/office/drawing/2014/main" id="{C5BE651B-234C-7B09-1153-64FD0466681B}"/>
              </a:ext>
            </a:extLst>
          </p:cNvPr>
          <p:cNvSpPr>
            <a:spLocks noGrp="1"/>
          </p:cNvSpPr>
          <p:nvPr>
            <p:ph idx="1"/>
          </p:nvPr>
        </p:nvSpPr>
        <p:spPr/>
        <p:txBody>
          <a:bodyPr>
            <a:normAutofit lnSpcReduction="10000"/>
          </a:bodyPr>
          <a:lstStyle/>
          <a:p>
            <a:pPr rtl="0" fontAlgn="base">
              <a:spcBef>
                <a:spcPts val="700"/>
              </a:spcBef>
              <a:spcAft>
                <a:spcPts val="0"/>
              </a:spcAft>
              <a:buFont typeface="Arial" panose="020B0604020202020204" pitchFamily="34" charset="0"/>
              <a:buChar char="•"/>
            </a:pPr>
            <a:r>
              <a:rPr lang="en-IN" sz="2800" b="0" i="0" u="none" strike="noStrike" dirty="0">
                <a:solidFill>
                  <a:srgbClr val="000000"/>
                </a:solidFill>
                <a:effectLst/>
                <a:latin typeface="Times New Roman" panose="02020603050405020304" pitchFamily="18" charset="0"/>
                <a:cs typeface="Times New Roman" panose="02020603050405020304" pitchFamily="18" charset="0"/>
              </a:rPr>
              <a:t>The objective of the project is to gain the insight about the activities of the elderly and to predict their movements that could be useful to them and is easily assessable as well as operable.</a:t>
            </a:r>
          </a:p>
          <a:p>
            <a:pPr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Times New Roman" panose="02020603050405020304" pitchFamily="18" charset="0"/>
                <a:cs typeface="Times New Roman" panose="02020603050405020304" pitchFamily="18" charset="0"/>
              </a:rPr>
              <a:t>Our project's objective is to gather information </a:t>
            </a:r>
            <a:r>
              <a:rPr lang="en-IN" sz="2800" dirty="0">
                <a:solidFill>
                  <a:srgbClr val="000000"/>
                </a:solidFill>
                <a:latin typeface="Times New Roman" panose="02020603050405020304" pitchFamily="18" charset="0"/>
                <a:cs typeface="Times New Roman" panose="02020603050405020304" pitchFamily="18" charset="0"/>
              </a:rPr>
              <a:t>through</a:t>
            </a:r>
            <a:r>
              <a:rPr lang="en-IN" sz="2800" b="0" i="0" u="none" strike="noStrike" dirty="0">
                <a:solidFill>
                  <a:srgbClr val="000000"/>
                </a:solidFill>
                <a:effectLst/>
                <a:latin typeface="Times New Roman" panose="02020603050405020304" pitchFamily="18" charset="0"/>
                <a:cs typeface="Times New Roman" panose="02020603050405020304" pitchFamily="18" charset="0"/>
              </a:rPr>
              <a:t> wristbands connected to the mobile application that will determine how active a person is depending on the physical activities they engage in.</a:t>
            </a:r>
          </a:p>
          <a:p>
            <a:pPr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Times New Roman" panose="02020603050405020304" pitchFamily="18" charset="0"/>
                <a:cs typeface="Times New Roman" panose="02020603050405020304" pitchFamily="18" charset="0"/>
              </a:rPr>
              <a:t>The application project uses a machine learning-based fall detector and multi-agent architecture for contacting emergency assistance.</a:t>
            </a:r>
          </a:p>
          <a:p>
            <a:pPr marL="0" indent="0">
              <a:buNone/>
            </a:pPr>
            <a:endParaRPr lang="en-IN" dirty="0"/>
          </a:p>
        </p:txBody>
      </p:sp>
      <p:sp>
        <p:nvSpPr>
          <p:cNvPr id="4" name="Date Placeholder 3">
            <a:extLst>
              <a:ext uri="{FF2B5EF4-FFF2-40B4-BE49-F238E27FC236}">
                <a16:creationId xmlns:a16="http://schemas.microsoft.com/office/drawing/2014/main" id="{E35AEB19-7F4B-2A9A-99E4-92ACC7B0B1A4}"/>
              </a:ext>
            </a:extLst>
          </p:cNvPr>
          <p:cNvSpPr>
            <a:spLocks noGrp="1"/>
          </p:cNvSpPr>
          <p:nvPr>
            <p:ph type="dt" sz="half" idx="10"/>
          </p:nvPr>
        </p:nvSpPr>
        <p:spPr/>
        <p:txBody>
          <a:bodyPr/>
          <a:lstStyle/>
          <a:p>
            <a:fld id="{ABD8F6B8-6CCD-44CC-8EC5-043D277CA19F}" type="datetime1">
              <a:rPr lang="en-US" smtClean="0"/>
              <a:t>9/3/2022</a:t>
            </a:fld>
            <a:endParaRPr lang="en-US"/>
          </a:p>
        </p:txBody>
      </p:sp>
      <p:sp>
        <p:nvSpPr>
          <p:cNvPr id="6" name="Slide Number Placeholder 5">
            <a:extLst>
              <a:ext uri="{FF2B5EF4-FFF2-40B4-BE49-F238E27FC236}">
                <a16:creationId xmlns:a16="http://schemas.microsoft.com/office/drawing/2014/main" id="{AA1F53A0-7C92-76B5-4891-4716B60777C2}"/>
              </a:ext>
            </a:extLst>
          </p:cNvPr>
          <p:cNvSpPr>
            <a:spLocks noGrp="1"/>
          </p:cNvSpPr>
          <p:nvPr>
            <p:ph type="sldNum" sz="quarter" idx="12"/>
          </p:nvPr>
        </p:nvSpPr>
        <p:spPr/>
        <p:txBody>
          <a:bodyPr/>
          <a:lstStyle/>
          <a:p>
            <a:fld id="{4F7E9C80-C75B-4B75-A6C5-E58A18995148}" type="slidenum">
              <a:rPr lang="en-US" smtClean="0"/>
              <a:t>4</a:t>
            </a:fld>
            <a:endParaRPr lang="en-US"/>
          </a:p>
        </p:txBody>
      </p:sp>
    </p:spTree>
    <p:extLst>
      <p:ext uri="{BB962C8B-B14F-4D97-AF65-F5344CB8AC3E}">
        <p14:creationId xmlns:p14="http://schemas.microsoft.com/office/powerpoint/2010/main" val="341560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D454-6C9E-87A5-99C2-11279842777D}"/>
              </a:ext>
            </a:extLst>
          </p:cNvPr>
          <p:cNvSpPr>
            <a:spLocks noGrp="1"/>
          </p:cNvSpPr>
          <p:nvPr>
            <p:ph type="title"/>
          </p:nvPr>
        </p:nvSpPr>
        <p:spPr>
          <a:xfrm>
            <a:off x="457200" y="136525"/>
            <a:ext cx="8229600" cy="1082675"/>
          </a:xfrm>
        </p:spPr>
        <p:txBody>
          <a:bodyPr/>
          <a:lstStyle/>
          <a:p>
            <a:r>
              <a:rPr lang="en-IN" dirty="0">
                <a:latin typeface="Algerian" panose="04020705040A02060702" pitchFamily="82" charset="0"/>
              </a:rPr>
              <a:t>LITERATURE SURVEY</a:t>
            </a:r>
          </a:p>
        </p:txBody>
      </p:sp>
      <p:graphicFrame>
        <p:nvGraphicFramePr>
          <p:cNvPr id="7" name="Table 7">
            <a:extLst>
              <a:ext uri="{FF2B5EF4-FFF2-40B4-BE49-F238E27FC236}">
                <a16:creationId xmlns:a16="http://schemas.microsoft.com/office/drawing/2014/main" id="{CCC72409-323D-F93D-F36D-0D7EFDCA3FC0}"/>
              </a:ext>
            </a:extLst>
          </p:cNvPr>
          <p:cNvGraphicFramePr>
            <a:graphicFrameLocks noGrp="1"/>
          </p:cNvGraphicFramePr>
          <p:nvPr>
            <p:ph idx="1"/>
            <p:extLst>
              <p:ext uri="{D42A27DB-BD31-4B8C-83A1-F6EECF244321}">
                <p14:modId xmlns:p14="http://schemas.microsoft.com/office/powerpoint/2010/main" val="139039430"/>
              </p:ext>
            </p:extLst>
          </p:nvPr>
        </p:nvGraphicFramePr>
        <p:xfrm>
          <a:off x="228600" y="1219903"/>
          <a:ext cx="8610600" cy="5173981"/>
        </p:xfrm>
        <a:graphic>
          <a:graphicData uri="http://schemas.openxmlformats.org/drawingml/2006/table">
            <a:tbl>
              <a:tblPr firstRow="1" bandRow="1">
                <a:tableStyleId>{21E4AEA4-8DFA-4A89-87EB-49C32662AFE0}</a:tableStyleId>
              </a:tblPr>
              <a:tblGrid>
                <a:gridCol w="2152650">
                  <a:extLst>
                    <a:ext uri="{9D8B030D-6E8A-4147-A177-3AD203B41FA5}">
                      <a16:colId xmlns:a16="http://schemas.microsoft.com/office/drawing/2014/main" val="2484527122"/>
                    </a:ext>
                  </a:extLst>
                </a:gridCol>
                <a:gridCol w="819150">
                  <a:extLst>
                    <a:ext uri="{9D8B030D-6E8A-4147-A177-3AD203B41FA5}">
                      <a16:colId xmlns:a16="http://schemas.microsoft.com/office/drawing/2014/main" val="3155385151"/>
                    </a:ext>
                  </a:extLst>
                </a:gridCol>
                <a:gridCol w="3167239">
                  <a:extLst>
                    <a:ext uri="{9D8B030D-6E8A-4147-A177-3AD203B41FA5}">
                      <a16:colId xmlns:a16="http://schemas.microsoft.com/office/drawing/2014/main" val="3723988309"/>
                    </a:ext>
                  </a:extLst>
                </a:gridCol>
                <a:gridCol w="2471561">
                  <a:extLst>
                    <a:ext uri="{9D8B030D-6E8A-4147-A177-3AD203B41FA5}">
                      <a16:colId xmlns:a16="http://schemas.microsoft.com/office/drawing/2014/main" val="3324463223"/>
                    </a:ext>
                  </a:extLst>
                </a:gridCol>
              </a:tblGrid>
              <a:tr h="461529">
                <a:tc>
                  <a:txBody>
                    <a:bodyPr/>
                    <a:lstStyle/>
                    <a:p>
                      <a:pPr rtl="0" fontAlgn="t">
                        <a:spcBef>
                          <a:spcPts val="0"/>
                        </a:spcBef>
                        <a:spcAft>
                          <a:spcPts val="0"/>
                        </a:spcAft>
                      </a:pPr>
                      <a:r>
                        <a:rPr lang="en-IN" sz="1600" b="1" u="none" strike="noStrike" dirty="0">
                          <a:solidFill>
                            <a:srgbClr val="000000"/>
                          </a:solidFill>
                          <a:effectLst/>
                        </a:rPr>
                        <a:t>Title</a:t>
                      </a:r>
                      <a:endParaRPr lang="en-IN" sz="1600" b="1"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600" b="1" u="none" strike="noStrike">
                          <a:solidFill>
                            <a:srgbClr val="000000"/>
                          </a:solidFill>
                          <a:effectLst/>
                        </a:rPr>
                        <a:t>Year</a:t>
                      </a:r>
                      <a:endParaRPr lang="en-IN" sz="1600" b="1">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600" b="1" u="none" strike="noStrike" dirty="0">
                          <a:solidFill>
                            <a:srgbClr val="000000"/>
                          </a:solidFill>
                          <a:effectLst/>
                        </a:rPr>
                        <a:t>Achievements</a:t>
                      </a:r>
                      <a:endParaRPr lang="en-IN" sz="1600" b="1"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600" b="1" u="none" strike="noStrike" dirty="0">
                          <a:solidFill>
                            <a:srgbClr val="000000"/>
                          </a:solidFill>
                          <a:effectLst/>
                        </a:rPr>
                        <a:t>Limitations/Suggestions</a:t>
                      </a:r>
                      <a:endParaRPr lang="en-IN" sz="1600" b="1" dirty="0">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299737491"/>
                  </a:ext>
                </a:extLst>
              </a:tr>
              <a:tr h="2242868">
                <a:tc>
                  <a:txBody>
                    <a:bodyPr/>
                    <a:lstStyle/>
                    <a:p>
                      <a:pPr rtl="0" fontAlgn="t">
                        <a:spcBef>
                          <a:spcPts val="0"/>
                        </a:spcBef>
                        <a:spcAft>
                          <a:spcPts val="0"/>
                        </a:spcAft>
                      </a:pPr>
                      <a:r>
                        <a:rPr lang="en-IN" sz="1500" b="0" u="none" strike="noStrike" dirty="0">
                          <a:solidFill>
                            <a:schemeClr val="tx1"/>
                          </a:solidFill>
                          <a:effectLst/>
                        </a:rPr>
                        <a:t>Activities Recognition, Anomaly Detection and Next Activity Prediction Based on Neural Networks in Smart Homes</a:t>
                      </a: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500" b="0" u="none" strike="noStrike" dirty="0">
                          <a:solidFill>
                            <a:schemeClr val="tx1"/>
                          </a:solidFill>
                          <a:effectLst/>
                        </a:rPr>
                        <a:t>2022</a:t>
                      </a: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The proposed approach consists of three stages which are activity recognition, anomaly detection and next activity prediction. Such a system can provide useful information for the elderly, caregivers and medical teams to identify activities and generate preventive and corrective measures.</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 A clean sequence of activities has been constructed by discarding the anomalous instances.</a:t>
                      </a:r>
                    </a:p>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Future work needed to handle the imbalance dataset to improve the deep learning models.</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877361881"/>
                  </a:ext>
                </a:extLst>
              </a:tr>
              <a:tr h="2469584">
                <a:tc>
                  <a:txBody>
                    <a:bodyPr/>
                    <a:lstStyle/>
                    <a:p>
                      <a:pPr rtl="0" fontAlgn="t">
                        <a:spcBef>
                          <a:spcPts val="0"/>
                        </a:spcBef>
                        <a:spcAft>
                          <a:spcPts val="0"/>
                        </a:spcAft>
                      </a:pPr>
                      <a:r>
                        <a:rPr lang="en-IN" sz="1500" b="0" u="none" strike="noStrike" dirty="0">
                          <a:solidFill>
                            <a:schemeClr val="tx1"/>
                          </a:solidFill>
                          <a:effectLst/>
                        </a:rPr>
                        <a:t>Jointly Prediction of Activities, Locations, and Starting Times for Isolated Elderly People</a:t>
                      </a: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500" b="0" u="none" strike="noStrike">
                          <a:solidFill>
                            <a:schemeClr val="tx1"/>
                          </a:solidFill>
                          <a:effectLst/>
                        </a:rPr>
                        <a:t>2021</a:t>
                      </a:r>
                      <a:endParaRPr lang="en-IN" sz="1500" b="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This paper proposes a multi- task activity prediction system that jointly predicts labels, locations, and starting times of future activities.</a:t>
                      </a:r>
                    </a:p>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Uses body activity information from wearable sensors and motion information from passive environmental sensors to sense activities of daily living of older adults.</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L="82550" indent="-82550" fontAlgn="t">
                        <a:buFont typeface="Arial" panose="020B0604020202020204" pitchFamily="34" charset="0"/>
                        <a:buChar char="•"/>
                      </a:pPr>
                      <a:r>
                        <a:rPr lang="en-IN" sz="1500" b="0" dirty="0">
                          <a:solidFill>
                            <a:schemeClr val="tx1"/>
                          </a:solidFill>
                          <a:effectLst/>
                        </a:rPr>
                        <a:t> </a:t>
                      </a:r>
                      <a:r>
                        <a:rPr lang="en-IN" sz="1500" b="0" kern="1200" dirty="0">
                          <a:solidFill>
                            <a:schemeClr val="tx1"/>
                          </a:solidFill>
                          <a:effectLst/>
                        </a:rPr>
                        <a:t>These systems can provide better services to assist older people if it anticipates what activities inhabitants will perform ahead of time.</a:t>
                      </a: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042899021"/>
                  </a:ext>
                </a:extLst>
              </a:tr>
            </a:tbl>
          </a:graphicData>
        </a:graphic>
      </p:graphicFrame>
      <p:sp>
        <p:nvSpPr>
          <p:cNvPr id="4" name="Date Placeholder 3">
            <a:extLst>
              <a:ext uri="{FF2B5EF4-FFF2-40B4-BE49-F238E27FC236}">
                <a16:creationId xmlns:a16="http://schemas.microsoft.com/office/drawing/2014/main" id="{EBF880A7-9F8D-B70E-7D13-14B86D310287}"/>
              </a:ext>
            </a:extLst>
          </p:cNvPr>
          <p:cNvSpPr>
            <a:spLocks noGrp="1"/>
          </p:cNvSpPr>
          <p:nvPr>
            <p:ph type="dt" sz="half" idx="10"/>
          </p:nvPr>
        </p:nvSpPr>
        <p:spPr/>
        <p:txBody>
          <a:bodyPr/>
          <a:lstStyle/>
          <a:p>
            <a:fld id="{ABD8F6B8-6CCD-44CC-8EC5-043D277CA19F}" type="datetime1">
              <a:rPr lang="en-US" smtClean="0"/>
              <a:t>9/3/2022</a:t>
            </a:fld>
            <a:endParaRPr lang="en-US"/>
          </a:p>
        </p:txBody>
      </p:sp>
      <p:sp>
        <p:nvSpPr>
          <p:cNvPr id="6" name="Slide Number Placeholder 5">
            <a:extLst>
              <a:ext uri="{FF2B5EF4-FFF2-40B4-BE49-F238E27FC236}">
                <a16:creationId xmlns:a16="http://schemas.microsoft.com/office/drawing/2014/main" id="{9759FF67-D993-C26E-3371-310405F001B9}"/>
              </a:ext>
            </a:extLst>
          </p:cNvPr>
          <p:cNvSpPr>
            <a:spLocks noGrp="1"/>
          </p:cNvSpPr>
          <p:nvPr>
            <p:ph type="sldNum" sz="quarter" idx="12"/>
          </p:nvPr>
        </p:nvSpPr>
        <p:spPr/>
        <p:txBody>
          <a:bodyPr/>
          <a:lstStyle/>
          <a:p>
            <a:fld id="{4F7E9C80-C75B-4B75-A6C5-E58A18995148}" type="slidenum">
              <a:rPr lang="en-US" smtClean="0"/>
              <a:t>5</a:t>
            </a:fld>
            <a:endParaRPr lang="en-US"/>
          </a:p>
        </p:txBody>
      </p:sp>
    </p:spTree>
    <p:extLst>
      <p:ext uri="{BB962C8B-B14F-4D97-AF65-F5344CB8AC3E}">
        <p14:creationId xmlns:p14="http://schemas.microsoft.com/office/powerpoint/2010/main" val="325151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2F004A1D-AF42-2C7D-820D-D17ED4D4A959}"/>
              </a:ext>
            </a:extLst>
          </p:cNvPr>
          <p:cNvGraphicFramePr>
            <a:graphicFrameLocks noGrp="1"/>
          </p:cNvGraphicFramePr>
          <p:nvPr>
            <p:ph idx="1"/>
            <p:extLst>
              <p:ext uri="{D42A27DB-BD31-4B8C-83A1-F6EECF244321}">
                <p14:modId xmlns:p14="http://schemas.microsoft.com/office/powerpoint/2010/main" val="1852224582"/>
              </p:ext>
            </p:extLst>
          </p:nvPr>
        </p:nvGraphicFramePr>
        <p:xfrm>
          <a:off x="228600" y="457200"/>
          <a:ext cx="8686800" cy="4618308"/>
        </p:xfrm>
        <a:graphic>
          <a:graphicData uri="http://schemas.openxmlformats.org/drawingml/2006/table">
            <a:tbl>
              <a:tblPr firstRow="1" bandRow="1">
                <a:tableStyleId>{21E4AEA4-8DFA-4A89-87EB-49C32662AFE0}</a:tableStyleId>
              </a:tblPr>
              <a:tblGrid>
                <a:gridCol w="2171700">
                  <a:extLst>
                    <a:ext uri="{9D8B030D-6E8A-4147-A177-3AD203B41FA5}">
                      <a16:colId xmlns:a16="http://schemas.microsoft.com/office/drawing/2014/main" val="226345757"/>
                    </a:ext>
                  </a:extLst>
                </a:gridCol>
                <a:gridCol w="884766">
                  <a:extLst>
                    <a:ext uri="{9D8B030D-6E8A-4147-A177-3AD203B41FA5}">
                      <a16:colId xmlns:a16="http://schemas.microsoft.com/office/drawing/2014/main" val="1247198819"/>
                    </a:ext>
                  </a:extLst>
                </a:gridCol>
                <a:gridCol w="3056467">
                  <a:extLst>
                    <a:ext uri="{9D8B030D-6E8A-4147-A177-3AD203B41FA5}">
                      <a16:colId xmlns:a16="http://schemas.microsoft.com/office/drawing/2014/main" val="266456691"/>
                    </a:ext>
                  </a:extLst>
                </a:gridCol>
                <a:gridCol w="2573867">
                  <a:extLst>
                    <a:ext uri="{9D8B030D-6E8A-4147-A177-3AD203B41FA5}">
                      <a16:colId xmlns:a16="http://schemas.microsoft.com/office/drawing/2014/main" val="578761524"/>
                    </a:ext>
                  </a:extLst>
                </a:gridCol>
              </a:tblGrid>
              <a:tr h="460073">
                <a:tc>
                  <a:txBody>
                    <a:bodyPr/>
                    <a:lstStyle/>
                    <a:p>
                      <a:pPr rtl="0" fontAlgn="t">
                        <a:spcBef>
                          <a:spcPts val="0"/>
                        </a:spcBef>
                        <a:spcAft>
                          <a:spcPts val="0"/>
                        </a:spcAft>
                      </a:pPr>
                      <a:r>
                        <a:rPr lang="en-IN" sz="1600" b="1" u="none" strike="noStrike" dirty="0">
                          <a:solidFill>
                            <a:srgbClr val="000000"/>
                          </a:solidFill>
                          <a:effectLst/>
                        </a:rPr>
                        <a:t>Title</a:t>
                      </a:r>
                      <a:endParaRPr lang="en-IN" sz="1600" b="1"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600" b="1" u="none" strike="noStrike">
                          <a:solidFill>
                            <a:srgbClr val="000000"/>
                          </a:solidFill>
                          <a:effectLst/>
                        </a:rPr>
                        <a:t>Year</a:t>
                      </a:r>
                      <a:endParaRPr lang="en-IN" sz="1600" b="1">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600" b="1" u="none" strike="noStrike" dirty="0">
                          <a:solidFill>
                            <a:srgbClr val="000000"/>
                          </a:solidFill>
                          <a:effectLst/>
                        </a:rPr>
                        <a:t>Achievements</a:t>
                      </a:r>
                      <a:endParaRPr lang="en-IN" sz="1600" b="1"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600" b="1" u="none" strike="noStrike" dirty="0">
                          <a:solidFill>
                            <a:srgbClr val="000000"/>
                          </a:solidFill>
                          <a:effectLst/>
                        </a:rPr>
                        <a:t>Limitations/Suggestions</a:t>
                      </a:r>
                      <a:endParaRPr lang="en-IN" sz="1600" b="1" dirty="0">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3263052105"/>
                  </a:ext>
                </a:extLst>
              </a:tr>
              <a:tr h="2138935">
                <a:tc>
                  <a:txBody>
                    <a:bodyPr/>
                    <a:lstStyle/>
                    <a:p>
                      <a:pPr rtl="0" fontAlgn="t">
                        <a:spcBef>
                          <a:spcPts val="0"/>
                        </a:spcBef>
                        <a:spcAft>
                          <a:spcPts val="0"/>
                        </a:spcAft>
                      </a:pPr>
                      <a:r>
                        <a:rPr lang="en-IN" sz="1500" b="0" u="none" strike="noStrike" dirty="0">
                          <a:solidFill>
                            <a:schemeClr val="tx1"/>
                          </a:solidFill>
                          <a:effectLst/>
                        </a:rPr>
                        <a:t>Health status prediction for the elderly based on machine learning</a:t>
                      </a: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500" b="0" u="none" strike="noStrike" dirty="0">
                          <a:solidFill>
                            <a:schemeClr val="tx1"/>
                          </a:solidFill>
                          <a:effectLst/>
                        </a:rPr>
                        <a:t>2020</a:t>
                      </a: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a:solidFill>
                            <a:schemeClr val="tx1"/>
                          </a:solidFill>
                          <a:effectLst/>
                        </a:rPr>
                        <a:t>The machine learning methods help researchers select the predictors of health status in the older population efficiently.</a:t>
                      </a:r>
                    </a:p>
                    <a:p>
                      <a:pPr rtl="0" fontAlgn="base">
                        <a:spcBef>
                          <a:spcPts val="0"/>
                        </a:spcBef>
                        <a:spcAft>
                          <a:spcPts val="0"/>
                        </a:spcAft>
                        <a:buFont typeface="Arial" panose="020B0604020202020204" pitchFamily="34" charset="0"/>
                        <a:buChar char="•"/>
                      </a:pPr>
                      <a:r>
                        <a:rPr lang="en-IN" sz="1500" b="0" u="none" strike="noStrike">
                          <a:solidFill>
                            <a:schemeClr val="tx1"/>
                          </a:solidFill>
                          <a:effectLst/>
                        </a:rPr>
                        <a:t>The artificial neural networks have the best prediction accuracy in relation to older people's self-reported health. </a:t>
                      </a:r>
                      <a:endParaRPr lang="en-IN" sz="1500" b="0" i="0" u="none" strike="noStrike">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Researchers are challenged with developing advanced techniques to examine the datasets as well as identifying the appropriateness to build a predictive model</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89731291"/>
                  </a:ext>
                </a:extLst>
              </a:tr>
              <a:tr h="1896792">
                <a:tc>
                  <a:txBody>
                    <a:bodyPr/>
                    <a:lstStyle/>
                    <a:p>
                      <a:pPr rtl="0" fontAlgn="t">
                        <a:spcBef>
                          <a:spcPts val="0"/>
                        </a:spcBef>
                        <a:spcAft>
                          <a:spcPts val="0"/>
                        </a:spcAft>
                      </a:pPr>
                      <a:r>
                        <a:rPr lang="en-IN" sz="1500" b="0" u="none" strike="noStrike" dirty="0">
                          <a:solidFill>
                            <a:schemeClr val="tx1"/>
                          </a:solidFill>
                          <a:effectLst/>
                        </a:rPr>
                        <a:t>Fall Detection For elderly patients -DRT</a:t>
                      </a:r>
                      <a:endParaRPr lang="en-IN" sz="1500" b="0" dirty="0">
                        <a:solidFill>
                          <a:schemeClr val="tx1"/>
                        </a:solidFill>
                        <a:effectLst/>
                      </a:endParaRPr>
                    </a:p>
                    <a:p>
                      <a:pPr fontAlgn="t"/>
                      <a:br>
                        <a:rPr lang="en-IN" sz="1500" b="0" dirty="0">
                          <a:solidFill>
                            <a:schemeClr val="tx1"/>
                          </a:solidFill>
                          <a:effectLst/>
                        </a:rPr>
                      </a:b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500" b="0" u="none" strike="noStrike">
                          <a:solidFill>
                            <a:schemeClr val="tx1"/>
                          </a:solidFill>
                          <a:effectLst/>
                        </a:rPr>
                        <a:t>2019</a:t>
                      </a:r>
                      <a:endParaRPr lang="en-IN" sz="1500" b="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 Chosen Random Classifier with parameters like </a:t>
                      </a:r>
                      <a:r>
                        <a:rPr lang="en-IN" sz="1500" b="0" u="none" strike="noStrike" dirty="0" err="1">
                          <a:solidFill>
                            <a:schemeClr val="tx1"/>
                          </a:solidFill>
                          <a:effectLst/>
                        </a:rPr>
                        <a:t>max_depth</a:t>
                      </a:r>
                      <a:r>
                        <a:rPr lang="en-IN" sz="1500" b="0" u="none" strike="noStrike" dirty="0">
                          <a:solidFill>
                            <a:schemeClr val="tx1"/>
                          </a:solidFill>
                          <a:effectLst/>
                        </a:rPr>
                        <a:t> as 50 and </a:t>
                      </a:r>
                      <a:r>
                        <a:rPr lang="en-IN" sz="1500" b="0" u="none" strike="noStrike" dirty="0" err="1">
                          <a:solidFill>
                            <a:schemeClr val="tx1"/>
                          </a:solidFill>
                          <a:effectLst/>
                        </a:rPr>
                        <a:t>n_estimators</a:t>
                      </a:r>
                      <a:r>
                        <a:rPr lang="en-IN" sz="1500" b="0" u="none" strike="noStrike" dirty="0">
                          <a:solidFill>
                            <a:schemeClr val="tx1"/>
                          </a:solidFill>
                          <a:effectLst/>
                        </a:rPr>
                        <a:t> as 200 along with a threshold of 0.4 To be the best model not only because of the highest accuracy scores but also because it has the lowest false negative rate.</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The cost is comparatively low because the assumption is that companies prevalent already in the healthcare field will adopt this solution.</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2774441071"/>
                  </a:ext>
                </a:extLst>
              </a:tr>
            </a:tbl>
          </a:graphicData>
        </a:graphic>
      </p:graphicFrame>
      <p:sp>
        <p:nvSpPr>
          <p:cNvPr id="4" name="Date Placeholder 3">
            <a:extLst>
              <a:ext uri="{FF2B5EF4-FFF2-40B4-BE49-F238E27FC236}">
                <a16:creationId xmlns:a16="http://schemas.microsoft.com/office/drawing/2014/main" id="{8404E3E2-67D7-D171-1A73-BC633531D0E3}"/>
              </a:ext>
            </a:extLst>
          </p:cNvPr>
          <p:cNvSpPr>
            <a:spLocks noGrp="1"/>
          </p:cNvSpPr>
          <p:nvPr>
            <p:ph type="dt" sz="half" idx="10"/>
          </p:nvPr>
        </p:nvSpPr>
        <p:spPr/>
        <p:txBody>
          <a:bodyPr/>
          <a:lstStyle/>
          <a:p>
            <a:fld id="{ABD8F6B8-6CCD-44CC-8EC5-043D277CA19F}" type="datetime1">
              <a:rPr lang="en-US" smtClean="0"/>
              <a:t>9/3/2022</a:t>
            </a:fld>
            <a:endParaRPr lang="en-US"/>
          </a:p>
        </p:txBody>
      </p:sp>
      <p:sp>
        <p:nvSpPr>
          <p:cNvPr id="6" name="Slide Number Placeholder 5">
            <a:extLst>
              <a:ext uri="{FF2B5EF4-FFF2-40B4-BE49-F238E27FC236}">
                <a16:creationId xmlns:a16="http://schemas.microsoft.com/office/drawing/2014/main" id="{D5CC6F76-0452-42CE-B110-3FBB2EA3A65A}"/>
              </a:ext>
            </a:extLst>
          </p:cNvPr>
          <p:cNvSpPr>
            <a:spLocks noGrp="1"/>
          </p:cNvSpPr>
          <p:nvPr>
            <p:ph type="sldNum" sz="quarter" idx="12"/>
          </p:nvPr>
        </p:nvSpPr>
        <p:spPr/>
        <p:txBody>
          <a:bodyPr/>
          <a:lstStyle/>
          <a:p>
            <a:fld id="{4F7E9C80-C75B-4B75-A6C5-E58A18995148}" type="slidenum">
              <a:rPr lang="en-US" smtClean="0"/>
              <a:t>6</a:t>
            </a:fld>
            <a:endParaRPr lang="en-US"/>
          </a:p>
        </p:txBody>
      </p:sp>
    </p:spTree>
    <p:extLst>
      <p:ext uri="{BB962C8B-B14F-4D97-AF65-F5344CB8AC3E}">
        <p14:creationId xmlns:p14="http://schemas.microsoft.com/office/powerpoint/2010/main" val="304816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96D8-1443-F078-43E6-A1F0B9D94E7E}"/>
              </a:ext>
            </a:extLst>
          </p:cNvPr>
          <p:cNvSpPr>
            <a:spLocks noGrp="1"/>
          </p:cNvSpPr>
          <p:nvPr>
            <p:ph type="title"/>
          </p:nvPr>
        </p:nvSpPr>
        <p:spPr/>
        <p:txBody>
          <a:bodyPr/>
          <a:lstStyle/>
          <a:p>
            <a:r>
              <a:rPr lang="en-IN" b="0" i="0" u="none" strike="noStrike" dirty="0">
                <a:solidFill>
                  <a:srgbClr val="000000"/>
                </a:solidFill>
                <a:effectLst/>
                <a:latin typeface="Algerian" panose="04020705040A02060702" pitchFamily="82" charset="0"/>
                <a:cs typeface="Times New Roman" panose="02020603050405020304" pitchFamily="18" charset="0"/>
              </a:rPr>
              <a:t>BLOCK diagram</a:t>
            </a:r>
            <a:endParaRPr lang="en-IN" dirty="0"/>
          </a:p>
        </p:txBody>
      </p:sp>
      <p:sp>
        <p:nvSpPr>
          <p:cNvPr id="4" name="Date Placeholder 3">
            <a:extLst>
              <a:ext uri="{FF2B5EF4-FFF2-40B4-BE49-F238E27FC236}">
                <a16:creationId xmlns:a16="http://schemas.microsoft.com/office/drawing/2014/main" id="{6FF61C54-0670-9AEF-0B04-D8C988B82115}"/>
              </a:ext>
            </a:extLst>
          </p:cNvPr>
          <p:cNvSpPr>
            <a:spLocks noGrp="1"/>
          </p:cNvSpPr>
          <p:nvPr>
            <p:ph type="dt" sz="half" idx="10"/>
          </p:nvPr>
        </p:nvSpPr>
        <p:spPr/>
        <p:txBody>
          <a:bodyPr/>
          <a:lstStyle/>
          <a:p>
            <a:fld id="{ABD8F6B8-6CCD-44CC-8EC5-043D277CA19F}" type="datetime1">
              <a:rPr lang="en-US" smtClean="0"/>
              <a:t>9/3/2022</a:t>
            </a:fld>
            <a:endParaRPr lang="en-US"/>
          </a:p>
        </p:txBody>
      </p:sp>
      <p:sp>
        <p:nvSpPr>
          <p:cNvPr id="6" name="Slide Number Placeholder 5">
            <a:extLst>
              <a:ext uri="{FF2B5EF4-FFF2-40B4-BE49-F238E27FC236}">
                <a16:creationId xmlns:a16="http://schemas.microsoft.com/office/drawing/2014/main" id="{08D8664D-106C-8EBA-F6C0-9068E31A3983}"/>
              </a:ext>
            </a:extLst>
          </p:cNvPr>
          <p:cNvSpPr>
            <a:spLocks noGrp="1"/>
          </p:cNvSpPr>
          <p:nvPr>
            <p:ph type="sldNum" sz="quarter" idx="12"/>
          </p:nvPr>
        </p:nvSpPr>
        <p:spPr/>
        <p:txBody>
          <a:bodyPr/>
          <a:lstStyle/>
          <a:p>
            <a:fld id="{4F7E9C80-C75B-4B75-A6C5-E58A18995148}" type="slidenum">
              <a:rPr lang="en-US" smtClean="0"/>
              <a:t>7</a:t>
            </a:fld>
            <a:endParaRPr lang="en-US"/>
          </a:p>
        </p:txBody>
      </p:sp>
      <p:pic>
        <p:nvPicPr>
          <p:cNvPr id="2050" name="Picture 2">
            <a:extLst>
              <a:ext uri="{FF2B5EF4-FFF2-40B4-BE49-F238E27FC236}">
                <a16:creationId xmlns:a16="http://schemas.microsoft.com/office/drawing/2014/main" id="{464AB8CE-0881-7F3B-97CC-007E5A51C5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089" y="2057401"/>
            <a:ext cx="8664311" cy="2362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892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6725-50A6-B3C3-5F2F-E7296C931080}"/>
              </a:ext>
            </a:extLst>
          </p:cNvPr>
          <p:cNvSpPr>
            <a:spLocks noGrp="1"/>
          </p:cNvSpPr>
          <p:nvPr>
            <p:ph type="title"/>
          </p:nvPr>
        </p:nvSpPr>
        <p:spPr/>
        <p:txBody>
          <a:bodyPr>
            <a:noAutofit/>
          </a:bodyPr>
          <a:lstStyle/>
          <a:p>
            <a:pPr rtl="0">
              <a:spcBef>
                <a:spcPts val="0"/>
              </a:spcBef>
              <a:spcAft>
                <a:spcPts val="0"/>
              </a:spcAft>
            </a:pPr>
            <a:r>
              <a:rPr lang="en-IN" dirty="0">
                <a:solidFill>
                  <a:srgbClr val="000000"/>
                </a:solidFill>
                <a:latin typeface="Algerian" panose="04020705040A02060702" pitchFamily="82" charset="0"/>
                <a:cs typeface="Times New Roman" panose="02020603050405020304" pitchFamily="18" charset="0"/>
              </a:rPr>
              <a:t>ARCHITECTURE</a:t>
            </a:r>
            <a:r>
              <a:rPr lang="en-IN" b="0" i="0" u="none" strike="noStrike" dirty="0">
                <a:solidFill>
                  <a:srgbClr val="000000"/>
                </a:solidFill>
                <a:effectLst/>
                <a:latin typeface="Algerian" panose="04020705040A02060702" pitchFamily="82" charset="0"/>
                <a:cs typeface="Times New Roman" panose="02020603050405020304" pitchFamily="18" charset="0"/>
              </a:rPr>
              <a:t> diagram</a:t>
            </a:r>
            <a:endParaRPr lang="en-IN" dirty="0">
              <a:latin typeface="Algerian" panose="04020705040A02060702" pitchFamily="82"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C3B57D-180F-5200-6E89-61EBDEB86844}"/>
              </a:ext>
            </a:extLst>
          </p:cNvPr>
          <p:cNvSpPr>
            <a:spLocks noGrp="1"/>
          </p:cNvSpPr>
          <p:nvPr>
            <p:ph type="dt" sz="half" idx="10"/>
          </p:nvPr>
        </p:nvSpPr>
        <p:spPr/>
        <p:txBody>
          <a:bodyPr/>
          <a:lstStyle/>
          <a:p>
            <a:fld id="{ABD8F6B8-6CCD-44CC-8EC5-043D277CA19F}" type="datetime1">
              <a:rPr lang="en-US" smtClean="0"/>
              <a:t>9/3/2022</a:t>
            </a:fld>
            <a:endParaRPr lang="en-US"/>
          </a:p>
        </p:txBody>
      </p:sp>
      <p:sp>
        <p:nvSpPr>
          <p:cNvPr id="6" name="Slide Number Placeholder 5">
            <a:extLst>
              <a:ext uri="{FF2B5EF4-FFF2-40B4-BE49-F238E27FC236}">
                <a16:creationId xmlns:a16="http://schemas.microsoft.com/office/drawing/2014/main" id="{3F393D42-C176-698D-BC20-66F0214B6C00}"/>
              </a:ext>
            </a:extLst>
          </p:cNvPr>
          <p:cNvSpPr>
            <a:spLocks noGrp="1"/>
          </p:cNvSpPr>
          <p:nvPr>
            <p:ph type="sldNum" sz="quarter" idx="12"/>
          </p:nvPr>
        </p:nvSpPr>
        <p:spPr/>
        <p:txBody>
          <a:bodyPr/>
          <a:lstStyle/>
          <a:p>
            <a:fld id="{4F7E9C80-C75B-4B75-A6C5-E58A18995148}" type="slidenum">
              <a:rPr lang="en-US" smtClean="0"/>
              <a:t>8</a:t>
            </a:fld>
            <a:endParaRPr lang="en-US"/>
          </a:p>
        </p:txBody>
      </p:sp>
      <p:pic>
        <p:nvPicPr>
          <p:cNvPr id="1026" name="Picture 2">
            <a:extLst>
              <a:ext uri="{FF2B5EF4-FFF2-40B4-BE49-F238E27FC236}">
                <a16:creationId xmlns:a16="http://schemas.microsoft.com/office/drawing/2014/main" id="{4041B7F1-6F80-0BF1-5F03-28463A4B21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875" y="1739106"/>
            <a:ext cx="809625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6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4ABFB3-B06F-AF91-D95A-B80F8A9F742C}"/>
              </a:ext>
            </a:extLst>
          </p:cNvPr>
          <p:cNvSpPr>
            <a:spLocks noGrp="1"/>
          </p:cNvSpPr>
          <p:nvPr>
            <p:ph type="dt" sz="half" idx="10"/>
          </p:nvPr>
        </p:nvSpPr>
        <p:spPr/>
        <p:txBody>
          <a:bodyPr/>
          <a:lstStyle/>
          <a:p>
            <a:fld id="{ABD8F6B8-6CCD-44CC-8EC5-043D277CA19F}" type="datetime1">
              <a:rPr lang="en-US" smtClean="0"/>
              <a:t>9/3/2022</a:t>
            </a:fld>
            <a:endParaRPr lang="en-US"/>
          </a:p>
        </p:txBody>
      </p:sp>
      <p:sp>
        <p:nvSpPr>
          <p:cNvPr id="6" name="Slide Number Placeholder 5">
            <a:extLst>
              <a:ext uri="{FF2B5EF4-FFF2-40B4-BE49-F238E27FC236}">
                <a16:creationId xmlns:a16="http://schemas.microsoft.com/office/drawing/2014/main" id="{045ED176-B3AB-B278-7F77-EFAD309B11E0}"/>
              </a:ext>
            </a:extLst>
          </p:cNvPr>
          <p:cNvSpPr>
            <a:spLocks noGrp="1"/>
          </p:cNvSpPr>
          <p:nvPr>
            <p:ph type="sldNum" sz="quarter" idx="12"/>
          </p:nvPr>
        </p:nvSpPr>
        <p:spPr/>
        <p:txBody>
          <a:bodyPr/>
          <a:lstStyle/>
          <a:p>
            <a:fld id="{4F7E9C80-C75B-4B75-A6C5-E58A18995148}" type="slidenum">
              <a:rPr lang="en-US" smtClean="0"/>
              <a:t>9</a:t>
            </a:fld>
            <a:endParaRPr lang="en-US"/>
          </a:p>
        </p:txBody>
      </p:sp>
      <p:pic>
        <p:nvPicPr>
          <p:cNvPr id="3074" name="Picture 2">
            <a:extLst>
              <a:ext uri="{FF2B5EF4-FFF2-40B4-BE49-F238E27FC236}">
                <a16:creationId xmlns:a16="http://schemas.microsoft.com/office/drawing/2014/main" id="{2FF8AC51-138D-EE3C-A715-DC7713921C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080771" cy="3896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154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758</Words>
  <Application>Microsoft Office PowerPoint</Application>
  <PresentationFormat>On-screen Show (4:3)</PresentationFormat>
  <Paragraphs>117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Arial</vt:lpstr>
      <vt:lpstr>Calibri</vt:lpstr>
      <vt:lpstr>Times New Roman</vt:lpstr>
      <vt:lpstr>Office Theme</vt:lpstr>
      <vt:lpstr>ACTIVITY PREDICTION  OF THE ELDERLY</vt:lpstr>
      <vt:lpstr> TABLE OF CONTENTS</vt:lpstr>
      <vt:lpstr>INTRODUCTION</vt:lpstr>
      <vt:lpstr>OBJECTIVES</vt:lpstr>
      <vt:lpstr>LITERATURE SURVEY</vt:lpstr>
      <vt:lpstr>PowerPoint Presentation</vt:lpstr>
      <vt:lpstr>BLOCK diagram</vt:lpstr>
      <vt:lpstr>ARCHITECTURE diagram</vt:lpstr>
      <vt:lpstr>PowerPoint Presentation</vt:lpstr>
      <vt:lpstr>UML Diagrams MULTI AGENT ARCHITECTURE</vt:lpstr>
      <vt:lpstr>Use case diagram of the service for monitoring activities and location of users </vt:lpstr>
      <vt:lpstr>ACTIVITY DIAGRAM</vt:lpstr>
      <vt:lpstr>ALGORITHMS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Swarnima Gupta</cp:lastModifiedBy>
  <cp:revision>15</cp:revision>
  <dcterms:created xsi:type="dcterms:W3CDTF">2020-05-13T07:00:09Z</dcterms:created>
  <dcterms:modified xsi:type="dcterms:W3CDTF">2022-09-03T16:00:23Z</dcterms:modified>
</cp:coreProperties>
</file>