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8288000" cy="10287000"/>
  <p:notesSz cx="6858000" cy="9144000"/>
  <p:embeddedFontLst>
    <p:embeddedFont>
      <p:font typeface="Garamond Bold" panose="02020804030307010803" pitchFamily="18" charset="0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7C7"/>
    <a:srgbClr val="F89F79"/>
    <a:srgbClr val="FEB4BC"/>
    <a:srgbClr val="FDFDDE"/>
    <a:srgbClr val="95E493"/>
    <a:srgbClr val="9BD7D7"/>
    <a:srgbClr val="76497B"/>
    <a:srgbClr val="3D2355"/>
    <a:srgbClr val="301A4D"/>
    <a:srgbClr val="100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1C613-DAEF-44C1-B8A2-AE7B80EAEA4E}" v="25" dt="2025-09-18T09:10:25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826" y="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 Makde" userId="31db5fc5d73393c6" providerId="LiveId" clId="{288E4968-82BD-4AE8-84B4-04EB6FF0CD98}"/>
    <pc:docChg chg="undo custSel addSld delSld modSld sldOrd">
      <pc:chgData name="Harsh Makde" userId="31db5fc5d73393c6" providerId="LiveId" clId="{288E4968-82BD-4AE8-84B4-04EB6FF0CD98}" dt="2025-09-18T09:12:20.850" v="1032" actId="20577"/>
      <pc:docMkLst>
        <pc:docMk/>
      </pc:docMkLst>
      <pc:sldChg chg="addSp delSp modSp mod">
        <pc:chgData name="Harsh Makde" userId="31db5fc5d73393c6" providerId="LiveId" clId="{288E4968-82BD-4AE8-84B4-04EB6FF0CD98}" dt="2025-09-18T09:12:20.850" v="1032" actId="20577"/>
        <pc:sldMkLst>
          <pc:docMk/>
          <pc:sldMk cId="0" sldId="257"/>
        </pc:sldMkLst>
        <pc:spChg chg="mod">
          <ac:chgData name="Harsh Makde" userId="31db5fc5d73393c6" providerId="LiveId" clId="{288E4968-82BD-4AE8-84B4-04EB6FF0CD98}" dt="2025-09-18T09:10:14.382" v="957"/>
          <ac:spMkLst>
            <pc:docMk/>
            <pc:sldMk cId="0" sldId="257"/>
            <ac:spMk id="9" creationId="{00000000-0000-0000-0000-000000000000}"/>
          </ac:spMkLst>
        </pc:spChg>
        <pc:spChg chg="add del mod">
          <ac:chgData name="Harsh Makde" userId="31db5fc5d73393c6" providerId="LiveId" clId="{288E4968-82BD-4AE8-84B4-04EB6FF0CD98}" dt="2025-09-18T09:09:23.051" v="856"/>
          <ac:spMkLst>
            <pc:docMk/>
            <pc:sldMk cId="0" sldId="257"/>
            <ac:spMk id="14" creationId="{6113287C-235F-7154-7526-42BC8DC2A880}"/>
          </ac:spMkLst>
        </pc:spChg>
        <pc:spChg chg="add mod">
          <ac:chgData name="Harsh Makde" userId="31db5fc5d73393c6" providerId="LiveId" clId="{288E4968-82BD-4AE8-84B4-04EB6FF0CD98}" dt="2025-09-18T09:09:21.647" v="854" actId="2711"/>
          <ac:spMkLst>
            <pc:docMk/>
            <pc:sldMk cId="0" sldId="257"/>
            <ac:spMk id="15" creationId="{B163A470-737B-25A7-2340-E3B6866082D0}"/>
          </ac:spMkLst>
        </pc:spChg>
        <pc:spChg chg="add mod">
          <ac:chgData name="Harsh Makde" userId="31db5fc5d73393c6" providerId="LiveId" clId="{288E4968-82BD-4AE8-84B4-04EB6FF0CD98}" dt="2025-09-18T09:12:20.850" v="1032" actId="20577"/>
          <ac:spMkLst>
            <pc:docMk/>
            <pc:sldMk cId="0" sldId="257"/>
            <ac:spMk id="16" creationId="{623FD156-5F34-D845-ADD3-6C90FC3B1F3D}"/>
          </ac:spMkLst>
        </pc:spChg>
        <pc:grpChg chg="mod">
          <ac:chgData name="Harsh Makde" userId="31db5fc5d73393c6" providerId="LiveId" clId="{288E4968-82BD-4AE8-84B4-04EB6FF0CD98}" dt="2025-09-17T19:04:01.827" v="542" actId="1076"/>
          <ac:grpSpMkLst>
            <pc:docMk/>
            <pc:sldMk cId="0" sldId="257"/>
            <ac:grpSpMk id="10" creationId="{00000000-0000-0000-0000-000000000000}"/>
          </ac:grpSpMkLst>
        </pc:grpChg>
      </pc:sldChg>
      <pc:sldChg chg="addSp modSp mod">
        <pc:chgData name="Harsh Makde" userId="31db5fc5d73393c6" providerId="LiveId" clId="{288E4968-82BD-4AE8-84B4-04EB6FF0CD98}" dt="2025-09-18T07:43:24.897" v="704" actId="14100"/>
        <pc:sldMkLst>
          <pc:docMk/>
          <pc:sldMk cId="0" sldId="259"/>
        </pc:sldMkLst>
        <pc:spChg chg="add mod">
          <ac:chgData name="Harsh Makde" userId="31db5fc5d73393c6" providerId="LiveId" clId="{288E4968-82BD-4AE8-84B4-04EB6FF0CD98}" dt="2025-09-18T07:35:52.964" v="610" actId="1076"/>
          <ac:spMkLst>
            <pc:docMk/>
            <pc:sldMk cId="0" sldId="259"/>
            <ac:spMk id="8" creationId="{C4A10CE2-59C8-39D9-22FC-DA83FBB8427D}"/>
          </ac:spMkLst>
        </pc:spChg>
        <pc:spChg chg="mod">
          <ac:chgData name="Harsh Makde" userId="31db5fc5d73393c6" providerId="LiveId" clId="{288E4968-82BD-4AE8-84B4-04EB6FF0CD98}" dt="2025-09-18T07:38:10.953" v="681" actId="1076"/>
          <ac:spMkLst>
            <pc:docMk/>
            <pc:sldMk cId="0" sldId="259"/>
            <ac:spMk id="18" creationId="{FCF34480-6DE4-8F6C-C6FE-88477D9F540B}"/>
          </ac:spMkLst>
        </pc:spChg>
        <pc:spChg chg="mod">
          <ac:chgData name="Harsh Makde" userId="31db5fc5d73393c6" providerId="LiveId" clId="{288E4968-82BD-4AE8-84B4-04EB6FF0CD98}" dt="2025-09-18T07:38:17.642" v="682" actId="1076"/>
          <ac:spMkLst>
            <pc:docMk/>
            <pc:sldMk cId="0" sldId="259"/>
            <ac:spMk id="19" creationId="{99613CE3-3941-BA44-A48B-9801A57984FD}"/>
          </ac:spMkLst>
        </pc:spChg>
        <pc:spChg chg="mod">
          <ac:chgData name="Harsh Makde" userId="31db5fc5d73393c6" providerId="LiveId" clId="{288E4968-82BD-4AE8-84B4-04EB6FF0CD98}" dt="2025-09-18T07:43:20.298" v="703" actId="14100"/>
          <ac:spMkLst>
            <pc:docMk/>
            <pc:sldMk cId="0" sldId="259"/>
            <ac:spMk id="20" creationId="{5988EB80-D61A-B41E-7FAF-EA04C698D527}"/>
          </ac:spMkLst>
        </pc:spChg>
        <pc:spChg chg="mod">
          <ac:chgData name="Harsh Makde" userId="31db5fc5d73393c6" providerId="LiveId" clId="{288E4968-82BD-4AE8-84B4-04EB6FF0CD98}" dt="2025-09-18T07:38:06.487" v="680" actId="1076"/>
          <ac:spMkLst>
            <pc:docMk/>
            <pc:sldMk cId="0" sldId="259"/>
            <ac:spMk id="21" creationId="{E419853B-3C6B-1F03-CA3D-395EB094A414}"/>
          </ac:spMkLst>
        </pc:spChg>
        <pc:spChg chg="mod">
          <ac:chgData name="Harsh Makde" userId="31db5fc5d73393c6" providerId="LiveId" clId="{288E4968-82BD-4AE8-84B4-04EB6FF0CD98}" dt="2025-09-18T07:38:39.179" v="685" actId="1076"/>
          <ac:spMkLst>
            <pc:docMk/>
            <pc:sldMk cId="0" sldId="259"/>
            <ac:spMk id="23" creationId="{CE539783-6FBA-987A-8DBA-E5CDE83B8A51}"/>
          </ac:spMkLst>
        </pc:spChg>
        <pc:spChg chg="mod">
          <ac:chgData name="Harsh Makde" userId="31db5fc5d73393c6" providerId="LiveId" clId="{288E4968-82BD-4AE8-84B4-04EB6FF0CD98}" dt="2025-09-18T07:42:32.242" v="698" actId="403"/>
          <ac:spMkLst>
            <pc:docMk/>
            <pc:sldMk cId="0" sldId="259"/>
            <ac:spMk id="29" creationId="{5020AAF1-38D3-E7C7-D902-D44A372B4B28}"/>
          </ac:spMkLst>
        </pc:spChg>
        <pc:spChg chg="mod">
          <ac:chgData name="Harsh Makde" userId="31db5fc5d73393c6" providerId="LiveId" clId="{288E4968-82BD-4AE8-84B4-04EB6FF0CD98}" dt="2025-09-18T07:33:18.203" v="553" actId="14100"/>
          <ac:spMkLst>
            <pc:docMk/>
            <pc:sldMk cId="0" sldId="259"/>
            <ac:spMk id="31" creationId="{4984B71B-BB8E-7D82-7126-72F9C20C1B6B}"/>
          </ac:spMkLst>
        </pc:spChg>
        <pc:spChg chg="mod">
          <ac:chgData name="Harsh Makde" userId="31db5fc5d73393c6" providerId="LiveId" clId="{288E4968-82BD-4AE8-84B4-04EB6FF0CD98}" dt="2025-09-18T07:43:07.187" v="701" actId="14100"/>
          <ac:spMkLst>
            <pc:docMk/>
            <pc:sldMk cId="0" sldId="259"/>
            <ac:spMk id="32" creationId="{45BC17DC-4E1E-F6A0-2843-F8802050E784}"/>
          </ac:spMkLst>
        </pc:spChg>
        <pc:spChg chg="mod">
          <ac:chgData name="Harsh Makde" userId="31db5fc5d73393c6" providerId="LiveId" clId="{288E4968-82BD-4AE8-84B4-04EB6FF0CD98}" dt="2025-09-18T07:38:34.088" v="684" actId="14100"/>
          <ac:spMkLst>
            <pc:docMk/>
            <pc:sldMk cId="0" sldId="259"/>
            <ac:spMk id="33" creationId="{29D2659C-3D9F-6392-75C6-FE4993118407}"/>
          </ac:spMkLst>
        </pc:spChg>
        <pc:spChg chg="mod">
          <ac:chgData name="Harsh Makde" userId="31db5fc5d73393c6" providerId="LiveId" clId="{288E4968-82BD-4AE8-84B4-04EB6FF0CD98}" dt="2025-09-18T07:43:24.897" v="704" actId="14100"/>
          <ac:spMkLst>
            <pc:docMk/>
            <pc:sldMk cId="0" sldId="259"/>
            <ac:spMk id="34" creationId="{82851540-35B2-AA23-C999-CD37975DFDB1}"/>
          </ac:spMkLst>
        </pc:spChg>
        <pc:spChg chg="mod">
          <ac:chgData name="Harsh Makde" userId="31db5fc5d73393c6" providerId="LiveId" clId="{288E4968-82BD-4AE8-84B4-04EB6FF0CD98}" dt="2025-09-18T07:36:18.258" v="614" actId="14100"/>
          <ac:spMkLst>
            <pc:docMk/>
            <pc:sldMk cId="0" sldId="259"/>
            <ac:spMk id="35" creationId="{E5FD9ADC-B67F-424C-3B96-4EB91B264643}"/>
          </ac:spMkLst>
        </pc:spChg>
        <pc:picChg chg="add mod">
          <ac:chgData name="Harsh Makde" userId="31db5fc5d73393c6" providerId="LiveId" clId="{288E4968-82BD-4AE8-84B4-04EB6FF0CD98}" dt="2025-09-18T07:38:59.710" v="690" actId="1076"/>
          <ac:picMkLst>
            <pc:docMk/>
            <pc:sldMk cId="0" sldId="259"/>
            <ac:picMk id="2" creationId="{2BDFACB6-C610-A95C-6C0C-32637331C2B4}"/>
          </ac:picMkLst>
        </pc:picChg>
        <pc:picChg chg="add mod ord">
          <ac:chgData name="Harsh Makde" userId="31db5fc5d73393c6" providerId="LiveId" clId="{288E4968-82BD-4AE8-84B4-04EB6FF0CD98}" dt="2025-09-18T07:38:56.411" v="689" actId="1076"/>
          <ac:picMkLst>
            <pc:docMk/>
            <pc:sldMk cId="0" sldId="259"/>
            <ac:picMk id="3" creationId="{F3B434AF-85A1-F0A6-9B19-422F54C029D4}"/>
          </ac:picMkLst>
        </pc:picChg>
        <pc:picChg chg="add mod">
          <ac:chgData name="Harsh Makde" userId="31db5fc5d73393c6" providerId="LiveId" clId="{288E4968-82BD-4AE8-84B4-04EB6FF0CD98}" dt="2025-09-18T07:37:34.839" v="648" actId="1076"/>
          <ac:picMkLst>
            <pc:docMk/>
            <pc:sldMk cId="0" sldId="259"/>
            <ac:picMk id="9" creationId="{A75D8CD3-1710-4BA4-3F36-071BABA70293}"/>
          </ac:picMkLst>
        </pc:picChg>
        <pc:picChg chg="add mod">
          <ac:chgData name="Harsh Makde" userId="31db5fc5d73393c6" providerId="LiveId" clId="{288E4968-82BD-4AE8-84B4-04EB6FF0CD98}" dt="2025-09-18T07:38:52.421" v="688" actId="1076"/>
          <ac:picMkLst>
            <pc:docMk/>
            <pc:sldMk cId="0" sldId="259"/>
            <ac:picMk id="11" creationId="{C8697E6A-C14F-3A23-064E-69864514C739}"/>
          </ac:picMkLst>
        </pc:picChg>
        <pc:picChg chg="add mod">
          <ac:chgData name="Harsh Makde" userId="31db5fc5d73393c6" providerId="LiveId" clId="{288E4968-82BD-4AE8-84B4-04EB6FF0CD98}" dt="2025-09-18T07:38:47.140" v="687" actId="1076"/>
          <ac:picMkLst>
            <pc:docMk/>
            <pc:sldMk cId="0" sldId="259"/>
            <ac:picMk id="25" creationId="{2F9E42C5-715D-DB3A-C5F8-48FA9448362D}"/>
          </ac:picMkLst>
        </pc:picChg>
        <pc:cxnChg chg="mod">
          <ac:chgData name="Harsh Makde" userId="31db5fc5d73393c6" providerId="LiveId" clId="{288E4968-82BD-4AE8-84B4-04EB6FF0CD98}" dt="2025-09-18T07:38:06.487" v="680" actId="1076"/>
          <ac:cxnSpMkLst>
            <pc:docMk/>
            <pc:sldMk cId="0" sldId="259"/>
            <ac:cxnSpMk id="37" creationId="{4D296DD4-5470-6086-3187-CEE185E63866}"/>
          </ac:cxnSpMkLst>
        </pc:cxnChg>
        <pc:cxnChg chg="mod">
          <ac:chgData name="Harsh Makde" userId="31db5fc5d73393c6" providerId="LiveId" clId="{288E4968-82BD-4AE8-84B4-04EB6FF0CD98}" dt="2025-09-18T07:38:10.953" v="681" actId="1076"/>
          <ac:cxnSpMkLst>
            <pc:docMk/>
            <pc:sldMk cId="0" sldId="259"/>
            <ac:cxnSpMk id="46" creationId="{CB56ECF6-C1C6-FB95-0CE6-229D64E5191D}"/>
          </ac:cxnSpMkLst>
        </pc:cxnChg>
        <pc:cxnChg chg="mod">
          <ac:chgData name="Harsh Makde" userId="31db5fc5d73393c6" providerId="LiveId" clId="{288E4968-82BD-4AE8-84B4-04EB6FF0CD98}" dt="2025-09-18T07:38:17.642" v="682" actId="1076"/>
          <ac:cxnSpMkLst>
            <pc:docMk/>
            <pc:sldMk cId="0" sldId="259"/>
            <ac:cxnSpMk id="47" creationId="{1F773E2F-E8FC-942F-9611-6618F9ED7A75}"/>
          </ac:cxnSpMkLst>
        </pc:cxnChg>
        <pc:cxnChg chg="mod">
          <ac:chgData name="Harsh Makde" userId="31db5fc5d73393c6" providerId="LiveId" clId="{288E4968-82BD-4AE8-84B4-04EB6FF0CD98}" dt="2025-09-18T07:38:39.179" v="685" actId="1076"/>
          <ac:cxnSpMkLst>
            <pc:docMk/>
            <pc:sldMk cId="0" sldId="259"/>
            <ac:cxnSpMk id="48" creationId="{C532ECCC-7CD1-820F-E319-766478B63F74}"/>
          </ac:cxnSpMkLst>
        </pc:cxnChg>
        <pc:cxnChg chg="mod">
          <ac:chgData name="Harsh Makde" userId="31db5fc5d73393c6" providerId="LiveId" clId="{288E4968-82BD-4AE8-84B4-04EB6FF0CD98}" dt="2025-09-18T07:43:24.897" v="704" actId="14100"/>
          <ac:cxnSpMkLst>
            <pc:docMk/>
            <pc:sldMk cId="0" sldId="259"/>
            <ac:cxnSpMk id="49" creationId="{95CDC26F-D03E-A902-A10F-DA25D2B1FC2F}"/>
          </ac:cxnSpMkLst>
        </pc:cxnChg>
      </pc:sldChg>
      <pc:sldChg chg="modSp add del mod setBg">
        <pc:chgData name="Harsh Makde" userId="31db5fc5d73393c6" providerId="LiveId" clId="{288E4968-82BD-4AE8-84B4-04EB6FF0CD98}" dt="2025-09-17T18:12:25.811" v="7"/>
        <pc:sldMkLst>
          <pc:docMk/>
          <pc:sldMk cId="0" sldId="262"/>
        </pc:sldMkLst>
        <pc:grpChg chg="mod">
          <ac:chgData name="Harsh Makde" userId="31db5fc5d73393c6" providerId="LiveId" clId="{288E4968-82BD-4AE8-84B4-04EB6FF0CD98}" dt="2025-09-17T18:12:25.227" v="6" actId="1076"/>
          <ac:grpSpMkLst>
            <pc:docMk/>
            <pc:sldMk cId="0" sldId="262"/>
            <ac:grpSpMk id="8" creationId="{00000000-0000-0000-0000-000000000000}"/>
          </ac:grpSpMkLst>
        </pc:grpChg>
        <pc:grpChg chg="mod">
          <ac:chgData name="Harsh Makde" userId="31db5fc5d73393c6" providerId="LiveId" clId="{288E4968-82BD-4AE8-84B4-04EB6FF0CD98}" dt="2025-09-17T18:12:24.766" v="5" actId="1076"/>
          <ac:grpSpMkLst>
            <pc:docMk/>
            <pc:sldMk cId="0" sldId="262"/>
            <ac:grpSpMk id="10" creationId="{00000000-0000-0000-0000-000000000000}"/>
          </ac:grpSpMkLst>
        </pc:grpChg>
      </pc:sldChg>
      <pc:sldChg chg="addSp delSp modSp add mod ord">
        <pc:chgData name="Harsh Makde" userId="31db5fc5d73393c6" providerId="LiveId" clId="{288E4968-82BD-4AE8-84B4-04EB6FF0CD98}" dt="2025-09-18T07:42:04.234" v="696" actId="207"/>
        <pc:sldMkLst>
          <pc:docMk/>
          <pc:sldMk cId="644018544" sldId="262"/>
        </pc:sldMkLst>
        <pc:spChg chg="mod">
          <ac:chgData name="Harsh Makde" userId="31db5fc5d73393c6" providerId="LiveId" clId="{288E4968-82BD-4AE8-84B4-04EB6FF0CD98}" dt="2025-09-17T18:13:18.441" v="14" actId="20577"/>
          <ac:spMkLst>
            <pc:docMk/>
            <pc:sldMk cId="644018544" sldId="262"/>
            <ac:spMk id="4" creationId="{AA829334-439F-1128-48D8-CF86B8F8E5B8}"/>
          </ac:spMkLst>
        </pc:spChg>
        <pc:spChg chg="add mod">
          <ac:chgData name="Harsh Makde" userId="31db5fc5d73393c6" providerId="LiveId" clId="{288E4968-82BD-4AE8-84B4-04EB6FF0CD98}" dt="2025-09-18T07:39:51.952" v="691" actId="207"/>
          <ac:spMkLst>
            <pc:docMk/>
            <pc:sldMk cId="644018544" sldId="262"/>
            <ac:spMk id="8" creationId="{EB6DCBC5-6203-BB5E-D9AD-2FE2C55EEC38}"/>
          </ac:spMkLst>
        </pc:spChg>
        <pc:spChg chg="add mod">
          <ac:chgData name="Harsh Makde" userId="31db5fc5d73393c6" providerId="LiveId" clId="{288E4968-82BD-4AE8-84B4-04EB6FF0CD98}" dt="2025-09-18T07:42:04.234" v="696" actId="207"/>
          <ac:spMkLst>
            <pc:docMk/>
            <pc:sldMk cId="644018544" sldId="262"/>
            <ac:spMk id="9" creationId="{51EE3169-D28E-0486-27B3-040ED3943929}"/>
          </ac:spMkLst>
        </pc:spChg>
        <pc:spChg chg="add mod">
          <ac:chgData name="Harsh Makde" userId="31db5fc5d73393c6" providerId="LiveId" clId="{288E4968-82BD-4AE8-84B4-04EB6FF0CD98}" dt="2025-09-18T07:41:55.407" v="695" actId="207"/>
          <ac:spMkLst>
            <pc:docMk/>
            <pc:sldMk cId="644018544" sldId="262"/>
            <ac:spMk id="12" creationId="{667277F4-DB6C-F61C-2457-7D8E8E808C91}"/>
          </ac:spMkLst>
        </pc:spChg>
        <pc:spChg chg="add mod">
          <ac:chgData name="Harsh Makde" userId="31db5fc5d73393c6" providerId="LiveId" clId="{288E4968-82BD-4AE8-84B4-04EB6FF0CD98}" dt="2025-09-18T07:41:44.755" v="694" actId="207"/>
          <ac:spMkLst>
            <pc:docMk/>
            <pc:sldMk cId="644018544" sldId="262"/>
            <ac:spMk id="13" creationId="{E3CA8132-83F6-E9B5-244B-4BFDD426D332}"/>
          </ac:spMkLst>
        </pc:spChg>
        <pc:spChg chg="mod">
          <ac:chgData name="Harsh Makde" userId="31db5fc5d73393c6" providerId="LiveId" clId="{288E4968-82BD-4AE8-84B4-04EB6FF0CD98}" dt="2025-09-17T18:14:45.585" v="46"/>
          <ac:spMkLst>
            <pc:docMk/>
            <pc:sldMk cId="644018544" sldId="262"/>
            <ac:spMk id="14" creationId="{E7123F5B-54DA-D25F-DCE3-FA97204D0F3F}"/>
          </ac:spMkLst>
        </pc:spChg>
        <pc:spChg chg="del">
          <ac:chgData name="Harsh Makde" userId="31db5fc5d73393c6" providerId="LiveId" clId="{288E4968-82BD-4AE8-84B4-04EB6FF0CD98}" dt="2025-09-17T18:13:03.715" v="11" actId="478"/>
          <ac:spMkLst>
            <pc:docMk/>
            <pc:sldMk cId="644018544" sldId="262"/>
            <ac:spMk id="15" creationId="{5EA532DD-83F3-7754-73CC-6CD7581A98D7}"/>
          </ac:spMkLst>
        </pc:spChg>
        <pc:spChg chg="del">
          <ac:chgData name="Harsh Makde" userId="31db5fc5d73393c6" providerId="LiveId" clId="{288E4968-82BD-4AE8-84B4-04EB6FF0CD98}" dt="2025-09-17T18:13:03.715" v="11" actId="478"/>
          <ac:spMkLst>
            <pc:docMk/>
            <pc:sldMk cId="644018544" sldId="262"/>
            <ac:spMk id="16" creationId="{EDE2434D-CFF5-B4B2-29D3-418DA09C112B}"/>
          </ac:spMkLst>
        </pc:spChg>
        <pc:spChg chg="del">
          <ac:chgData name="Harsh Makde" userId="31db5fc5d73393c6" providerId="LiveId" clId="{288E4968-82BD-4AE8-84B4-04EB6FF0CD98}" dt="2025-09-17T18:13:03.715" v="11" actId="478"/>
          <ac:spMkLst>
            <pc:docMk/>
            <pc:sldMk cId="644018544" sldId="262"/>
            <ac:spMk id="17" creationId="{0BFD6CD7-2E2D-4DCD-B0D1-D590EADDED34}"/>
          </ac:spMkLst>
        </pc:spChg>
        <pc:spChg chg="del">
          <ac:chgData name="Harsh Makde" userId="31db5fc5d73393c6" providerId="LiveId" clId="{288E4968-82BD-4AE8-84B4-04EB6FF0CD98}" dt="2025-09-17T18:13:03.715" v="11" actId="478"/>
          <ac:spMkLst>
            <pc:docMk/>
            <pc:sldMk cId="644018544" sldId="262"/>
            <ac:spMk id="18" creationId="{4D1A6B7D-22BC-B426-14C8-77CC10FB8A7F}"/>
          </ac:spMkLst>
        </pc:spChg>
        <pc:spChg chg="del">
          <ac:chgData name="Harsh Makde" userId="31db5fc5d73393c6" providerId="LiveId" clId="{288E4968-82BD-4AE8-84B4-04EB6FF0CD98}" dt="2025-09-17T18:13:03.715" v="11" actId="478"/>
          <ac:spMkLst>
            <pc:docMk/>
            <pc:sldMk cId="644018544" sldId="262"/>
            <ac:spMk id="19" creationId="{C61CF89E-58E2-EC4D-5932-C1047CE00A8C}"/>
          </ac:spMkLst>
        </pc:spChg>
        <pc:spChg chg="del">
          <ac:chgData name="Harsh Makde" userId="31db5fc5d73393c6" providerId="LiveId" clId="{288E4968-82BD-4AE8-84B4-04EB6FF0CD98}" dt="2025-09-17T18:13:03.715" v="11" actId="478"/>
          <ac:spMkLst>
            <pc:docMk/>
            <pc:sldMk cId="644018544" sldId="262"/>
            <ac:spMk id="20" creationId="{A860B89F-4793-4A09-741E-86E5F5A76C5B}"/>
          </ac:spMkLst>
        </pc:spChg>
        <pc:spChg chg="add mod">
          <ac:chgData name="Harsh Makde" userId="31db5fc5d73393c6" providerId="LiveId" clId="{288E4968-82BD-4AE8-84B4-04EB6FF0CD98}" dt="2025-09-18T07:41:33.998" v="693" actId="207"/>
          <ac:spMkLst>
            <pc:docMk/>
            <pc:sldMk cId="644018544" sldId="262"/>
            <ac:spMk id="21" creationId="{A7FFB760-6B81-F886-6246-ED37515ED879}"/>
          </ac:spMkLst>
        </pc:spChg>
        <pc:spChg chg="add mod">
          <ac:chgData name="Harsh Makde" userId="31db5fc5d73393c6" providerId="LiveId" clId="{288E4968-82BD-4AE8-84B4-04EB6FF0CD98}" dt="2025-09-18T07:41:24.012" v="692" actId="207"/>
          <ac:spMkLst>
            <pc:docMk/>
            <pc:sldMk cId="644018544" sldId="262"/>
            <ac:spMk id="22" creationId="{1EE50AF5-59E4-D19A-52F0-6C78FC8D75E5}"/>
          </ac:spMkLst>
        </pc:spChg>
        <pc:grpChg chg="mod">
          <ac:chgData name="Harsh Makde" userId="31db5fc5d73393c6" providerId="LiveId" clId="{288E4968-82BD-4AE8-84B4-04EB6FF0CD98}" dt="2025-09-17T18:34:07.213" v="387" actId="1076"/>
          <ac:grpSpMkLst>
            <pc:docMk/>
            <pc:sldMk cId="644018544" sldId="262"/>
            <ac:grpSpMk id="2" creationId="{B808F1D8-F246-35AB-5D71-4AE40790BD71}"/>
          </ac:grpSpMkLst>
        </pc:grpChg>
        <pc:picChg chg="add del mod">
          <ac:chgData name="Harsh Makde" userId="31db5fc5d73393c6" providerId="LiveId" clId="{288E4968-82BD-4AE8-84B4-04EB6FF0CD98}" dt="2025-09-17T18:27:00.899" v="344" actId="478"/>
          <ac:picMkLst>
            <pc:docMk/>
            <pc:sldMk cId="644018544" sldId="262"/>
            <ac:picMk id="5" creationId="{F04FEF91-E280-B220-5436-10ABEE35AA75}"/>
          </ac:picMkLst>
        </pc:picChg>
        <pc:cxnChg chg="add mod">
          <ac:chgData name="Harsh Makde" userId="31db5fc5d73393c6" providerId="LiveId" clId="{288E4968-82BD-4AE8-84B4-04EB6FF0CD98}" dt="2025-09-17T18:34:27.177" v="388" actId="1076"/>
          <ac:cxnSpMkLst>
            <pc:docMk/>
            <pc:sldMk cId="644018544" sldId="262"/>
            <ac:cxnSpMk id="24" creationId="{F7C5FB33-95E4-E63A-D9A7-A1CC79E4CC65}"/>
          </ac:cxnSpMkLst>
        </pc:cxnChg>
        <pc:cxnChg chg="add del mod">
          <ac:chgData name="Harsh Makde" userId="31db5fc5d73393c6" providerId="LiveId" clId="{288E4968-82BD-4AE8-84B4-04EB6FF0CD98}" dt="2025-09-17T18:32:11.525" v="376" actId="478"/>
          <ac:cxnSpMkLst>
            <pc:docMk/>
            <pc:sldMk cId="644018544" sldId="262"/>
            <ac:cxnSpMk id="26" creationId="{B1FD66BD-7F55-2701-0784-E698EE40CF22}"/>
          </ac:cxnSpMkLst>
        </pc:cxnChg>
        <pc:cxnChg chg="add mod">
          <ac:chgData name="Harsh Makde" userId="31db5fc5d73393c6" providerId="LiveId" clId="{288E4968-82BD-4AE8-84B4-04EB6FF0CD98}" dt="2025-09-17T18:33:20.430" v="383" actId="208"/>
          <ac:cxnSpMkLst>
            <pc:docMk/>
            <pc:sldMk cId="644018544" sldId="262"/>
            <ac:cxnSpMk id="28" creationId="{FB816008-8CDF-7D65-059E-41C7B270786C}"/>
          </ac:cxnSpMkLst>
        </pc:cxnChg>
        <pc:cxnChg chg="add mod">
          <ac:chgData name="Harsh Makde" userId="31db5fc5d73393c6" providerId="LiveId" clId="{288E4968-82BD-4AE8-84B4-04EB6FF0CD98}" dt="2025-09-17T18:34:27.177" v="388" actId="1076"/>
          <ac:cxnSpMkLst>
            <pc:docMk/>
            <pc:sldMk cId="644018544" sldId="262"/>
            <ac:cxnSpMk id="30" creationId="{F05D8B08-C4F5-6B3D-A111-8AA73321DEE4}"/>
          </ac:cxnSpMkLst>
        </pc:cxnChg>
        <pc:cxnChg chg="add mod">
          <ac:chgData name="Harsh Makde" userId="31db5fc5d73393c6" providerId="LiveId" clId="{288E4968-82BD-4AE8-84B4-04EB6FF0CD98}" dt="2025-09-17T18:34:27.177" v="388" actId="1076"/>
          <ac:cxnSpMkLst>
            <pc:docMk/>
            <pc:sldMk cId="644018544" sldId="262"/>
            <ac:cxnSpMk id="32" creationId="{2E04EDC3-A83D-BB70-554C-F806C7C25B25}"/>
          </ac:cxnSpMkLst>
        </pc:cxnChg>
        <pc:cxnChg chg="add mod">
          <ac:chgData name="Harsh Makde" userId="31db5fc5d73393c6" providerId="LiveId" clId="{288E4968-82BD-4AE8-84B4-04EB6FF0CD98}" dt="2025-09-17T18:34:27.177" v="388" actId="1076"/>
          <ac:cxnSpMkLst>
            <pc:docMk/>
            <pc:sldMk cId="644018544" sldId="262"/>
            <ac:cxnSpMk id="35" creationId="{FF117344-44F0-EB2E-3E02-77810A81CB7B}"/>
          </ac:cxnSpMkLst>
        </pc:cxnChg>
      </pc:sldChg>
      <pc:sldChg chg="add del setBg">
        <pc:chgData name="Harsh Makde" userId="31db5fc5d73393c6" providerId="LiveId" clId="{288E4968-82BD-4AE8-84B4-04EB6FF0CD98}" dt="2025-09-17T18:12:35.640" v="9"/>
        <pc:sldMkLst>
          <pc:docMk/>
          <pc:sldMk cId="2242500203" sldId="262"/>
        </pc:sldMkLst>
      </pc:sldChg>
      <pc:sldChg chg="add del setBg">
        <pc:chgData name="Harsh Makde" userId="31db5fc5d73393c6" providerId="LiveId" clId="{288E4968-82BD-4AE8-84B4-04EB6FF0CD98}" dt="2025-09-17T18:12:24.297" v="4"/>
        <pc:sldMkLst>
          <pc:docMk/>
          <pc:sldMk cId="2044439404" sldId="263"/>
        </pc:sldMkLst>
      </pc:sldChg>
      <pc:sldChg chg="addSp delSp modSp add mod">
        <pc:chgData name="Harsh Makde" userId="31db5fc5d73393c6" providerId="LiveId" clId="{288E4968-82BD-4AE8-84B4-04EB6FF0CD98}" dt="2025-09-17T19:03:00.198" v="433" actId="1076"/>
        <pc:sldMkLst>
          <pc:docMk/>
          <pc:sldMk cId="3768405101" sldId="263"/>
        </pc:sldMkLst>
        <pc:spChg chg="mod">
          <ac:chgData name="Harsh Makde" userId="31db5fc5d73393c6" providerId="LiveId" clId="{288E4968-82BD-4AE8-84B4-04EB6FF0CD98}" dt="2025-09-17T18:59:36.392" v="399" actId="20577"/>
          <ac:spMkLst>
            <pc:docMk/>
            <pc:sldMk cId="3768405101" sldId="263"/>
            <ac:spMk id="4" creationId="{A68EF396-3BE1-F0CD-E0B1-C884C446FB19}"/>
          </ac:spMkLst>
        </pc:spChg>
        <pc:spChg chg="del">
          <ac:chgData name="Harsh Makde" userId="31db5fc5d73393c6" providerId="LiveId" clId="{288E4968-82BD-4AE8-84B4-04EB6FF0CD98}" dt="2025-09-17T18:59:27.172" v="390" actId="478"/>
          <ac:spMkLst>
            <pc:docMk/>
            <pc:sldMk cId="3768405101" sldId="263"/>
            <ac:spMk id="14" creationId="{3EBFFA85-8069-AD55-06AA-F1301D3CAFD0}"/>
          </ac:spMkLst>
        </pc:spChg>
        <pc:spChg chg="del">
          <ac:chgData name="Harsh Makde" userId="31db5fc5d73393c6" providerId="LiveId" clId="{288E4968-82BD-4AE8-84B4-04EB6FF0CD98}" dt="2025-09-17T18:59:27.172" v="390" actId="478"/>
          <ac:spMkLst>
            <pc:docMk/>
            <pc:sldMk cId="3768405101" sldId="263"/>
            <ac:spMk id="15" creationId="{ABF5BAC8-B681-712A-F881-045959A81E35}"/>
          </ac:spMkLst>
        </pc:spChg>
        <pc:spChg chg="del">
          <ac:chgData name="Harsh Makde" userId="31db5fc5d73393c6" providerId="LiveId" clId="{288E4968-82BD-4AE8-84B4-04EB6FF0CD98}" dt="2025-09-17T18:59:27.172" v="390" actId="478"/>
          <ac:spMkLst>
            <pc:docMk/>
            <pc:sldMk cId="3768405101" sldId="263"/>
            <ac:spMk id="16" creationId="{ADC55BC1-A7B1-4F5C-3EDC-DC05C915D3CB}"/>
          </ac:spMkLst>
        </pc:spChg>
        <pc:spChg chg="del">
          <ac:chgData name="Harsh Makde" userId="31db5fc5d73393c6" providerId="LiveId" clId="{288E4968-82BD-4AE8-84B4-04EB6FF0CD98}" dt="2025-09-17T18:59:27.172" v="390" actId="478"/>
          <ac:spMkLst>
            <pc:docMk/>
            <pc:sldMk cId="3768405101" sldId="263"/>
            <ac:spMk id="17" creationId="{778F26C2-B4C5-4601-588B-0A4E5A680EF2}"/>
          </ac:spMkLst>
        </pc:spChg>
        <pc:spChg chg="del">
          <ac:chgData name="Harsh Makde" userId="31db5fc5d73393c6" providerId="LiveId" clId="{288E4968-82BD-4AE8-84B4-04EB6FF0CD98}" dt="2025-09-17T18:59:27.172" v="390" actId="478"/>
          <ac:spMkLst>
            <pc:docMk/>
            <pc:sldMk cId="3768405101" sldId="263"/>
            <ac:spMk id="18" creationId="{B2A62C3E-F4D9-1EEE-1FCC-A35DDE817BBA}"/>
          </ac:spMkLst>
        </pc:spChg>
        <pc:spChg chg="del mod">
          <ac:chgData name="Harsh Makde" userId="31db5fc5d73393c6" providerId="LiveId" clId="{288E4968-82BD-4AE8-84B4-04EB6FF0CD98}" dt="2025-09-17T19:01:01.204" v="414"/>
          <ac:spMkLst>
            <pc:docMk/>
            <pc:sldMk cId="3768405101" sldId="263"/>
            <ac:spMk id="19" creationId="{0B16E1C9-21C4-9F6E-5442-47B09D6AD283}"/>
          </ac:spMkLst>
        </pc:spChg>
        <pc:spChg chg="del">
          <ac:chgData name="Harsh Makde" userId="31db5fc5d73393c6" providerId="LiveId" clId="{288E4968-82BD-4AE8-84B4-04EB6FF0CD98}" dt="2025-09-17T18:59:27.172" v="390" actId="478"/>
          <ac:spMkLst>
            <pc:docMk/>
            <pc:sldMk cId="3768405101" sldId="263"/>
            <ac:spMk id="22" creationId="{0D38D38B-D17E-8D31-2260-5C5A02B41947}"/>
          </ac:spMkLst>
        </pc:spChg>
        <pc:spChg chg="del">
          <ac:chgData name="Harsh Makde" userId="31db5fc5d73393c6" providerId="LiveId" clId="{288E4968-82BD-4AE8-84B4-04EB6FF0CD98}" dt="2025-09-17T18:59:27.172" v="390" actId="478"/>
          <ac:spMkLst>
            <pc:docMk/>
            <pc:sldMk cId="3768405101" sldId="263"/>
            <ac:spMk id="24" creationId="{8AC79CAB-02E4-5BB3-2AB3-37EF48C267BB}"/>
          </ac:spMkLst>
        </pc:spChg>
        <pc:spChg chg="del">
          <ac:chgData name="Harsh Makde" userId="31db5fc5d73393c6" providerId="LiveId" clId="{288E4968-82BD-4AE8-84B4-04EB6FF0CD98}" dt="2025-09-17T18:59:27.172" v="390" actId="478"/>
          <ac:spMkLst>
            <pc:docMk/>
            <pc:sldMk cId="3768405101" sldId="263"/>
            <ac:spMk id="25" creationId="{6A914588-3511-721D-0BD5-F3552AE8CEAE}"/>
          </ac:spMkLst>
        </pc:spChg>
        <pc:spChg chg="del">
          <ac:chgData name="Harsh Makde" userId="31db5fc5d73393c6" providerId="LiveId" clId="{288E4968-82BD-4AE8-84B4-04EB6FF0CD98}" dt="2025-09-17T18:59:27.172" v="390" actId="478"/>
          <ac:spMkLst>
            <pc:docMk/>
            <pc:sldMk cId="3768405101" sldId="263"/>
            <ac:spMk id="26" creationId="{7B99E5D8-DA66-3485-0D70-33C9181F3C28}"/>
          </ac:spMkLst>
        </pc:spChg>
        <pc:picChg chg="add mod">
          <ac:chgData name="Harsh Makde" userId="31db5fc5d73393c6" providerId="LiveId" clId="{288E4968-82BD-4AE8-84B4-04EB6FF0CD98}" dt="2025-09-17T19:03:00.198" v="433" actId="1076"/>
          <ac:picMkLst>
            <pc:docMk/>
            <pc:sldMk cId="3768405101" sldId="263"/>
            <ac:picMk id="8" creationId="{A0AF5CB3-3305-33E5-F3D2-F71C194C5261}"/>
          </ac:picMkLst>
        </pc:picChg>
        <pc:picChg chg="add mod">
          <ac:chgData name="Harsh Makde" userId="31db5fc5d73393c6" providerId="LiveId" clId="{288E4968-82BD-4AE8-84B4-04EB6FF0CD98}" dt="2025-09-17T19:02:54.820" v="432" actId="1076"/>
          <ac:picMkLst>
            <pc:docMk/>
            <pc:sldMk cId="3768405101" sldId="263"/>
            <ac:picMk id="10" creationId="{F4681CF0-997B-6032-4065-9CFB5DA3C847}"/>
          </ac:picMkLst>
        </pc:picChg>
        <pc:picChg chg="add mod">
          <ac:chgData name="Harsh Makde" userId="31db5fc5d73393c6" providerId="LiveId" clId="{288E4968-82BD-4AE8-84B4-04EB6FF0CD98}" dt="2025-09-17T19:02:20.275" v="426" actId="1076"/>
          <ac:picMkLst>
            <pc:docMk/>
            <pc:sldMk cId="3768405101" sldId="263"/>
            <ac:picMk id="20" creationId="{79277FC0-0A9C-00AF-A997-72C5B6BCE7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019F1-8026-42E3-B261-4BCFB9A23FB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D2E7E-93A3-4200-B967-D64949B1E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66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D2E7E-93A3-4200-B967-D64949B1EAB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24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09030" y="0"/>
            <a:ext cx="8469941" cy="11225528"/>
          </a:xfrm>
          <a:custGeom>
            <a:avLst/>
            <a:gdLst/>
            <a:ahLst/>
            <a:cxnLst/>
            <a:rect l="l" t="t" r="r" b="b"/>
            <a:pathLst>
              <a:path w="8469941" h="11225528">
                <a:moveTo>
                  <a:pt x="0" y="0"/>
                </a:moveTo>
                <a:lnTo>
                  <a:pt x="8469940" y="0"/>
                </a:lnTo>
                <a:lnTo>
                  <a:pt x="8469940" y="11225528"/>
                </a:lnTo>
                <a:lnTo>
                  <a:pt x="0" y="11225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15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-452039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CODE VERSE HACKATHON 2025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063138" y="390103"/>
            <a:ext cx="2392325" cy="1287253"/>
            <a:chOff x="0" y="0"/>
            <a:chExt cx="3189767" cy="17163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9732" cy="1716355"/>
            </a:xfrm>
            <a:custGeom>
              <a:avLst/>
              <a:gdLst/>
              <a:ahLst/>
              <a:cxnLst/>
              <a:rect l="l" t="t" r="r" b="b"/>
              <a:pathLst>
                <a:path w="3189732" h="1716355">
                  <a:moveTo>
                    <a:pt x="0" y="0"/>
                  </a:moveTo>
                  <a:lnTo>
                    <a:pt x="3189732" y="0"/>
                  </a:lnTo>
                  <a:lnTo>
                    <a:pt x="3189732" y="1716355"/>
                  </a:lnTo>
                  <a:lnTo>
                    <a:pt x="0" y="17163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61040" r="-1" b="-61039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561781" y="390103"/>
            <a:ext cx="933839" cy="1277194"/>
            <a:chOff x="0" y="0"/>
            <a:chExt cx="1245119" cy="17029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7" b="-26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720871" y="1777198"/>
            <a:ext cx="14543224" cy="5368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640"/>
              </a:lnSpc>
            </a:pPr>
            <a:endParaRPr lang="en-IN" dirty="0">
              <a:solidFill>
                <a:schemeClr val="bg1"/>
              </a:solidFill>
              <a:latin typeface="Garamond Bold"/>
            </a:endParaRPr>
          </a:p>
          <a:p>
            <a:pPr marL="506578" lvl="2" algn="just">
              <a:lnSpc>
                <a:spcPts val="8640"/>
              </a:lnSpc>
            </a:pPr>
            <a:r>
              <a:rPr lang="en-US" sz="3600" dirty="0">
                <a:solidFill>
                  <a:schemeClr val="bg1"/>
                </a:solidFill>
                <a:latin typeface="Garamond Bold"/>
                <a:ea typeface="League Spartan"/>
                <a:cs typeface="League Spartan"/>
                <a:sym typeface="League Spartan"/>
              </a:rPr>
              <a:t>Problem Statement Title-</a:t>
            </a:r>
          </a:p>
          <a:p>
            <a:pPr marL="506578" lvl="2" algn="just">
              <a:lnSpc>
                <a:spcPts val="8640"/>
              </a:lnSpc>
            </a:pPr>
            <a:endParaRPr lang="en-US" sz="3600" dirty="0">
              <a:solidFill>
                <a:schemeClr val="bg1"/>
              </a:solidFill>
              <a:latin typeface="Garamond Bold"/>
              <a:ea typeface="League Spartan"/>
              <a:cs typeface="League Spartan"/>
              <a:sym typeface="League Spartan"/>
            </a:endParaRPr>
          </a:p>
          <a:p>
            <a:pPr marL="760095" lvl="2" indent="-253365" algn="just">
              <a:lnSpc>
                <a:spcPts val="8640"/>
              </a:lnSpc>
              <a:buFont typeface="Arial"/>
              <a:buChar char="⚬"/>
            </a:pPr>
            <a:r>
              <a:rPr lang="en-US" sz="3600" dirty="0">
                <a:solidFill>
                  <a:schemeClr val="bg1"/>
                </a:solidFill>
                <a:latin typeface="Garamond Bold"/>
                <a:ea typeface="League Spartan"/>
                <a:cs typeface="League Spartan"/>
                <a:sym typeface="League Spartan"/>
              </a:rPr>
              <a:t>Team Name-</a:t>
            </a:r>
            <a:r>
              <a:rPr lang="en-US" sz="3600" dirty="0" err="1">
                <a:solidFill>
                  <a:schemeClr val="bg1"/>
                </a:solidFill>
                <a:latin typeface="Garamond Bold"/>
                <a:ea typeface="League Spartan"/>
                <a:cs typeface="League Spartan"/>
                <a:sym typeface="League Spartan"/>
              </a:rPr>
              <a:t>TrailBlazers</a:t>
            </a:r>
            <a:endParaRPr lang="en-US" sz="3600" dirty="0">
              <a:solidFill>
                <a:schemeClr val="bg1"/>
              </a:solidFill>
              <a:latin typeface="Garamond Bold"/>
              <a:ea typeface="League Spartan"/>
              <a:cs typeface="League Spartan"/>
              <a:sym typeface="League Spartan"/>
            </a:endParaRPr>
          </a:p>
          <a:p>
            <a:pPr marL="760095" lvl="2" indent="-253365" algn="just">
              <a:lnSpc>
                <a:spcPts val="8640"/>
              </a:lnSpc>
              <a:buFont typeface="Arial"/>
              <a:buChar char="⚬"/>
            </a:pPr>
            <a:r>
              <a:rPr lang="en-US" sz="3600" dirty="0">
                <a:solidFill>
                  <a:schemeClr val="bg1"/>
                </a:solidFill>
                <a:latin typeface="Garamond Bold"/>
                <a:ea typeface="League Spartan"/>
                <a:cs typeface="League Spartan"/>
                <a:sym typeface="League Spartan"/>
              </a:rPr>
              <a:t>Team Members-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3854089" y="6972300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8779289" y="4109883"/>
            <a:ext cx="9704451" cy="6088856"/>
            <a:chOff x="-5054004" y="3551237"/>
            <a:chExt cx="17632805" cy="8118475"/>
          </a:xfrm>
        </p:grpSpPr>
        <p:sp>
          <p:nvSpPr>
            <p:cNvPr id="13" name="Freeform 13"/>
            <p:cNvSpPr/>
            <p:nvPr/>
          </p:nvSpPr>
          <p:spPr>
            <a:xfrm>
              <a:off x="-5054004" y="3551237"/>
              <a:ext cx="17632805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/>
              </a:stretch>
            </a:blip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163A470-737B-25A7-2340-E3B6866082D0}"/>
              </a:ext>
            </a:extLst>
          </p:cNvPr>
          <p:cNvSpPr txBox="1"/>
          <p:nvPr/>
        </p:nvSpPr>
        <p:spPr>
          <a:xfrm>
            <a:off x="1480372" y="4232225"/>
            <a:ext cx="1337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Garamond Bold" panose="02020804030307010803" pitchFamily="18" charset="0"/>
              </a:rPr>
              <a:t>AI Powered Solution for Marine Fouling Detection &amp; Classification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3FD156-5F34-D845-ADD3-6C90FC3B1F3D}"/>
              </a:ext>
            </a:extLst>
          </p:cNvPr>
          <p:cNvSpPr txBox="1"/>
          <p:nvPr/>
        </p:nvSpPr>
        <p:spPr>
          <a:xfrm>
            <a:off x="4953000" y="6447699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Garamond Bold" panose="02020804030307010803" pitchFamily="18" charset="0"/>
              </a:rPr>
              <a:t>Aryan Kulkarni,</a:t>
            </a:r>
          </a:p>
          <a:p>
            <a:r>
              <a:rPr lang="en-IN" sz="3600" dirty="0">
                <a:solidFill>
                  <a:schemeClr val="bg1"/>
                </a:solidFill>
                <a:latin typeface="Garamond Bold" panose="02020804030307010803" pitchFamily="18" charset="0"/>
              </a:rPr>
              <a:t>Mihir Kulkarni,</a:t>
            </a:r>
          </a:p>
          <a:p>
            <a:r>
              <a:rPr lang="en-IN" sz="3600">
                <a:solidFill>
                  <a:schemeClr val="bg1"/>
                </a:solidFill>
                <a:latin typeface="Garamond Bold" panose="02020804030307010803" pitchFamily="18" charset="0"/>
              </a:rPr>
              <a:t>Swaroop Lenka,</a:t>
            </a:r>
            <a:endParaRPr lang="en-IN" sz="3600" dirty="0">
              <a:solidFill>
                <a:schemeClr val="bg1"/>
              </a:solidFill>
              <a:latin typeface="Garamond Bold" panose="02020804030307010803" pitchFamily="18" charset="0"/>
            </a:endParaRPr>
          </a:p>
          <a:p>
            <a:r>
              <a:rPr lang="en-IN" sz="3600" dirty="0">
                <a:solidFill>
                  <a:schemeClr val="bg1"/>
                </a:solidFill>
                <a:latin typeface="Garamond Bold" panose="02020804030307010803" pitchFamily="18" charset="0"/>
              </a:rPr>
              <a:t>Harsh Makde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-12700" y="414384"/>
            <a:ext cx="18287974" cy="1237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4800" b="1" dirty="0">
                <a:solidFill>
                  <a:schemeClr val="bg1"/>
                </a:solidFill>
                <a:latin typeface="Garamond Bold"/>
                <a:ea typeface="Bricolage Grotesque Extra Bold" pitchFamily="34" charset="-122"/>
                <a:cs typeface="Bricolage Grotesque Extra Bold" pitchFamily="34" charset="-120"/>
              </a:rPr>
              <a:t>Intelligent Marine Fouling Management</a:t>
            </a:r>
            <a:endParaRPr lang="en-US" sz="4800" dirty="0">
              <a:solidFill>
                <a:schemeClr val="bg1"/>
              </a:solidFill>
              <a:latin typeface="Garamond Bold"/>
            </a:endParaRPr>
          </a:p>
          <a:p>
            <a:pPr algn="ctr">
              <a:lnSpc>
                <a:spcPts val="5039"/>
              </a:lnSpc>
            </a:pPr>
            <a:r>
              <a:rPr lang="en-US" sz="3200" b="1" dirty="0">
                <a:solidFill>
                  <a:schemeClr val="bg1"/>
                </a:solidFill>
                <a:latin typeface="Garamond Bold"/>
                <a:ea typeface="Bricolage Grotesque Extra Bold" pitchFamily="34" charset="-122"/>
                <a:cs typeface="Bricolage Grotesque Extra Bold" pitchFamily="34" charset="-120"/>
              </a:rPr>
              <a:t>Our Solution: An AI-Powered Intelligent Image-Based System</a:t>
            </a:r>
            <a:endParaRPr lang="en-US" sz="3200" dirty="0">
              <a:solidFill>
                <a:schemeClr val="bg1"/>
              </a:solidFill>
              <a:latin typeface="Garamond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4F61BE4-8EE5-8C30-69FA-83FA29A74235}"/>
              </a:ext>
            </a:extLst>
          </p:cNvPr>
          <p:cNvSpPr txBox="1"/>
          <p:nvPr/>
        </p:nvSpPr>
        <p:spPr>
          <a:xfrm>
            <a:off x="1069023" y="3088116"/>
            <a:ext cx="421147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Garamond Bold"/>
                <a:ea typeface="Bricolage Grotesque Extra Bold" pitchFamily="34" charset="-122"/>
                <a:cs typeface="Bricolage Grotesque Extra Bold" pitchFamily="34" charset="-120"/>
              </a:rPr>
              <a:t>Automated Detection</a:t>
            </a:r>
            <a:endParaRPr lang="en-US" sz="3200" b="1" dirty="0">
              <a:solidFill>
                <a:schemeClr val="bg1"/>
              </a:solidFill>
              <a:latin typeface="Garamond Bold"/>
            </a:endParaRPr>
          </a:p>
          <a:p>
            <a:pPr algn="ctr"/>
            <a:endParaRPr lang="en-US" sz="3200" b="1" dirty="0">
              <a:solidFill>
                <a:schemeClr val="bg1"/>
              </a:solidFill>
              <a:latin typeface="Garamond Bold"/>
              <a:ea typeface="Montserrat" pitchFamily="34" charset="-122"/>
              <a:cs typeface="Montserrat" pitchFamily="34" charset="-120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Our system automatically detects various fouling species(algae, barnacles, mussels, microorganisms) on ship hulls.</a:t>
            </a:r>
            <a:endParaRPr lang="en-US" sz="2400" dirty="0">
              <a:solidFill>
                <a:schemeClr val="bg1"/>
              </a:solidFill>
              <a:latin typeface="Garamond Bold"/>
            </a:endParaRPr>
          </a:p>
          <a:p>
            <a:endParaRPr lang="en-IN" sz="2400" dirty="0">
              <a:latin typeface="Garamond 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292F4D-F61D-B40A-803B-C4018DF81FBE}"/>
              </a:ext>
            </a:extLst>
          </p:cNvPr>
          <p:cNvSpPr txBox="1"/>
          <p:nvPr/>
        </p:nvSpPr>
        <p:spPr>
          <a:xfrm>
            <a:off x="6529733" y="3106636"/>
            <a:ext cx="466705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Garamond Bold"/>
                <a:ea typeface="Bricolage Grotesque Extra Bold" pitchFamily="34" charset="-122"/>
                <a:cs typeface="Bricolage Grotesque Extra Bold" pitchFamily="34" charset="-120"/>
              </a:rPr>
              <a:t>Density Classification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Garamond Bold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It classifies fouling density into Low, Medium, and High levels, providing critical data for maintenance planning.</a:t>
            </a:r>
            <a:endParaRPr lang="en-US" sz="2400" dirty="0">
              <a:solidFill>
                <a:schemeClr val="bg1"/>
              </a:solidFill>
              <a:latin typeface="Garamond Bold"/>
            </a:endParaRPr>
          </a:p>
          <a:p>
            <a:pPr algn="just"/>
            <a:endParaRPr lang="en-IN" sz="2400" dirty="0">
              <a:latin typeface="Garamond Bol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5D45FD-38D2-E0CC-15FA-5ED10F2A9ECE}"/>
              </a:ext>
            </a:extLst>
          </p:cNvPr>
          <p:cNvSpPr txBox="1"/>
          <p:nvPr/>
        </p:nvSpPr>
        <p:spPr>
          <a:xfrm>
            <a:off x="12471420" y="3119336"/>
            <a:ext cx="48405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Garamond Bold"/>
                <a:ea typeface="Bricolage Grotesque Extra Bold" pitchFamily="34" charset="-122"/>
                <a:cs typeface="Bricolage Grotesque Extra Bold" pitchFamily="34" charset="-120"/>
              </a:rPr>
              <a:t>Real-Time Insights</a:t>
            </a:r>
          </a:p>
          <a:p>
            <a:endParaRPr lang="en-US" sz="2400" dirty="0">
              <a:solidFill>
                <a:schemeClr val="bg1"/>
              </a:solidFill>
              <a:latin typeface="Garamond Bold"/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A visual dashboard provides the Indian Navy with immediate insights to plan maintenance, optimize fuel, and ensure operational readiness.</a:t>
            </a:r>
            <a:endParaRPr lang="en-US" sz="2400" dirty="0">
              <a:solidFill>
                <a:schemeClr val="bg1"/>
              </a:solidFill>
              <a:latin typeface="Garamond Bold"/>
            </a:endParaRPr>
          </a:p>
          <a:p>
            <a:endParaRPr lang="en-IN" sz="2400" dirty="0">
              <a:latin typeface="Garamond 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6D2037-9ED9-F87B-4C76-BE006AE4092F}"/>
              </a:ext>
            </a:extLst>
          </p:cNvPr>
          <p:cNvSpPr txBox="1"/>
          <p:nvPr/>
        </p:nvSpPr>
        <p:spPr>
          <a:xfrm>
            <a:off x="1154843" y="6362900"/>
            <a:ext cx="100419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Garamond Bold"/>
                <a:ea typeface="Bricolage Grotesque Extra Bold" pitchFamily="34" charset="-122"/>
                <a:cs typeface="Bricolage Grotesque Extra Bold" pitchFamily="34" charset="-120"/>
              </a:rPr>
              <a:t>Innovation &amp; Uniqueness</a:t>
            </a:r>
            <a:endParaRPr lang="en-US" sz="3600" b="1" dirty="0">
              <a:solidFill>
                <a:schemeClr val="bg1"/>
              </a:solidFill>
              <a:latin typeface="Garamond Bold"/>
            </a:endParaRPr>
          </a:p>
          <a:p>
            <a:endParaRPr lang="en-IN" sz="2400" dirty="0">
              <a:latin typeface="Garamond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Dual Classification:</a:t>
            </a:r>
            <a:r>
              <a:rPr lang="en-US" sz="2400" dirty="0">
                <a:solidFill>
                  <a:schemeClr val="bg1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 The first system to classify both species and density simultaneously.</a:t>
            </a:r>
            <a:endParaRPr lang="en-US" sz="2400" dirty="0">
              <a:solidFill>
                <a:schemeClr val="bg1"/>
              </a:solidFill>
              <a:latin typeface="Garamond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Automated Inspection:</a:t>
            </a:r>
            <a:r>
              <a:rPr lang="en-US" sz="2400" dirty="0">
                <a:solidFill>
                  <a:schemeClr val="bg1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 Replaces slow and costly manual diver inspections.</a:t>
            </a:r>
            <a:endParaRPr lang="en-US" sz="2400" dirty="0">
              <a:solidFill>
                <a:schemeClr val="bg1"/>
              </a:solidFill>
              <a:latin typeface="Garamond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Adaptable Solution:</a:t>
            </a:r>
            <a:r>
              <a:rPr lang="en-US" sz="2400" dirty="0">
                <a:solidFill>
                  <a:schemeClr val="bg1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 Extendable to offshore platforms, submarines, and underwater sensors.</a:t>
            </a:r>
            <a:endParaRPr lang="en-US" sz="2400" dirty="0">
              <a:solidFill>
                <a:schemeClr val="bg1"/>
              </a:solidFill>
              <a:latin typeface="Garamond Bold"/>
            </a:endParaRPr>
          </a:p>
        </p:txBody>
      </p:sp>
      <p:sp>
        <p:nvSpPr>
          <p:cNvPr id="25" name="Shape 3">
            <a:extLst>
              <a:ext uri="{FF2B5EF4-FFF2-40B4-BE49-F238E27FC236}">
                <a16:creationId xmlns:a16="http://schemas.microsoft.com/office/drawing/2014/main" id="{F95B6142-A9BB-84B3-B5D1-FCB2A8ED4283}"/>
              </a:ext>
            </a:extLst>
          </p:cNvPr>
          <p:cNvSpPr/>
          <p:nvPr/>
        </p:nvSpPr>
        <p:spPr>
          <a:xfrm>
            <a:off x="1069024" y="2645769"/>
            <a:ext cx="4240199" cy="144198"/>
          </a:xfrm>
          <a:prstGeom prst="roundRect">
            <a:avLst>
              <a:gd name="adj" fmla="val 93767"/>
            </a:avLst>
          </a:prstGeom>
          <a:solidFill>
            <a:schemeClr val="bg1"/>
          </a:solidFill>
          <a:ln/>
        </p:spPr>
      </p:sp>
      <p:sp>
        <p:nvSpPr>
          <p:cNvPr id="26" name="Shape 3">
            <a:extLst>
              <a:ext uri="{FF2B5EF4-FFF2-40B4-BE49-F238E27FC236}">
                <a16:creationId xmlns:a16="http://schemas.microsoft.com/office/drawing/2014/main" id="{6E923150-85EE-E152-2470-C211F3B4B13E}"/>
              </a:ext>
            </a:extLst>
          </p:cNvPr>
          <p:cNvSpPr/>
          <p:nvPr/>
        </p:nvSpPr>
        <p:spPr>
          <a:xfrm>
            <a:off x="6529734" y="2645769"/>
            <a:ext cx="4667056" cy="144199"/>
          </a:xfrm>
          <a:prstGeom prst="roundRect">
            <a:avLst>
              <a:gd name="adj" fmla="val 93767"/>
            </a:avLst>
          </a:prstGeom>
          <a:solidFill>
            <a:schemeClr val="bg1"/>
          </a:solidFill>
          <a:ln/>
        </p:spPr>
      </p:sp>
      <p:sp>
        <p:nvSpPr>
          <p:cNvPr id="27" name="Shape 3">
            <a:extLst>
              <a:ext uri="{FF2B5EF4-FFF2-40B4-BE49-F238E27FC236}">
                <a16:creationId xmlns:a16="http://schemas.microsoft.com/office/drawing/2014/main" id="{3AF083B7-15D2-F67A-4416-3029F40EC075}"/>
              </a:ext>
            </a:extLst>
          </p:cNvPr>
          <p:cNvSpPr/>
          <p:nvPr/>
        </p:nvSpPr>
        <p:spPr>
          <a:xfrm>
            <a:off x="12446021" y="2645769"/>
            <a:ext cx="4772954" cy="144199"/>
          </a:xfrm>
          <a:prstGeom prst="roundRect">
            <a:avLst>
              <a:gd name="adj" fmla="val 93767"/>
            </a:avLst>
          </a:prstGeom>
          <a:solidFill>
            <a:schemeClr val="bg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8" name="Shape 24">
            <a:extLst>
              <a:ext uri="{FF2B5EF4-FFF2-40B4-BE49-F238E27FC236}">
                <a16:creationId xmlns:a16="http://schemas.microsoft.com/office/drawing/2014/main" id="{301AE201-54F0-9D21-3FBE-5D8BD84F7D6D}"/>
              </a:ext>
            </a:extLst>
          </p:cNvPr>
          <p:cNvSpPr/>
          <p:nvPr/>
        </p:nvSpPr>
        <p:spPr>
          <a:xfrm>
            <a:off x="904780" y="6362900"/>
            <a:ext cx="164243" cy="2956360"/>
          </a:xfrm>
          <a:prstGeom prst="rect">
            <a:avLst/>
          </a:prstGeom>
          <a:solidFill>
            <a:schemeClr val="bg1"/>
          </a:solidFill>
          <a:ln/>
        </p:spPr>
      </p:sp>
      <p:sp>
        <p:nvSpPr>
          <p:cNvPr id="29" name="Shape 4">
            <a:extLst>
              <a:ext uri="{FF2B5EF4-FFF2-40B4-BE49-F238E27FC236}">
                <a16:creationId xmlns:a16="http://schemas.microsoft.com/office/drawing/2014/main" id="{9F594E32-6729-468E-EC30-D14D17F0C3CE}"/>
              </a:ext>
            </a:extLst>
          </p:cNvPr>
          <p:cNvSpPr/>
          <p:nvPr/>
        </p:nvSpPr>
        <p:spPr>
          <a:xfrm>
            <a:off x="2863525" y="2434684"/>
            <a:ext cx="612338" cy="612338"/>
          </a:xfrm>
          <a:prstGeom prst="roundRect">
            <a:avLst>
              <a:gd name="adj" fmla="val 149329"/>
            </a:avLst>
          </a:prstGeom>
          <a:solidFill>
            <a:schemeClr val="bg1"/>
          </a:solidFill>
          <a:ln/>
        </p:spPr>
      </p:sp>
      <p:sp>
        <p:nvSpPr>
          <p:cNvPr id="30" name="Shape 4">
            <a:extLst>
              <a:ext uri="{FF2B5EF4-FFF2-40B4-BE49-F238E27FC236}">
                <a16:creationId xmlns:a16="http://schemas.microsoft.com/office/drawing/2014/main" id="{7DE9746D-6826-5A11-C888-03BC9BA40845}"/>
              </a:ext>
            </a:extLst>
          </p:cNvPr>
          <p:cNvSpPr/>
          <p:nvPr/>
        </p:nvSpPr>
        <p:spPr>
          <a:xfrm>
            <a:off x="8571453" y="2408150"/>
            <a:ext cx="612338" cy="612338"/>
          </a:xfrm>
          <a:prstGeom prst="roundRect">
            <a:avLst>
              <a:gd name="adj" fmla="val 149329"/>
            </a:avLst>
          </a:prstGeom>
          <a:solidFill>
            <a:schemeClr val="bg1"/>
          </a:solidFill>
          <a:ln/>
        </p:spPr>
      </p:sp>
      <p:sp>
        <p:nvSpPr>
          <p:cNvPr id="31" name="Shape 4">
            <a:extLst>
              <a:ext uri="{FF2B5EF4-FFF2-40B4-BE49-F238E27FC236}">
                <a16:creationId xmlns:a16="http://schemas.microsoft.com/office/drawing/2014/main" id="{37C5005E-2866-D132-3D4C-A85DA4CA5730}"/>
              </a:ext>
            </a:extLst>
          </p:cNvPr>
          <p:cNvSpPr/>
          <p:nvPr/>
        </p:nvSpPr>
        <p:spPr>
          <a:xfrm>
            <a:off x="14585550" y="2392359"/>
            <a:ext cx="612338" cy="612338"/>
          </a:xfrm>
          <a:prstGeom prst="roundRect">
            <a:avLst>
              <a:gd name="adj" fmla="val 149329"/>
            </a:avLst>
          </a:prstGeom>
          <a:solidFill>
            <a:schemeClr val="bg1"/>
          </a:solidFill>
          <a:ln/>
        </p:spPr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EF459A-80A9-07E3-B10B-F7A8C772C6E5}"/>
              </a:ext>
            </a:extLst>
          </p:cNvPr>
          <p:cNvSpPr txBox="1"/>
          <p:nvPr/>
        </p:nvSpPr>
        <p:spPr>
          <a:xfrm>
            <a:off x="2973287" y="2456077"/>
            <a:ext cx="431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3D2355"/>
                </a:solidFill>
              </a:rPr>
              <a:t>1</a:t>
            </a:r>
            <a:endParaRPr lang="en-IN" dirty="0">
              <a:solidFill>
                <a:srgbClr val="3D2355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FB7A-9E44-64AE-3A89-22EECCC85848}"/>
              </a:ext>
            </a:extLst>
          </p:cNvPr>
          <p:cNvSpPr txBox="1"/>
          <p:nvPr/>
        </p:nvSpPr>
        <p:spPr>
          <a:xfrm>
            <a:off x="8712201" y="2425082"/>
            <a:ext cx="33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3D2355"/>
                </a:solidFill>
              </a:rPr>
              <a:t>2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CA395C-C6E9-D76D-943F-D96197DD86B2}"/>
              </a:ext>
            </a:extLst>
          </p:cNvPr>
          <p:cNvSpPr txBox="1"/>
          <p:nvPr/>
        </p:nvSpPr>
        <p:spPr>
          <a:xfrm>
            <a:off x="14717428" y="2454986"/>
            <a:ext cx="765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3D2355"/>
                </a:solidFill>
              </a:rPr>
              <a:t>3</a:t>
            </a:r>
            <a:endParaRPr lang="en-IN" dirty="0">
              <a:solidFill>
                <a:srgbClr val="3D2355"/>
              </a:solidFill>
            </a:endParaRPr>
          </a:p>
        </p:txBody>
      </p:sp>
      <p:grpSp>
        <p:nvGrpSpPr>
          <p:cNvPr id="42" name="Group 12">
            <a:extLst>
              <a:ext uri="{FF2B5EF4-FFF2-40B4-BE49-F238E27FC236}">
                <a16:creationId xmlns:a16="http://schemas.microsoft.com/office/drawing/2014/main" id="{3A75262D-84AA-CA61-BDB2-BF456F0D7AD3}"/>
              </a:ext>
            </a:extLst>
          </p:cNvPr>
          <p:cNvGrpSpPr/>
          <p:nvPr/>
        </p:nvGrpSpPr>
        <p:grpSpPr>
          <a:xfrm>
            <a:off x="8305800" y="5372100"/>
            <a:ext cx="9704451" cy="6088856"/>
            <a:chOff x="-5054004" y="3551237"/>
            <a:chExt cx="17632805" cy="8118475"/>
          </a:xfrm>
        </p:grpSpPr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4FFC760E-CA08-99EB-DCA9-73CB7763F8EA}"/>
                </a:ext>
              </a:extLst>
            </p:cNvPr>
            <p:cNvSpPr/>
            <p:nvPr/>
          </p:nvSpPr>
          <p:spPr>
            <a:xfrm>
              <a:off x="-5054004" y="3551237"/>
              <a:ext cx="17632805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D2659C-3D9F-6392-75C6-FE4993118407}"/>
              </a:ext>
            </a:extLst>
          </p:cNvPr>
          <p:cNvSpPr/>
          <p:nvPr/>
        </p:nvSpPr>
        <p:spPr>
          <a:xfrm>
            <a:off x="6400803" y="7964939"/>
            <a:ext cx="4887358" cy="1593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851540-35B2-AA23-C999-CD37975DFDB1}"/>
              </a:ext>
            </a:extLst>
          </p:cNvPr>
          <p:cNvSpPr/>
          <p:nvPr/>
        </p:nvSpPr>
        <p:spPr>
          <a:xfrm>
            <a:off x="11010899" y="5899880"/>
            <a:ext cx="6286501" cy="1510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5FD9ADC-B67F-424C-3B96-4EB91B264643}"/>
              </a:ext>
            </a:extLst>
          </p:cNvPr>
          <p:cNvSpPr/>
          <p:nvPr/>
        </p:nvSpPr>
        <p:spPr>
          <a:xfrm>
            <a:off x="1621758" y="5899880"/>
            <a:ext cx="5134640" cy="1510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5BC17DC-4E1E-F6A0-2843-F8802050E784}"/>
              </a:ext>
            </a:extLst>
          </p:cNvPr>
          <p:cNvSpPr/>
          <p:nvPr/>
        </p:nvSpPr>
        <p:spPr>
          <a:xfrm>
            <a:off x="10998202" y="2647751"/>
            <a:ext cx="6299198" cy="1510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984B71B-BB8E-7D82-7126-72F9C20C1B6B}"/>
              </a:ext>
            </a:extLst>
          </p:cNvPr>
          <p:cNvSpPr/>
          <p:nvPr/>
        </p:nvSpPr>
        <p:spPr>
          <a:xfrm>
            <a:off x="1621758" y="2566612"/>
            <a:ext cx="5121941" cy="15100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371600" y="-363560"/>
            <a:ext cx="15544800" cy="314324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7200"/>
              </a:lnSpc>
            </a:pPr>
            <a:r>
              <a:rPr lang="en-US" sz="7200" b="1" dirty="0">
                <a:solidFill>
                  <a:srgbClr val="FFFFFF"/>
                </a:solidFill>
                <a:latin typeface="Garamond Bold"/>
                <a:ea typeface="Garamond Bold"/>
                <a:cs typeface="Garamond Bold"/>
                <a:sym typeface="Garamond Bold"/>
              </a:rPr>
              <a:t>TECHNICAL APPROACH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0991" y="1869626"/>
            <a:ext cx="4435401" cy="69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50"/>
              </a:lnSpc>
            </a:pPr>
            <a:r>
              <a:rPr lang="en-US" sz="4400" b="1" dirty="0">
                <a:solidFill>
                  <a:schemeClr val="bg1"/>
                </a:solidFill>
                <a:latin typeface="Garamond Bold"/>
                <a:ea typeface="Bricolage Grotesque Extra Bold" pitchFamily="34" charset="-122"/>
                <a:cs typeface="Bricolage Grotesque Extra Bold" pitchFamily="34" charset="-120"/>
              </a:rPr>
              <a:t> 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CF34480-6DE4-8F6C-C6FE-88477D9F540B}"/>
              </a:ext>
            </a:extLst>
          </p:cNvPr>
          <p:cNvSpPr txBox="1"/>
          <p:nvPr/>
        </p:nvSpPr>
        <p:spPr>
          <a:xfrm>
            <a:off x="2220108" y="2705388"/>
            <a:ext cx="4496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6497B"/>
                </a:solidFill>
                <a:latin typeface="Garamond Bold"/>
                <a:ea typeface="Bricolage Grotesque Extra Bold" pitchFamily="34" charset="-122"/>
                <a:cs typeface="Bricolage Grotesque Extra Bold" pitchFamily="34" charset="-120"/>
              </a:rPr>
              <a:t>Programming : </a:t>
            </a:r>
            <a:r>
              <a:rPr lang="en-US" sz="2400" b="1" dirty="0">
                <a:solidFill>
                  <a:srgbClr val="76497B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Python, OpenCV</a:t>
            </a:r>
            <a:r>
              <a:rPr lang="en-US" sz="2400" dirty="0">
                <a:solidFill>
                  <a:srgbClr val="76497B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: Core programming and image processing.</a:t>
            </a:r>
            <a:endParaRPr lang="en-US" sz="2400" dirty="0">
              <a:solidFill>
                <a:srgbClr val="76497B"/>
              </a:solidFill>
              <a:latin typeface="Garamond 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613CE3-3941-BA44-A48B-9801A57984FD}"/>
              </a:ext>
            </a:extLst>
          </p:cNvPr>
          <p:cNvSpPr txBox="1"/>
          <p:nvPr/>
        </p:nvSpPr>
        <p:spPr>
          <a:xfrm>
            <a:off x="2200144" y="5955254"/>
            <a:ext cx="4536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6497B"/>
                </a:solidFill>
                <a:latin typeface="Garamond Bold"/>
                <a:ea typeface="Bricolage Grotesque Extra Bold" pitchFamily="34" charset="-122"/>
                <a:cs typeface="Bricolage Grotesque Extra Bold" pitchFamily="34" charset="-120"/>
              </a:rPr>
              <a:t>Deep Learning Frameworks : </a:t>
            </a:r>
            <a:r>
              <a:rPr lang="en-US" sz="2400" b="1" dirty="0" err="1">
                <a:solidFill>
                  <a:srgbClr val="76497B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PyTorch</a:t>
            </a:r>
            <a:r>
              <a:rPr lang="en-US" sz="2400" b="1" dirty="0">
                <a:solidFill>
                  <a:srgbClr val="76497B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, TensorFlow</a:t>
            </a:r>
            <a:r>
              <a:rPr lang="en-US" sz="2400" dirty="0">
                <a:solidFill>
                  <a:srgbClr val="76497B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: Training and deploying advanced AI models.</a:t>
            </a:r>
            <a:endParaRPr lang="en-US" sz="2400" dirty="0">
              <a:solidFill>
                <a:srgbClr val="76497B"/>
              </a:solidFill>
              <a:latin typeface="Garamond 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88EB80-D61A-B41E-7FAF-EA04C698D527}"/>
              </a:ext>
            </a:extLst>
          </p:cNvPr>
          <p:cNvSpPr txBox="1"/>
          <p:nvPr/>
        </p:nvSpPr>
        <p:spPr>
          <a:xfrm>
            <a:off x="11811001" y="6054761"/>
            <a:ext cx="510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6497B"/>
                </a:solidFill>
                <a:latin typeface="Garamond Bold"/>
                <a:ea typeface="Bricolage Grotesque Extra Bold" pitchFamily="34" charset="-122"/>
                <a:cs typeface="Bricolage Grotesque Extra Bold" pitchFamily="34" charset="-120"/>
              </a:rPr>
              <a:t>AI Models : </a:t>
            </a:r>
            <a:r>
              <a:rPr lang="en-US" sz="2400" b="1" dirty="0">
                <a:solidFill>
                  <a:srgbClr val="76497B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YOLOv8, Faster R-CNN, </a:t>
            </a:r>
            <a:r>
              <a:rPr lang="en-US" sz="2400" b="1" dirty="0" err="1">
                <a:solidFill>
                  <a:srgbClr val="76497B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ResNet</a:t>
            </a:r>
            <a:r>
              <a:rPr lang="en-US" sz="2400" b="1" dirty="0">
                <a:solidFill>
                  <a:srgbClr val="76497B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2400" b="1" dirty="0" err="1">
                <a:solidFill>
                  <a:srgbClr val="76497B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EfficientNet</a:t>
            </a:r>
            <a:r>
              <a:rPr lang="en-US" sz="2400" dirty="0">
                <a:solidFill>
                  <a:srgbClr val="76497B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: State-of-the-art for detection and classification.</a:t>
            </a:r>
            <a:endParaRPr lang="en-US" sz="2400" dirty="0">
              <a:solidFill>
                <a:srgbClr val="76497B"/>
              </a:solidFill>
              <a:latin typeface="Garamond Bol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19853B-3C6B-1F03-CA3D-395EB094A414}"/>
              </a:ext>
            </a:extLst>
          </p:cNvPr>
          <p:cNvSpPr txBox="1"/>
          <p:nvPr/>
        </p:nvSpPr>
        <p:spPr>
          <a:xfrm>
            <a:off x="11596429" y="2721491"/>
            <a:ext cx="5446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6497B"/>
                </a:solidFill>
                <a:latin typeface="Garamond Bold"/>
                <a:ea typeface="Bricolage Grotesque Extra Bold" pitchFamily="34" charset="-122"/>
                <a:cs typeface="Bricolage Grotesque Extra Bold" pitchFamily="34" charset="-120"/>
              </a:rPr>
              <a:t>Visualization &amp; Report : </a:t>
            </a:r>
            <a:r>
              <a:rPr lang="en-US" sz="2400" b="1" dirty="0">
                <a:solidFill>
                  <a:srgbClr val="76497B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Matplotlib /         Seaborn</a:t>
            </a:r>
            <a:r>
              <a:rPr lang="en-US" sz="2400" dirty="0">
                <a:solidFill>
                  <a:srgbClr val="76497B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: Tools for precise data labeling to ensure model accuracy.</a:t>
            </a:r>
            <a:endParaRPr lang="en-US" sz="2400" dirty="0">
              <a:solidFill>
                <a:srgbClr val="76497B"/>
              </a:solidFill>
              <a:latin typeface="Garamond Bold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539783-6FBA-987A-8DBA-E5CDE83B8A51}"/>
              </a:ext>
            </a:extLst>
          </p:cNvPr>
          <p:cNvSpPr txBox="1"/>
          <p:nvPr/>
        </p:nvSpPr>
        <p:spPr>
          <a:xfrm>
            <a:off x="7189139" y="7976771"/>
            <a:ext cx="4061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76497B"/>
                </a:solidFill>
                <a:latin typeface="Garamond Bold"/>
                <a:ea typeface="Bricolage Grotesque Extra Bold" pitchFamily="34" charset="-122"/>
                <a:cs typeface="Bricolage Grotesque Extra Bold" pitchFamily="34" charset="-120"/>
              </a:rPr>
              <a:t>Deployment : </a:t>
            </a:r>
            <a:r>
              <a:rPr lang="en-US" sz="2400" b="1" dirty="0" err="1">
                <a:solidFill>
                  <a:srgbClr val="76497B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Streamlit</a:t>
            </a:r>
            <a:r>
              <a:rPr lang="en-US" sz="2400" b="1" dirty="0">
                <a:solidFill>
                  <a:srgbClr val="76497B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, Flask to s</a:t>
            </a:r>
            <a:r>
              <a:rPr lang="en-US" sz="2400" dirty="0">
                <a:solidFill>
                  <a:srgbClr val="76497B"/>
                </a:solidFill>
                <a:latin typeface="Garamond Bold"/>
              </a:rPr>
              <a:t>ecure on-premise Navy servers, option for private cloud deployment</a:t>
            </a:r>
          </a:p>
        </p:txBody>
      </p:sp>
      <p:sp>
        <p:nvSpPr>
          <p:cNvPr id="27" name="Shape 3">
            <a:extLst>
              <a:ext uri="{FF2B5EF4-FFF2-40B4-BE49-F238E27FC236}">
                <a16:creationId xmlns:a16="http://schemas.microsoft.com/office/drawing/2014/main" id="{5A3C3435-5AC2-E6AB-19FD-63FEB456B43C}"/>
              </a:ext>
            </a:extLst>
          </p:cNvPr>
          <p:cNvSpPr/>
          <p:nvPr/>
        </p:nvSpPr>
        <p:spPr>
          <a:xfrm>
            <a:off x="3352800" y="-3128630"/>
            <a:ext cx="6691074" cy="1249680"/>
          </a:xfrm>
          <a:prstGeom prst="roundRect">
            <a:avLst>
              <a:gd name="adj" fmla="val 4303"/>
            </a:avLst>
          </a:prstGeom>
          <a:gradFill flip="none" rotWithShape="1">
            <a:gsLst>
              <a:gs pos="0">
                <a:srgbClr val="282D5E">
                  <a:tint val="66000"/>
                  <a:satMod val="160000"/>
                </a:srgbClr>
              </a:gs>
              <a:gs pos="50000">
                <a:srgbClr val="282D5E">
                  <a:tint val="44500"/>
                  <a:satMod val="160000"/>
                </a:srgbClr>
              </a:gs>
              <a:gs pos="100000">
                <a:srgbClr val="282D5E">
                  <a:tint val="23500"/>
                  <a:satMod val="160000"/>
                </a:srgbClr>
              </a:gs>
            </a:gsLst>
            <a:lin ang="0" scaled="1"/>
            <a:tileRect/>
          </a:gradFill>
          <a:ln/>
        </p:spPr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20AAF1-38D3-E7C7-D902-D44A372B4B28}"/>
              </a:ext>
            </a:extLst>
          </p:cNvPr>
          <p:cNvSpPr/>
          <p:nvPr/>
        </p:nvSpPr>
        <p:spPr>
          <a:xfrm>
            <a:off x="7010400" y="3314700"/>
            <a:ext cx="3733800" cy="3657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76497B"/>
                </a:solidFill>
                <a:latin typeface="Garamond Bold"/>
                <a:ea typeface="Bricolage Grotesque Extra Bold" pitchFamily="34" charset="-122"/>
                <a:cs typeface="Bricolage Grotesque Extra Bold" pitchFamily="34" charset="-120"/>
              </a:rPr>
              <a:t>Our Tech Stack</a:t>
            </a:r>
            <a:endParaRPr lang="en-IN" sz="5400" b="1" dirty="0">
              <a:ln/>
              <a:solidFill>
                <a:srgbClr val="76497B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296DD4-5470-6086-3187-CEE185E63866}"/>
              </a:ext>
            </a:extLst>
          </p:cNvPr>
          <p:cNvCxnSpPr>
            <a:cxnSpLocks/>
            <a:stCxn id="29" idx="7"/>
            <a:endCxn id="21" idx="1"/>
          </p:cNvCxnSpPr>
          <p:nvPr/>
        </p:nvCxnSpPr>
        <p:spPr>
          <a:xfrm flipV="1">
            <a:off x="10197398" y="3321656"/>
            <a:ext cx="1399031" cy="52868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B56ECF6-C1C6-FB95-0CE6-229D64E5191D}"/>
              </a:ext>
            </a:extLst>
          </p:cNvPr>
          <p:cNvCxnSpPr>
            <a:cxnSpLocks/>
            <a:stCxn id="29" idx="1"/>
            <a:endCxn id="18" idx="3"/>
          </p:cNvCxnSpPr>
          <p:nvPr/>
        </p:nvCxnSpPr>
        <p:spPr>
          <a:xfrm flipH="1" flipV="1">
            <a:off x="6716470" y="3305553"/>
            <a:ext cx="840732" cy="54479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773E2F-E8FC-942F-9611-6618F9ED7A75}"/>
              </a:ext>
            </a:extLst>
          </p:cNvPr>
          <p:cNvCxnSpPr>
            <a:cxnSpLocks/>
            <a:stCxn id="29" idx="3"/>
            <a:endCxn id="19" idx="3"/>
          </p:cNvCxnSpPr>
          <p:nvPr/>
        </p:nvCxnSpPr>
        <p:spPr>
          <a:xfrm flipH="1">
            <a:off x="6736434" y="6436657"/>
            <a:ext cx="820768" cy="11876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32ECCC-7CD1-820F-E319-766478B63F74}"/>
              </a:ext>
            </a:extLst>
          </p:cNvPr>
          <p:cNvCxnSpPr>
            <a:cxnSpLocks/>
            <a:stCxn id="29" idx="4"/>
            <a:endCxn id="23" idx="0"/>
          </p:cNvCxnSpPr>
          <p:nvPr/>
        </p:nvCxnSpPr>
        <p:spPr>
          <a:xfrm>
            <a:off x="8877300" y="6972300"/>
            <a:ext cx="342651" cy="10044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CDC26F-D03E-A902-A10F-DA25D2B1FC2F}"/>
              </a:ext>
            </a:extLst>
          </p:cNvPr>
          <p:cNvCxnSpPr>
            <a:cxnSpLocks/>
            <a:stCxn id="29" idx="5"/>
            <a:endCxn id="34" idx="1"/>
          </p:cNvCxnSpPr>
          <p:nvPr/>
        </p:nvCxnSpPr>
        <p:spPr>
          <a:xfrm>
            <a:off x="10197398" y="6436657"/>
            <a:ext cx="813501" cy="21826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2BDFACB6-C610-A95C-6C0C-32637331C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618" y="2747724"/>
            <a:ext cx="566976" cy="566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 3" descr="preencoded.png">
            <a:extLst>
              <a:ext uri="{FF2B5EF4-FFF2-40B4-BE49-F238E27FC236}">
                <a16:creationId xmlns:a16="http://schemas.microsoft.com/office/drawing/2014/main" id="{F3B434AF-85A1-F0A6-9B19-422F54C02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0246" y="2809400"/>
            <a:ext cx="566976" cy="566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A10CE2-59C8-39D9-22FC-DA83FBB8427D}"/>
              </a:ext>
            </a:extLst>
          </p:cNvPr>
          <p:cNvSpPr/>
          <p:nvPr/>
        </p:nvSpPr>
        <p:spPr>
          <a:xfrm>
            <a:off x="11079685" y="3379854"/>
            <a:ext cx="416971" cy="643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A75D8CD3-1710-4BA4-3F36-071BABA70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2618" y="6126237"/>
            <a:ext cx="566976" cy="566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C8697E6A-C14F-3A23-064E-69864514C7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6350" y="6087948"/>
            <a:ext cx="566976" cy="566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Image 4" descr="preencoded.png">
            <a:extLst>
              <a:ext uri="{FF2B5EF4-FFF2-40B4-BE49-F238E27FC236}">
                <a16:creationId xmlns:a16="http://schemas.microsoft.com/office/drawing/2014/main" id="{2F9E42C5-715D-DB3A-C5F8-48FA944836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9860" y="8119119"/>
            <a:ext cx="566976" cy="566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BDA9B1-C7A5-9B76-AFC0-633C91659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808F1D8-F246-35AB-5D71-4AE40790BD71}"/>
              </a:ext>
            </a:extLst>
          </p:cNvPr>
          <p:cNvGrpSpPr/>
          <p:nvPr/>
        </p:nvGrpSpPr>
        <p:grpSpPr>
          <a:xfrm>
            <a:off x="1348740" y="-341946"/>
            <a:ext cx="16009619" cy="3470909"/>
            <a:chOff x="-30480" y="-2398"/>
            <a:chExt cx="21346159" cy="462787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C47B0BB-187E-5287-51E7-C41A67062508}"/>
                </a:ext>
              </a:extLst>
            </p:cNvPr>
            <p:cNvSpPr/>
            <p:nvPr/>
          </p:nvSpPr>
          <p:spPr>
            <a:xfrm>
              <a:off x="589279" y="453531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A829334-439F-1128-48D8-CF86B8F8E5B8}"/>
                </a:ext>
              </a:extLst>
            </p:cNvPr>
            <p:cNvSpPr txBox="1"/>
            <p:nvPr/>
          </p:nvSpPr>
          <p:spPr>
            <a:xfrm>
              <a:off x="-30480" y="-2398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endParaRPr lang="en-US" sz="7200" b="1" dirty="0">
                <a:solidFill>
                  <a:srgbClr val="FFFFFF"/>
                </a:solidFill>
                <a:latin typeface="Garamond Bold"/>
                <a:ea typeface="Garamond Bold"/>
                <a:cs typeface="Garamond Bold"/>
                <a:sym typeface="Garamond Bold"/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0454B385-E223-63A9-397C-7EDB69076250}"/>
              </a:ext>
            </a:extLst>
          </p:cNvPr>
          <p:cNvGrpSpPr/>
          <p:nvPr/>
        </p:nvGrpSpPr>
        <p:grpSpPr>
          <a:xfrm>
            <a:off x="727543" y="410724"/>
            <a:ext cx="933839" cy="1277194"/>
            <a:chOff x="0" y="0"/>
            <a:chExt cx="1245119" cy="1702925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9EFB353-C622-217A-2104-FFA8B86DE518}"/>
                </a:ext>
              </a:extLst>
            </p:cNvPr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1C24774-FB84-D583-4762-81650DFFF41D}"/>
              </a:ext>
            </a:extLst>
          </p:cNvPr>
          <p:cNvGrpSpPr/>
          <p:nvPr/>
        </p:nvGrpSpPr>
        <p:grpSpPr>
          <a:xfrm>
            <a:off x="15895675" y="476431"/>
            <a:ext cx="2392325" cy="1277194"/>
            <a:chOff x="0" y="0"/>
            <a:chExt cx="3189767" cy="1702925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E0DF6727-A84B-2E9D-CCAD-FE3F0EF8DB52}"/>
                </a:ext>
              </a:extLst>
            </p:cNvPr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7123F5B-54DA-D25F-DCE3-FA97204D0F3F}"/>
              </a:ext>
            </a:extLst>
          </p:cNvPr>
          <p:cNvSpPr txBox="1"/>
          <p:nvPr/>
        </p:nvSpPr>
        <p:spPr>
          <a:xfrm>
            <a:off x="2781300" y="562263"/>
            <a:ext cx="1272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Garamond Bold"/>
              </a:rPr>
              <a:t>TECHNICAL FLOW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6DCBC5-6203-BB5E-D9AD-2FE2C55EEC38}"/>
              </a:ext>
            </a:extLst>
          </p:cNvPr>
          <p:cNvSpPr/>
          <p:nvPr/>
        </p:nvSpPr>
        <p:spPr>
          <a:xfrm>
            <a:off x="1760574" y="2612511"/>
            <a:ext cx="4038600" cy="1600200"/>
          </a:xfrm>
          <a:prstGeom prst="roundRect">
            <a:avLst/>
          </a:prstGeom>
          <a:solidFill>
            <a:srgbClr val="9BD7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rgbClr val="76497B"/>
                </a:solidFill>
              </a:rPr>
              <a:t>Image Input</a:t>
            </a:r>
            <a:endParaRPr lang="en-IN" sz="3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EE3169-D28E-0486-27B3-040ED3943929}"/>
              </a:ext>
            </a:extLst>
          </p:cNvPr>
          <p:cNvSpPr/>
          <p:nvPr/>
        </p:nvSpPr>
        <p:spPr>
          <a:xfrm>
            <a:off x="1760574" y="5855017"/>
            <a:ext cx="4038600" cy="1600200"/>
          </a:xfrm>
          <a:prstGeom prst="roundRect">
            <a:avLst/>
          </a:prstGeom>
          <a:solidFill>
            <a:srgbClr val="C7C7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76497B"/>
                </a:solidFill>
              </a:rPr>
              <a:t>Report(</a:t>
            </a:r>
            <a:r>
              <a:rPr lang="en-IN" sz="2800" dirty="0" err="1">
                <a:solidFill>
                  <a:srgbClr val="76497B"/>
                </a:solidFill>
              </a:rPr>
              <a:t>Maintenace</a:t>
            </a:r>
            <a:r>
              <a:rPr lang="en-IN" sz="2800" dirty="0">
                <a:solidFill>
                  <a:srgbClr val="76497B"/>
                </a:solidFill>
              </a:rPr>
              <a:t> Insights)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7277F4-DB6C-F61C-2457-7D8E8E808C91}"/>
              </a:ext>
            </a:extLst>
          </p:cNvPr>
          <p:cNvSpPr/>
          <p:nvPr/>
        </p:nvSpPr>
        <p:spPr>
          <a:xfrm>
            <a:off x="7086600" y="5843717"/>
            <a:ext cx="4038600" cy="1600200"/>
          </a:xfrm>
          <a:prstGeom prst="roundRect">
            <a:avLst/>
          </a:prstGeom>
          <a:solidFill>
            <a:srgbClr val="F89F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76497B"/>
                </a:solidFill>
              </a:rPr>
              <a:t>Density Estimation(% Coverage)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3CA8132-83F6-E9B5-244B-4BFDD426D332}"/>
              </a:ext>
            </a:extLst>
          </p:cNvPr>
          <p:cNvSpPr/>
          <p:nvPr/>
        </p:nvSpPr>
        <p:spPr>
          <a:xfrm>
            <a:off x="12420601" y="5862637"/>
            <a:ext cx="4038600" cy="1600200"/>
          </a:xfrm>
          <a:prstGeom prst="roundRect">
            <a:avLst/>
          </a:prstGeom>
          <a:solidFill>
            <a:srgbClr val="FEB4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76497B"/>
                </a:solidFill>
              </a:rPr>
              <a:t>Classification(CNN Models)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7FFB760-6B81-F886-6246-ED37515ED879}"/>
              </a:ext>
            </a:extLst>
          </p:cNvPr>
          <p:cNvSpPr/>
          <p:nvPr/>
        </p:nvSpPr>
        <p:spPr>
          <a:xfrm>
            <a:off x="12420601" y="2612511"/>
            <a:ext cx="4038600" cy="1600200"/>
          </a:xfrm>
          <a:prstGeom prst="roundRect">
            <a:avLst/>
          </a:prstGeom>
          <a:solidFill>
            <a:srgbClr val="FDFD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76497B"/>
                </a:solidFill>
              </a:rPr>
              <a:t>Detection(YOLO / Faster R-CNN)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EE50AF5-59E4-D19A-52F0-6C78FC8D75E5}"/>
              </a:ext>
            </a:extLst>
          </p:cNvPr>
          <p:cNvSpPr/>
          <p:nvPr/>
        </p:nvSpPr>
        <p:spPr>
          <a:xfrm>
            <a:off x="7109460" y="2612511"/>
            <a:ext cx="4038600" cy="1600200"/>
          </a:xfrm>
          <a:prstGeom prst="roundRect">
            <a:avLst/>
          </a:prstGeom>
          <a:solidFill>
            <a:srgbClr val="95E4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76497B"/>
                </a:solidFill>
              </a:rPr>
              <a:t>Preprocessing(Noise removal , </a:t>
            </a:r>
            <a:r>
              <a:rPr lang="en-IN" sz="2800" dirty="0" err="1">
                <a:solidFill>
                  <a:srgbClr val="76497B"/>
                </a:solidFill>
              </a:rPr>
              <a:t>Color</a:t>
            </a:r>
            <a:r>
              <a:rPr lang="en-IN" sz="2800" dirty="0">
                <a:solidFill>
                  <a:srgbClr val="76497B"/>
                </a:solidFill>
              </a:rPr>
              <a:t> correction)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C5FB33-95E4-E63A-D9A7-A1CC79E4CC65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5799174" y="3412611"/>
            <a:ext cx="131028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816008-8CDF-7D65-059E-41C7B270786C}"/>
              </a:ext>
            </a:extLst>
          </p:cNvPr>
          <p:cNvCxnSpPr>
            <a:stCxn id="21" idx="2"/>
            <a:endCxn id="13" idx="0"/>
          </p:cNvCxnSpPr>
          <p:nvPr/>
        </p:nvCxnSpPr>
        <p:spPr>
          <a:xfrm>
            <a:off x="14439901" y="4212711"/>
            <a:ext cx="0" cy="16499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5D8B08-C4F5-6B3D-A111-8AA73321DEE4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 flipV="1">
            <a:off x="11125200" y="6643817"/>
            <a:ext cx="1295401" cy="18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04EDC3-A83D-BB70-554C-F806C7C25B25}"/>
              </a:ext>
            </a:extLst>
          </p:cNvPr>
          <p:cNvCxnSpPr>
            <a:stCxn id="12" idx="1"/>
            <a:endCxn id="9" idx="3"/>
          </p:cNvCxnSpPr>
          <p:nvPr/>
        </p:nvCxnSpPr>
        <p:spPr>
          <a:xfrm flipH="1">
            <a:off x="5799174" y="6643817"/>
            <a:ext cx="1287426" cy="113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117344-44F0-EB2E-3E02-77810A81CB7B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11148060" y="3412611"/>
            <a:ext cx="127254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1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48740" y="-341946"/>
            <a:ext cx="16009619" cy="3470909"/>
            <a:chOff x="-30480" y="-2398"/>
            <a:chExt cx="21346159" cy="4627879"/>
          </a:xfrm>
        </p:grpSpPr>
        <p:sp>
          <p:nvSpPr>
            <p:cNvPr id="3" name="Freeform 3"/>
            <p:cNvSpPr/>
            <p:nvPr/>
          </p:nvSpPr>
          <p:spPr>
            <a:xfrm>
              <a:off x="589279" y="453531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-30480" y="-2398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72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FEASIBILITY AND VIABILITY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27543" y="410724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5895675" y="476431"/>
            <a:ext cx="2392325" cy="1277194"/>
            <a:chOff x="0" y="0"/>
            <a:chExt cx="3189767" cy="170292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8CDF4-7600-8255-6560-0EF24739288C}"/>
              </a:ext>
            </a:extLst>
          </p:cNvPr>
          <p:cNvSpPr txBox="1"/>
          <p:nvPr/>
        </p:nvSpPr>
        <p:spPr>
          <a:xfrm>
            <a:off x="2758440" y="1980720"/>
            <a:ext cx="1272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Our AI-powered solution isn't just innovative—it's practical, achievable, and poised for real-world impact.</a:t>
            </a:r>
            <a:endParaRPr lang="en-US" sz="2400" dirty="0">
              <a:solidFill>
                <a:schemeClr val="bg1"/>
              </a:solidFill>
              <a:latin typeface="Garamond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7ED3D-7B41-B073-81CD-F81E3341C3FF}"/>
              </a:ext>
            </a:extLst>
          </p:cNvPr>
          <p:cNvSpPr txBox="1"/>
          <p:nvPr/>
        </p:nvSpPr>
        <p:spPr>
          <a:xfrm>
            <a:off x="1765400" y="3143192"/>
            <a:ext cx="716279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aramond Bold"/>
                <a:ea typeface="Bricolage Grotesque Extra Bold" pitchFamily="34" charset="-122"/>
                <a:cs typeface="Bricolage Grotesque Extra Bold" pitchFamily="34" charset="-120"/>
              </a:rPr>
              <a:t>Technical Feasibility</a:t>
            </a:r>
            <a:endParaRPr lang="en-US" sz="2800" dirty="0">
              <a:solidFill>
                <a:schemeClr val="bg1"/>
              </a:solidFill>
              <a:latin typeface="Garamond Bold"/>
            </a:endParaRPr>
          </a:p>
          <a:p>
            <a:endParaRPr lang="en-IN" sz="2400" dirty="0">
              <a:latin typeface="Garamond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AI-based detection is a proven concept, adaptable from medical imaging and underwater robotics.</a:t>
            </a:r>
            <a:endParaRPr lang="en-IN" sz="2400" dirty="0">
              <a:latin typeface="Garamond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Moderate dataset size, achievable through augmentation and synthetic data, makes training efficient.</a:t>
            </a:r>
            <a:endParaRPr lang="en-US" sz="2400" dirty="0">
              <a:solidFill>
                <a:schemeClr val="bg1"/>
              </a:solidFill>
              <a:latin typeface="Garamond 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B0F9FE-57C3-DA2B-DB80-0B624FF03315}"/>
              </a:ext>
            </a:extLst>
          </p:cNvPr>
          <p:cNvSpPr txBox="1"/>
          <p:nvPr/>
        </p:nvSpPr>
        <p:spPr>
          <a:xfrm>
            <a:off x="9359801" y="3004236"/>
            <a:ext cx="7162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aramond Bold"/>
                <a:ea typeface="Bricolage Grotesque Extra Bold" pitchFamily="34" charset="-122"/>
                <a:cs typeface="Bricolage Grotesque Extra Bold" pitchFamily="34" charset="-120"/>
              </a:rPr>
              <a:t>Economic Feasibility</a:t>
            </a:r>
            <a:endParaRPr lang="en-US" sz="2800" dirty="0">
              <a:solidFill>
                <a:schemeClr val="bg1"/>
              </a:solidFill>
              <a:latin typeface="Garamond Bold"/>
            </a:endParaRPr>
          </a:p>
          <a:p>
            <a:endParaRPr lang="en-IN" sz="2400" dirty="0">
              <a:latin typeface="Garamond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Long-term fuel cost savings of 30-40% annually significantly outweigh initial development costs.</a:t>
            </a:r>
            <a:endParaRPr lang="en-IN" sz="2400" dirty="0">
              <a:latin typeface="Garamond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Leverages readily available, open-source technologies (Python, </a:t>
            </a:r>
            <a:r>
              <a:rPr lang="en-US" sz="2400" dirty="0" err="1">
                <a:solidFill>
                  <a:schemeClr val="bg1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PyTorch</a:t>
            </a:r>
            <a:r>
              <a:rPr lang="en-US" sz="2400" dirty="0">
                <a:solidFill>
                  <a:schemeClr val="bg1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, OpenCV, YOLO).</a:t>
            </a:r>
            <a:endParaRPr lang="en-US" sz="2400" dirty="0">
              <a:solidFill>
                <a:schemeClr val="bg1"/>
              </a:solidFill>
              <a:latin typeface="Garamond Bold"/>
            </a:endParaRPr>
          </a:p>
          <a:p>
            <a:endParaRPr lang="en-IN" sz="2400" dirty="0">
              <a:latin typeface="Garamond 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39BBCF-8BEE-1688-3302-B11890942527}"/>
              </a:ext>
            </a:extLst>
          </p:cNvPr>
          <p:cNvSpPr txBox="1"/>
          <p:nvPr/>
        </p:nvSpPr>
        <p:spPr>
          <a:xfrm>
            <a:off x="1813559" y="6242378"/>
            <a:ext cx="711463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aramond Bold"/>
                <a:ea typeface="Bricolage Grotesque Extra Bold" pitchFamily="34" charset="-122"/>
                <a:cs typeface="Bricolage Grotesque Extra Bold" pitchFamily="34" charset="-120"/>
              </a:rPr>
              <a:t>Operational Feasibility</a:t>
            </a:r>
            <a:endParaRPr lang="en-US" sz="2800" dirty="0">
              <a:solidFill>
                <a:schemeClr val="bg1"/>
              </a:solidFill>
              <a:latin typeface="Garamond Bold"/>
            </a:endParaRPr>
          </a:p>
          <a:p>
            <a:endParaRPr lang="en-IN" sz="2400" dirty="0">
              <a:latin typeface="Garamond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Deployable on existing Navy ships with camera inspection systems.</a:t>
            </a:r>
            <a:endParaRPr lang="en-IN" sz="2400" dirty="0">
              <a:latin typeface="Garamond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Seamless integration with underwater drones (ROVs) for data capture.</a:t>
            </a:r>
            <a:endParaRPr lang="en-US" sz="2400" dirty="0">
              <a:solidFill>
                <a:schemeClr val="bg1"/>
              </a:solidFill>
              <a:latin typeface="Garamond Bold"/>
            </a:endParaRPr>
          </a:p>
          <a:p>
            <a:endParaRPr lang="en-IN" sz="2400" dirty="0">
              <a:latin typeface="Garamond 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B31770-8977-AF92-09DF-F49F1C84FB86}"/>
              </a:ext>
            </a:extLst>
          </p:cNvPr>
          <p:cNvSpPr txBox="1"/>
          <p:nvPr/>
        </p:nvSpPr>
        <p:spPr>
          <a:xfrm>
            <a:off x="9359801" y="6242378"/>
            <a:ext cx="71326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aramond Bold"/>
                <a:ea typeface="Bricolage Grotesque Extra Bold" pitchFamily="34" charset="-122"/>
                <a:cs typeface="Bricolage Grotesque Extra Bold" pitchFamily="34" charset="-120"/>
              </a:rPr>
              <a:t>Why It's Viable</a:t>
            </a:r>
            <a:endParaRPr lang="en-US" sz="2800" dirty="0">
              <a:solidFill>
                <a:schemeClr val="bg1"/>
              </a:solidFill>
              <a:latin typeface="Garamond Bold"/>
            </a:endParaRPr>
          </a:p>
          <a:p>
            <a:endParaRPr lang="en-IN" sz="2400" dirty="0">
              <a:latin typeface="Garamond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Scalable from prototype to full deployment with limited datasets.</a:t>
            </a:r>
            <a:endParaRPr lang="en-IN" sz="2400" dirty="0">
              <a:latin typeface="Garamond Bold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Aligns with the Navy’s strategic push for indigenization and AI adoption.</a:t>
            </a:r>
            <a:endParaRPr lang="en-US" sz="2400" dirty="0">
              <a:solidFill>
                <a:schemeClr val="bg1"/>
              </a:solidFill>
              <a:latin typeface="Garamond Bold"/>
            </a:endParaRPr>
          </a:p>
          <a:p>
            <a:endParaRPr lang="en-IN" sz="2400" dirty="0">
              <a:latin typeface="Garamond Bold"/>
            </a:endParaRPr>
          </a:p>
        </p:txBody>
      </p:sp>
      <p:sp>
        <p:nvSpPr>
          <p:cNvPr id="19" name="Shape 3">
            <a:extLst>
              <a:ext uri="{FF2B5EF4-FFF2-40B4-BE49-F238E27FC236}">
                <a16:creationId xmlns:a16="http://schemas.microsoft.com/office/drawing/2014/main" id="{8147F538-8BA6-5C28-AEF6-94CD7A5ED009}"/>
              </a:ext>
            </a:extLst>
          </p:cNvPr>
          <p:cNvSpPr/>
          <p:nvPr/>
        </p:nvSpPr>
        <p:spPr>
          <a:xfrm flipH="1">
            <a:off x="9121140" y="2844191"/>
            <a:ext cx="45719" cy="6469486"/>
          </a:xfrm>
          <a:prstGeom prst="roundRect">
            <a:avLst>
              <a:gd name="adj" fmla="val 93767"/>
            </a:avLst>
          </a:prstGeom>
          <a:solidFill>
            <a:schemeClr val="bg1"/>
          </a:solidFill>
          <a:ln/>
        </p:spPr>
      </p:sp>
      <p:sp>
        <p:nvSpPr>
          <p:cNvPr id="20" name="Shape 3">
            <a:extLst>
              <a:ext uri="{FF2B5EF4-FFF2-40B4-BE49-F238E27FC236}">
                <a16:creationId xmlns:a16="http://schemas.microsoft.com/office/drawing/2014/main" id="{858005AC-53FC-A43B-1654-480EF8E820FB}"/>
              </a:ext>
            </a:extLst>
          </p:cNvPr>
          <p:cNvSpPr/>
          <p:nvPr/>
        </p:nvSpPr>
        <p:spPr>
          <a:xfrm>
            <a:off x="1661382" y="5958868"/>
            <a:ext cx="14965233" cy="68089"/>
          </a:xfrm>
          <a:prstGeom prst="roundRect">
            <a:avLst>
              <a:gd name="adj" fmla="val 93767"/>
            </a:avLst>
          </a:prstGeom>
          <a:solidFill>
            <a:schemeClr val="bg1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4518B02-151F-29E1-407A-D39CE41FF53A}"/>
              </a:ext>
            </a:extLst>
          </p:cNvPr>
          <p:cNvSpPr/>
          <p:nvPr/>
        </p:nvSpPr>
        <p:spPr>
          <a:xfrm>
            <a:off x="1139602" y="5799984"/>
            <a:ext cx="7042976" cy="23810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892F104-9921-68FB-CEAE-BEEA6765C243}"/>
              </a:ext>
            </a:extLst>
          </p:cNvPr>
          <p:cNvSpPr/>
          <p:nvPr/>
        </p:nvSpPr>
        <p:spPr>
          <a:xfrm>
            <a:off x="8758514" y="5799985"/>
            <a:ext cx="7137161" cy="23325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366E78-8636-1CF3-6341-BF432C7DBDC6}"/>
              </a:ext>
            </a:extLst>
          </p:cNvPr>
          <p:cNvSpPr/>
          <p:nvPr/>
        </p:nvSpPr>
        <p:spPr>
          <a:xfrm>
            <a:off x="8758514" y="2810328"/>
            <a:ext cx="7137161" cy="24258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4EF4A58-03F3-D9F2-16F3-96F986E81B36}"/>
              </a:ext>
            </a:extLst>
          </p:cNvPr>
          <p:cNvSpPr/>
          <p:nvPr/>
        </p:nvSpPr>
        <p:spPr>
          <a:xfrm>
            <a:off x="1176173" y="2855121"/>
            <a:ext cx="7006405" cy="23810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2"/>
          <p:cNvGrpSpPr/>
          <p:nvPr/>
        </p:nvGrpSpPr>
        <p:grpSpPr>
          <a:xfrm>
            <a:off x="985674" y="-340148"/>
            <a:ext cx="16273626" cy="3150476"/>
            <a:chOff x="-971768" y="0"/>
            <a:chExt cx="21698168" cy="42006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-971768" y="9636"/>
              <a:ext cx="20726400" cy="419099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80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IMPACT AND BENEFITS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EB5CB43-331C-32AF-1171-BEA70BBBE5C4}"/>
              </a:ext>
            </a:extLst>
          </p:cNvPr>
          <p:cNvSpPr txBox="1"/>
          <p:nvPr/>
        </p:nvSpPr>
        <p:spPr>
          <a:xfrm>
            <a:off x="1004750" y="1869701"/>
            <a:ext cx="16087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This solution offers far-reaching advantages for the Indian Navy, the nation, and the environment.</a:t>
            </a:r>
            <a:endParaRPr lang="en-US" sz="2800" dirty="0">
              <a:solidFill>
                <a:schemeClr val="bg1"/>
              </a:solidFill>
              <a:latin typeface="Garamond Bold"/>
            </a:endParaRPr>
          </a:p>
          <a:p>
            <a:endParaRPr lang="en-IN" sz="2800" dirty="0">
              <a:latin typeface="Garamond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28DDDF-798E-2DAA-F4B5-966012269AC4}"/>
              </a:ext>
            </a:extLst>
          </p:cNvPr>
          <p:cNvSpPr txBox="1"/>
          <p:nvPr/>
        </p:nvSpPr>
        <p:spPr>
          <a:xfrm>
            <a:off x="1347345" y="2875382"/>
            <a:ext cx="6057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6497B"/>
                </a:solidFill>
                <a:latin typeface="Garamond Bold"/>
                <a:ea typeface="Bricolage Grotesque Extra Bold" pitchFamily="34" charset="-122"/>
                <a:cs typeface="Bricolage Grotesque Extra Bold" pitchFamily="34" charset="-120"/>
              </a:rPr>
              <a:t>Strategic Edge</a:t>
            </a:r>
            <a:endParaRPr lang="en-US" sz="2800" dirty="0">
              <a:solidFill>
                <a:srgbClr val="76497B"/>
              </a:solidFill>
              <a:latin typeface="Garamond Bold"/>
            </a:endParaRPr>
          </a:p>
          <a:p>
            <a:endParaRPr lang="en-IN" sz="2800" dirty="0">
              <a:solidFill>
                <a:srgbClr val="76497B"/>
              </a:solidFill>
              <a:latin typeface="Garamond Bold"/>
            </a:endParaRPr>
          </a:p>
          <a:p>
            <a:r>
              <a:rPr lang="en-US" sz="2800" dirty="0">
                <a:solidFill>
                  <a:srgbClr val="76497B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Ships maintain optimal performance, enhancing combat readiness and mission effectiveness.</a:t>
            </a:r>
            <a:endParaRPr lang="en-US" sz="2800" dirty="0">
              <a:solidFill>
                <a:srgbClr val="76497B"/>
              </a:solidFill>
              <a:latin typeface="Garamond Bold"/>
            </a:endParaRPr>
          </a:p>
          <a:p>
            <a:endParaRPr lang="en-IN" sz="2800" dirty="0">
              <a:solidFill>
                <a:srgbClr val="76497B"/>
              </a:solidFill>
              <a:latin typeface="Garamond Bold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6F88A-637A-A760-7E9B-26B0CC49A13F}"/>
              </a:ext>
            </a:extLst>
          </p:cNvPr>
          <p:cNvSpPr txBox="1"/>
          <p:nvPr/>
        </p:nvSpPr>
        <p:spPr>
          <a:xfrm>
            <a:off x="9042793" y="2851955"/>
            <a:ext cx="66771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6497B"/>
                </a:solidFill>
                <a:latin typeface="Garamond Bold"/>
                <a:ea typeface="Bricolage Grotesque Extra Bold" pitchFamily="34" charset="-122"/>
                <a:cs typeface="Bricolage Grotesque Extra Bold" pitchFamily="34" charset="-120"/>
              </a:rPr>
              <a:t>Economic Savings</a:t>
            </a:r>
            <a:endParaRPr lang="en-US" sz="2800" dirty="0">
              <a:solidFill>
                <a:srgbClr val="76497B"/>
              </a:solidFill>
              <a:latin typeface="Garamond Bold"/>
            </a:endParaRPr>
          </a:p>
          <a:p>
            <a:endParaRPr lang="en-IN" sz="2800" dirty="0">
              <a:solidFill>
                <a:srgbClr val="76497B"/>
              </a:solidFill>
              <a:latin typeface="Garamond Bold"/>
            </a:endParaRPr>
          </a:p>
          <a:p>
            <a:r>
              <a:rPr lang="en-US" sz="2800" dirty="0">
                <a:solidFill>
                  <a:srgbClr val="76497B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Fuel consumption reduced by 30-40% annually, leading to substantial operational cost savings.</a:t>
            </a:r>
            <a:endParaRPr lang="en-US" sz="2800" dirty="0">
              <a:solidFill>
                <a:srgbClr val="76497B"/>
              </a:solidFill>
              <a:latin typeface="Garamond Bold"/>
            </a:endParaRPr>
          </a:p>
          <a:p>
            <a:endParaRPr lang="en-IN" sz="2800" dirty="0">
              <a:solidFill>
                <a:srgbClr val="76497B"/>
              </a:solidFill>
              <a:latin typeface="Garamond 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22E32-9F4A-B40E-2C7C-7037FD6584D3}"/>
              </a:ext>
            </a:extLst>
          </p:cNvPr>
          <p:cNvSpPr txBox="1"/>
          <p:nvPr/>
        </p:nvSpPr>
        <p:spPr>
          <a:xfrm>
            <a:off x="1176614" y="6132735"/>
            <a:ext cx="7581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6497B"/>
                </a:solidFill>
                <a:latin typeface="Garamond Bold"/>
                <a:ea typeface="Bricolage Grotesque Extra Bold" pitchFamily="34" charset="-122"/>
                <a:cs typeface="Bricolage Grotesque Extra Bold" pitchFamily="34" charset="-120"/>
              </a:rPr>
              <a:t>Environmental Stewardship</a:t>
            </a:r>
            <a:endParaRPr lang="en-US" sz="2800" dirty="0">
              <a:solidFill>
                <a:srgbClr val="76497B"/>
              </a:solidFill>
              <a:latin typeface="Garamond Bold"/>
            </a:endParaRPr>
          </a:p>
          <a:p>
            <a:endParaRPr lang="en-IN" sz="2800" dirty="0">
              <a:solidFill>
                <a:srgbClr val="76497B"/>
              </a:solidFill>
              <a:latin typeface="Garamond Bold"/>
            </a:endParaRPr>
          </a:p>
          <a:p>
            <a:r>
              <a:rPr lang="en-US" sz="2800" dirty="0">
                <a:solidFill>
                  <a:srgbClr val="76497B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Minimizes the spread of invasive species, contributing to global marine ecosystem health.</a:t>
            </a:r>
            <a:endParaRPr lang="en-US" sz="2800" dirty="0">
              <a:solidFill>
                <a:srgbClr val="76497B"/>
              </a:solidFill>
              <a:latin typeface="Garamond Bold"/>
            </a:endParaRPr>
          </a:p>
          <a:p>
            <a:endParaRPr lang="en-IN" sz="2800" dirty="0">
              <a:solidFill>
                <a:srgbClr val="76497B"/>
              </a:solidFill>
              <a:latin typeface="Garamond 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F25D4-FA4E-8FDA-C5CB-BE939D512535}"/>
              </a:ext>
            </a:extLst>
          </p:cNvPr>
          <p:cNvSpPr txBox="1"/>
          <p:nvPr/>
        </p:nvSpPr>
        <p:spPr>
          <a:xfrm>
            <a:off x="9334450" y="5913936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6497B"/>
                </a:solidFill>
                <a:latin typeface="Garamond Bold"/>
                <a:ea typeface="Bricolage Grotesque Extra Bold" pitchFamily="34" charset="-122"/>
                <a:cs typeface="Bricolage Grotesque Extra Bold" pitchFamily="34" charset="-120"/>
              </a:rPr>
              <a:t>Digital Transformation</a:t>
            </a:r>
            <a:endParaRPr lang="en-US" sz="2800" dirty="0">
              <a:solidFill>
                <a:srgbClr val="76497B"/>
              </a:solidFill>
              <a:latin typeface="Garamond Bold"/>
            </a:endParaRPr>
          </a:p>
          <a:p>
            <a:endParaRPr lang="en-IN" sz="2800" dirty="0">
              <a:solidFill>
                <a:srgbClr val="76497B"/>
              </a:solidFill>
              <a:latin typeface="Garamond Bold"/>
            </a:endParaRPr>
          </a:p>
          <a:p>
            <a:r>
              <a:rPr lang="en-US" sz="2800" dirty="0">
                <a:solidFill>
                  <a:srgbClr val="76497B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Transitions the Navy from manual, labor-intensive inspections to AI-driven automation.</a:t>
            </a:r>
            <a:endParaRPr lang="en-US" sz="2800" dirty="0">
              <a:solidFill>
                <a:srgbClr val="76497B"/>
              </a:solidFill>
              <a:latin typeface="Garamond Bold"/>
            </a:endParaRPr>
          </a:p>
          <a:p>
            <a:endParaRPr lang="en-IN" sz="2800" dirty="0">
              <a:solidFill>
                <a:srgbClr val="76497B"/>
              </a:solidFill>
              <a:latin typeface="Garamond 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B09B39-485A-73DE-4245-073B77813D69}"/>
              </a:ext>
            </a:extLst>
          </p:cNvPr>
          <p:cNvSpPr txBox="1"/>
          <p:nvPr/>
        </p:nvSpPr>
        <p:spPr>
          <a:xfrm>
            <a:off x="1139602" y="8744847"/>
            <a:ext cx="15049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Garamond Bold"/>
                <a:ea typeface="Montserrat" pitchFamily="34" charset="-122"/>
                <a:cs typeface="Montserrat" pitchFamily="34" charset="-120"/>
              </a:rPr>
              <a:t>“This solution is not just about detecting fouling—it’s about giving the Indian Navy a strategic, economic, and environmental advantage, powered by indigenous AI innovation.”</a:t>
            </a:r>
            <a:endParaRPr lang="en-US" sz="3200" dirty="0">
              <a:solidFill>
                <a:schemeClr val="bg1"/>
              </a:solidFill>
              <a:latin typeface="Garamond Bold"/>
            </a:endParaRPr>
          </a:p>
          <a:p>
            <a:pPr algn="ctr"/>
            <a:endParaRPr lang="en-IN" sz="3200" dirty="0">
              <a:latin typeface="Garamond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9A14C5-6625-2470-322F-B8A7FE641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B8F3E36-30CD-597E-5C06-1ABCC6F70FF9}"/>
              </a:ext>
            </a:extLst>
          </p:cNvPr>
          <p:cNvGrpSpPr/>
          <p:nvPr/>
        </p:nvGrpSpPr>
        <p:grpSpPr>
          <a:xfrm>
            <a:off x="985674" y="-340148"/>
            <a:ext cx="16273626" cy="3150476"/>
            <a:chOff x="-971768" y="0"/>
            <a:chExt cx="21698168" cy="420063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2CC646D-23B2-66A9-ADC1-673B240B2E0D}"/>
                </a:ext>
              </a:extLst>
            </p:cNvPr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68EF396-3BE1-F0CD-E0B1-C884C446FB19}"/>
                </a:ext>
              </a:extLst>
            </p:cNvPr>
            <p:cNvSpPr txBox="1"/>
            <p:nvPr/>
          </p:nvSpPr>
          <p:spPr>
            <a:xfrm>
              <a:off x="-971768" y="9636"/>
              <a:ext cx="20726400" cy="419099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80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PROTOTYPE</a:t>
              </a: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05D0AAD4-41C6-D004-84A8-D869143BC85C}"/>
              </a:ext>
            </a:extLst>
          </p:cNvPr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02A10EF-7B11-16A7-81B3-821E35536DC4}"/>
                </a:ext>
              </a:extLst>
            </p:cNvPr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7" b="-26"/>
              </a:stretch>
            </a:blip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F8FAE689-6514-91B7-2E37-86DDAC574234}"/>
              </a:ext>
            </a:extLst>
          </p:cNvPr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B0CC963A-4498-33D7-FE5D-9A8122314DAF}"/>
                </a:ext>
              </a:extLst>
            </p:cNvPr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</p:sp>
      </p:grpSp>
      <p:pic>
        <p:nvPicPr>
          <p:cNvPr id="8" name="Picture 7" descr="A screenshot of a web page">
            <a:extLst>
              <a:ext uri="{FF2B5EF4-FFF2-40B4-BE49-F238E27FC236}">
                <a16:creationId xmlns:a16="http://schemas.microsoft.com/office/drawing/2014/main" id="{A0AF5CB3-3305-33E5-F3D2-F71C194C5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900" y="4991100"/>
            <a:ext cx="7375787" cy="4399932"/>
          </a:xfrm>
          <a:prstGeom prst="rect">
            <a:avLst/>
          </a:prstGeom>
        </p:spPr>
      </p:pic>
      <p:pic>
        <p:nvPicPr>
          <p:cNvPr id="10" name="Picture 9" descr="A screenshot of a computer dashboard&#10;&#10;AI-generated content may be incorrect.">
            <a:extLst>
              <a:ext uri="{FF2B5EF4-FFF2-40B4-BE49-F238E27FC236}">
                <a16:creationId xmlns:a16="http://schemas.microsoft.com/office/drawing/2014/main" id="{F4681CF0-997B-6032-4065-9CFB5DA3C8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687" y="4991100"/>
            <a:ext cx="7375787" cy="43999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277FC0-0A9C-00AF-A997-72C5B6BCE7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2200" y="1695886"/>
            <a:ext cx="13222545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0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522</Words>
  <Application>Microsoft Office PowerPoint</Application>
  <PresentationFormat>Custom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Arial</vt:lpstr>
      <vt:lpstr>Garamond Bold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VERSE HACKATHON 2025 (3).pptx</dc:title>
  <dc:creator>Harsh</dc:creator>
  <cp:lastModifiedBy>Harsh Makde</cp:lastModifiedBy>
  <cp:revision>2</cp:revision>
  <dcterms:created xsi:type="dcterms:W3CDTF">2006-08-16T00:00:00Z</dcterms:created>
  <dcterms:modified xsi:type="dcterms:W3CDTF">2025-09-18T09:12:23Z</dcterms:modified>
  <dc:identifier>DAGyy09PZKM</dc:identifier>
</cp:coreProperties>
</file>