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9144000" cy="5143500"/>
  <p:embeddedFontLst>
    <p:embeddedFont>
      <p:font typeface="Open Sans" panose="020B0606030504020204" pitchFamily="34" charset="0"/>
      <p:regular r:id="rId20"/>
    </p:embeddedFont>
    <p:embeddedFont>
      <p:font typeface="Averia Serif Libre" panose="020B0604020202020204" charset="0"/>
      <p:regular r:id="rId21"/>
      <p:bold r:id="rId22"/>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FA7EAB2-E90E-410B-B405-FE03DC651FEF}" styleName="style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firstRow>
      <a:tcTxStyle b="on">
        <a:fontRef idx="minor">
          <a:srgbClr val="000000"/>
        </a:fontRef>
        <a:schemeClr val="lt1"/>
      </a:tcTxStyle>
      <a:tcStyle>
        <a:tcBdr>
          <a:bottom>
            <a:ln w="38100">
              <a:solidFill>
                <a:schemeClr val="lt1"/>
              </a:solidFill>
            </a:ln>
          </a:bottom>
        </a:tcBdr>
        <a:fill>
          <a:solidFill>
            <a:schemeClr val="accent1"/>
          </a:solidFill>
        </a:fill>
      </a:tcStyle>
    </a:firstRow>
  </a:tblStyle>
  <a:tblStyle styleId="{2D6C2105-4504-4097-BD5D-E919A11A57F6}" styleName="style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band2V>
      <a:tcStyle>
        <a:tcBdr/>
      </a:tcStyle>
    </a:band2V>
    <a:lastCol>
      <a:tcTxStyle b="on">
        <a:fontRef idx="minor">
          <a:srgbClr val="000000"/>
        </a:fontRef>
        <a:schemeClr val="lt1"/>
      </a:tcTxStyle>
      <a:tcStyle>
        <a:tcBdr/>
        <a:fill>
          <a:solidFill>
            <a:schemeClr val="accent3"/>
          </a:solidFill>
        </a:fill>
      </a:tcStyle>
    </a:lastCol>
    <a:firstCol>
      <a:tcTxStyle b="on">
        <a:fontRef idx="minor">
          <a:srgbClr val="000000"/>
        </a:fontRef>
        <a:schemeClr val="lt1"/>
      </a:tcTxStyle>
      <a:tcStyle>
        <a:tcBdr/>
        <a:fill>
          <a:solidFill>
            <a:schemeClr val="accent3"/>
          </a:solidFill>
        </a:fill>
      </a:tcStyle>
    </a:firstCol>
    <a:lastRow>
      <a:tcTxStyle b="on">
        <a:fontRef idx="minor">
          <a:srgbClr val="000000"/>
        </a:fontRef>
        <a:schemeClr val="lt1"/>
      </a:tcTxStyle>
      <a:tcStyle>
        <a:tcBdr>
          <a:top>
            <a:ln w="38100">
              <a:solidFill>
                <a:schemeClr val="lt1"/>
              </a:solidFill>
            </a:ln>
          </a:top>
        </a:tcBdr>
        <a:fill>
          <a:solidFill>
            <a:schemeClr val="accent3"/>
          </a:solidFill>
        </a:fill>
      </a:tcStyle>
    </a:lastRow>
    <a:firstRow>
      <a:tcTxStyle b="on">
        <a:fontRef idx="minor">
          <a:srgbClr val="000000"/>
        </a:fontRef>
        <a:schemeClr val="lt1"/>
      </a:tcTxStyle>
      <a:tcStyle>
        <a:tcBdr>
          <a:bottom>
            <a:ln w="38100">
              <a:solidFill>
                <a:schemeClr val="lt1"/>
              </a:solidFill>
            </a:ln>
          </a:bottom>
        </a:tcBdr>
        <a:fill>
          <a:solidFill>
            <a:schemeClr val="accent3"/>
          </a:solidFill>
        </a:fill>
      </a:tcStyle>
    </a:firstRow>
  </a:tblStyle>
  <a:tblStyle styleId="{9DF71CFB-E874-4EC5-88D7-DCBE8927DF08}" styleName="Style 2">
    <a:tblBg>
      <a:fillRef idx="2">
        <a:schemeClr val="accent1"/>
      </a:fillRef>
    </a:tblBg>
    <a:wholeTbl>
      <a:tcTxStyle>
        <a:fontRef idx="minor">
          <a:srgbClr val="000000"/>
        </a:fontRef>
        <a:schemeClr val="dk1"/>
      </a:tcTxStyle>
      <a:tcStyle>
        <a:tcBdr>
          <a:left>
            <a:ln w="9525">
              <a:solidFill>
                <a:schemeClr val="phClr"/>
              </a:solidFill>
            </a:ln>
          </a:left>
          <a:right>
            <a:ln w="9525">
              <a:solidFill>
                <a:schemeClr val="phClr"/>
              </a:solidFill>
            </a:ln>
          </a:right>
          <a:top>
            <a:ln w="9525">
              <a:solidFill>
                <a:schemeClr val="phClr"/>
              </a:solidFill>
            </a:ln>
          </a:top>
          <a:bottom>
            <a:ln w="9525">
              <a:solidFill>
                <a:schemeClr val="phClr"/>
              </a:solidFill>
            </a:ln>
          </a:bottom>
          <a:insideH>
            <a:ln w="9525">
              <a:solidFill>
                <a:schemeClr val="phClr"/>
              </a:solidFill>
            </a:ln>
          </a:insideH>
          <a:insideV>
            <a:ln w="9525">
              <a:solidFill>
                <a:schemeClr val="phClr"/>
              </a:solidFill>
            </a:ln>
          </a:insideV>
        </a:tcBdr>
        <a:fill>
          <a:noFill/>
        </a:fill>
      </a:tcStyle>
    </a:wholeTbl>
    <a:band1H>
      <a:tcStyle>
        <a:tcBdr/>
        <a:fill>
          <a:solidFill>
            <a:schemeClr val="accent1">
              <a:alpha val="39999"/>
            </a:schemeClr>
          </a:solidFill>
        </a:fill>
      </a:tcStyle>
    </a:band1H>
    <a:band1V>
      <a:tcStyle>
        <a:tcBdr>
          <a:top>
            <a:ln w="9525">
              <a:solidFill>
                <a:schemeClr val="phClr"/>
              </a:solidFill>
            </a:ln>
          </a:top>
          <a:bottom>
            <a:ln w="9525">
              <a:solidFill>
                <a:schemeClr val="phClr"/>
              </a:solidFill>
            </a:ln>
          </a:bottom>
        </a:tcBdr>
        <a:fill>
          <a:solidFill>
            <a:schemeClr val="accent1">
              <a:alpha val="39999"/>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rgbClr val="00000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3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51643" y="2271771"/>
            <a:ext cx="6436178" cy="776702"/>
          </a:xfrm>
          <a:prstGeom prst="rect">
            <a:avLst/>
          </a:prstGeom>
        </p:spPr>
        <p:txBody>
          <a:bodyPr vert="horz" rtlCol="0" anchor="b"/>
          <a:lstStyle>
            <a:lvl1pPr lvl="0" algn="ctr">
              <a:defRPr lang="en-US" sz="4400" dirty="0"/>
            </a:lvl1pPr>
          </a:lstStyle>
          <a:p>
            <a:r>
              <a:rPr lang="en-US" dirty="0"/>
              <a:t>Click to edit Master title style</a:t>
            </a:r>
          </a:p>
        </p:txBody>
      </p:sp>
      <p:sp>
        <p:nvSpPr>
          <p:cNvPr id="3" name="Subtitle 2"/>
          <p:cNvSpPr>
            <a:spLocks noGrp="1"/>
          </p:cNvSpPr>
          <p:nvPr>
            <p:ph type="subTitle" idx="1"/>
          </p:nvPr>
        </p:nvSpPr>
        <p:spPr>
          <a:xfrm>
            <a:off x="1351643" y="3056695"/>
            <a:ext cx="6436178" cy="494945"/>
          </a:xfrm>
          <a:prstGeom prst="rect">
            <a:avLst/>
          </a:prstGeom>
        </p:spPr>
        <p:txBody>
          <a:bodyPr vert="horz" lIns="91440" rtlCol="0" anchor="t">
            <a:noAutofit/>
          </a:bodyPr>
          <a:lstStyle>
            <a:lvl1pPr marL="0" lvl="0" indent="0" algn="ctr">
              <a:lnSpc>
                <a:spcPct val="100000"/>
              </a:lnSpc>
              <a:spcBef>
                <a:spcPts val="0"/>
              </a:spcBef>
              <a:buNone/>
              <a:defRPr lang="en-US" sz="1400" i="0" baseline="0" dirty="0">
                <a:solidFill>
                  <a:schemeClr val="accent1"/>
                </a:solidFill>
                <a:latin typeface="+mn-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4" name="Slide Number Placeholder 5"/>
          <p:cNvSpPr>
            <a:spLocks noGrp="1"/>
          </p:cNvSpPr>
          <p:nvPr>
            <p:ph type="sldNum" sz="quarter" idx="12"/>
          </p:nvPr>
        </p:nvSpPr>
        <p:spPr/>
        <p:txBody>
          <a:bodyPr vert="horz" rtlCol="0"/>
          <a:lstStyle>
            <a:lvl1pPr lvl="0"/>
          </a:lstStyle>
          <a:p>
            <a:r>
              <a:rPr lang="en-US" dirty="0"/>
              <a:t>&lt;#&gt;</a:t>
            </a:r>
          </a:p>
        </p:txBody>
      </p:sp>
      <p:sp>
        <p:nvSpPr>
          <p:cNvPr id="5" name="Footer Placeholder 4"/>
          <p:cNvSpPr>
            <a:spLocks noGrp="1"/>
          </p:cNvSpPr>
          <p:nvPr>
            <p:ph type="ftr" sz="quarter" idx="11"/>
          </p:nvPr>
        </p:nvSpPr>
        <p:spPr/>
        <p:txBody>
          <a:bodyPr vert="horz" rtlCol="0"/>
          <a:lstStyle>
            <a:lvl1pPr lvl="0"/>
          </a:lstStyle>
          <a:p>
            <a:r>
              <a:rPr lang="en-US" dirty="0"/>
              <a:t>Footer</a:t>
            </a:r>
          </a:p>
        </p:txBody>
      </p:sp>
      <p:sp>
        <p:nvSpPr>
          <p:cNvPr id="6" name="Date Placeholder 3"/>
          <p:cNvSpPr>
            <a:spLocks noGrp="1"/>
          </p:cNvSpPr>
          <p:nvPr>
            <p:ph type="dt" sz="half" idx="10"/>
          </p:nvPr>
        </p:nvSpPr>
        <p:spPr/>
        <p:txBody>
          <a:bodyPr vert="horz" rtlCol="0"/>
          <a:lstStyle>
            <a:lvl1pPr lvl="0"/>
          </a:lstStyle>
          <a:p>
            <a:r>
              <a:rPr lang="en-US" dirty="0"/>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9"/>
          <p:cNvSpPr/>
          <p:nvPr/>
        </p:nvSpPr>
        <p:spPr>
          <a:xfrm>
            <a:off x="774703" y="1417637"/>
            <a:ext cx="185052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Rectangle 20"/>
          <p:cNvSpPr/>
          <p:nvPr/>
        </p:nvSpPr>
        <p:spPr>
          <a:xfrm>
            <a:off x="2774950" y="1417637"/>
            <a:ext cx="358031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4" name="Rectangle 22"/>
          <p:cNvSpPr/>
          <p:nvPr/>
        </p:nvSpPr>
        <p:spPr>
          <a:xfrm>
            <a:off x="6496050" y="1417637"/>
            <a:ext cx="1882776" cy="2192337"/>
          </a:xfrm>
          <a:custGeom>
            <a:avLst/>
            <a:gdLst/>
            <a:ahLst/>
            <a:cxnLst/>
            <a:rect l="0" t="0" r="r" b="b"/>
            <a:pathLst>
              <a:path w="1882776" h="2192337">
                <a:moveTo>
                  <a:pt x="9525" y="0"/>
                </a:moveTo>
                <a:lnTo>
                  <a:pt x="1882777" y="0"/>
                </a:lnTo>
                <a:lnTo>
                  <a:pt x="1882777" y="2192337"/>
                </a:lnTo>
                <a:lnTo>
                  <a:pt x="9525" y="2192337"/>
                </a:lnTo>
                <a:close/>
              </a:path>
            </a:pathLst>
          </a:cu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5" name="Title 1"/>
          <p:cNvSpPr>
            <a:spLocks noGrp="1"/>
          </p:cNvSpPr>
          <p:nvPr>
            <p:ph type="title"/>
          </p:nvPr>
        </p:nvSpPr>
        <p:spPr/>
        <p:txBody>
          <a:bodyPr vert="horz" rtlCol="0"/>
          <a:lstStyle>
            <a:lvl1pPr lvl="0"/>
          </a:lstStyle>
          <a:p>
            <a:r>
              <a:rPr lang="en-US" dirty="0"/>
              <a:t>Click to edit Master title style</a:t>
            </a:r>
          </a:p>
        </p:txBody>
      </p:sp>
      <p:sp>
        <p:nvSpPr>
          <p:cNvPr id="6" name="Picture Placeholder 2"/>
          <p:cNvSpPr>
            <a:spLocks noGrp="1"/>
          </p:cNvSpPr>
          <p:nvPr>
            <p:ph type="pic" idx="1"/>
          </p:nvPr>
        </p:nvSpPr>
        <p:spPr>
          <a:xfrm>
            <a:off x="835027" y="1474787"/>
            <a:ext cx="1723499" cy="2074863"/>
          </a:xfrm>
          <a:solidFill>
            <a:schemeClr val="bg1">
              <a:lumMod val="95000"/>
            </a:schemeClr>
          </a:solidFill>
          <a:ln w="38100">
            <a:noFill/>
            <a:miter lim="800000"/>
          </a:ln>
        </p:spPr>
        <p:txBody>
          <a:bodyPr vert="horz" rtlCol="0"/>
          <a:lstStyle/>
          <a:p>
            <a:r>
              <a:rPr lang="en-US" dirty="0"/>
              <a:t>Click icon to add picture</a:t>
            </a:r>
          </a:p>
        </p:txBody>
      </p:sp>
      <p:sp>
        <p:nvSpPr>
          <p:cNvPr id="7" name="Content Placeholder 2"/>
          <p:cNvSpPr>
            <a:spLocks noGrp="1"/>
          </p:cNvSpPr>
          <p:nvPr>
            <p:ph type="body" idx="2"/>
          </p:nvPr>
        </p:nvSpPr>
        <p:spPr>
          <a:xfrm>
            <a:off x="762000" y="3810000"/>
            <a:ext cx="1847850" cy="523875"/>
          </a:xfrm>
          <a:prstGeom prst="rect">
            <a:avLst/>
          </a:prstGeom>
        </p:spPr>
        <p:txBody>
          <a:bodyPr vert="horz" rtlCol="0" anchor="t">
            <a:normAutofit/>
          </a:bodyPr>
          <a:lstStyle>
            <a:lvl1pPr marL="0" lvl="0" indent="0" algn="ctr">
              <a:lnSpc>
                <a:spcPct val="100000"/>
              </a:lnSpc>
              <a:buFont typeface="Arial"/>
              <a:buNone/>
              <a:defRPr lang="en-US" sz="120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8" name="Picture Placeholder 2"/>
          <p:cNvSpPr>
            <a:spLocks noGrp="1"/>
          </p:cNvSpPr>
          <p:nvPr>
            <p:ph type="pic" idx="3"/>
          </p:nvPr>
        </p:nvSpPr>
        <p:spPr>
          <a:xfrm>
            <a:off x="2835275" y="1474787"/>
            <a:ext cx="3459670" cy="2074863"/>
          </a:xfrm>
          <a:solidFill>
            <a:schemeClr val="bg1">
              <a:lumMod val="95000"/>
            </a:schemeClr>
          </a:solidFill>
          <a:ln w="38100">
            <a:noFill/>
            <a:miter lim="800000"/>
          </a:ln>
        </p:spPr>
        <p:txBody>
          <a:bodyPr vert="horz" rtlCol="0"/>
          <a:lstStyle/>
          <a:p>
            <a:r>
              <a:rPr lang="en-US" dirty="0"/>
              <a:t>Click icon to add picture</a:t>
            </a:r>
          </a:p>
        </p:txBody>
      </p:sp>
      <p:sp>
        <p:nvSpPr>
          <p:cNvPr id="9" name="Content Placeholder 2"/>
          <p:cNvSpPr>
            <a:spLocks noGrp="1"/>
          </p:cNvSpPr>
          <p:nvPr>
            <p:ph type="body" idx="4"/>
          </p:nvPr>
        </p:nvSpPr>
        <p:spPr>
          <a:xfrm>
            <a:off x="2777561" y="3810000"/>
            <a:ext cx="3577708" cy="523875"/>
          </a:xfrm>
          <a:prstGeom prst="rect">
            <a:avLst/>
          </a:prstGeom>
        </p:spPr>
        <p:txBody>
          <a:bodyPr vert="horz" rtlCol="0" anchor="t">
            <a:normAutofit/>
          </a:bodyPr>
          <a:lstStyle>
            <a:lvl1pPr marL="0" lvl="0" indent="0" algn="ctr">
              <a:lnSpc>
                <a:spcPct val="100000"/>
              </a:lnSpc>
              <a:buFont typeface="Arial"/>
              <a:buNone/>
              <a:defRPr lang="en-US" sz="120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0" name="Picture Placeholder 2"/>
          <p:cNvSpPr>
            <a:spLocks noGrp="1"/>
          </p:cNvSpPr>
          <p:nvPr>
            <p:ph type="pic" idx="5"/>
          </p:nvPr>
        </p:nvSpPr>
        <p:spPr>
          <a:xfrm>
            <a:off x="6581774" y="1474787"/>
            <a:ext cx="1724025" cy="2074863"/>
          </a:xfrm>
          <a:solidFill>
            <a:schemeClr val="bg1">
              <a:lumMod val="95000"/>
            </a:schemeClr>
          </a:solidFill>
          <a:ln w="38100">
            <a:noFill/>
            <a:miter lim="800000"/>
          </a:ln>
        </p:spPr>
        <p:txBody>
          <a:bodyPr vert="horz" rtlCol="0"/>
          <a:lstStyle/>
          <a:p>
            <a:r>
              <a:rPr lang="en-US" dirty="0"/>
              <a:t>Click icon to add picture</a:t>
            </a:r>
          </a:p>
        </p:txBody>
      </p:sp>
      <p:sp>
        <p:nvSpPr>
          <p:cNvPr id="11" name="Content Placeholder 2"/>
          <p:cNvSpPr>
            <a:spLocks noGrp="1"/>
          </p:cNvSpPr>
          <p:nvPr>
            <p:ph type="body" idx="6"/>
          </p:nvPr>
        </p:nvSpPr>
        <p:spPr>
          <a:xfrm>
            <a:off x="6496050" y="3810000"/>
            <a:ext cx="1882775" cy="523875"/>
          </a:xfrm>
          <a:prstGeom prst="rect">
            <a:avLst/>
          </a:prstGeom>
        </p:spPr>
        <p:txBody>
          <a:bodyPr vert="horz" rtlCol="0" anchor="t">
            <a:normAutofit/>
          </a:bodyPr>
          <a:lstStyle>
            <a:lvl1pPr marL="0" lvl="0" indent="0" algn="ctr">
              <a:lnSpc>
                <a:spcPct val="100000"/>
              </a:lnSpc>
              <a:buFont typeface="Arial"/>
              <a:buNone/>
              <a:defRPr lang="en-US" sz="120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2" name="Slide Number Placeholder 4"/>
          <p:cNvSpPr>
            <a:spLocks noGrp="1"/>
          </p:cNvSpPr>
          <p:nvPr>
            <p:ph type="sldNum" sz="quarter" idx="12"/>
          </p:nvPr>
        </p:nvSpPr>
        <p:spPr/>
        <p:txBody>
          <a:bodyPr vert="horz" rtlCol="0"/>
          <a:lstStyle/>
          <a:p>
            <a:r>
              <a:rPr lang="en-US" dirty="0"/>
              <a:t>&lt;#&gt;</a:t>
            </a:r>
          </a:p>
        </p:txBody>
      </p:sp>
      <p:sp>
        <p:nvSpPr>
          <p:cNvPr id="13" name="Footer Placeholder 3"/>
          <p:cNvSpPr>
            <a:spLocks noGrp="1"/>
          </p:cNvSpPr>
          <p:nvPr>
            <p:ph type="ftr" sz="quarter" idx="11"/>
          </p:nvPr>
        </p:nvSpPr>
        <p:spPr/>
        <p:txBody>
          <a:bodyPr vert="horz" rtlCol="0"/>
          <a:lstStyle/>
          <a:p>
            <a:r>
              <a:rPr lang="en-US" dirty="0"/>
              <a:t>Footer</a:t>
            </a:r>
          </a:p>
        </p:txBody>
      </p:sp>
      <p:sp>
        <p:nvSpPr>
          <p:cNvPr id="14" name="Date Placeholder 1"/>
          <p:cNvSpPr>
            <a:spLocks noGrp="1"/>
          </p:cNvSpPr>
          <p:nvPr>
            <p:ph type="dt" sz="half" idx="10"/>
          </p:nvPr>
        </p:nvSpPr>
        <p:spPr/>
        <p:txBody>
          <a:bodyPr vert="horz" rtlCol="0"/>
          <a:lstStyle/>
          <a:p>
            <a:r>
              <a:rPr lang="en-US" dirty="0"/>
              <a:t>Date</a:t>
            </a: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lvl1pPr lvl="0"/>
          </a:lstStyle>
          <a:p>
            <a:r>
              <a:rPr lang="en-US" dirty="0"/>
              <a:t>Click to edit Master title style</a:t>
            </a:r>
          </a:p>
        </p:txBody>
      </p:sp>
      <p:sp>
        <p:nvSpPr>
          <p:cNvPr id="3" name="Picture Placeholder 2"/>
          <p:cNvSpPr>
            <a:spLocks noGrp="1"/>
          </p:cNvSpPr>
          <p:nvPr>
            <p:ph type="pic" idx="1"/>
          </p:nvPr>
        </p:nvSpPr>
        <p:spPr>
          <a:xfrm>
            <a:off x="304800" y="1733550"/>
            <a:ext cx="2095500" cy="2190750"/>
          </a:xfrm>
          <a:solidFill>
            <a:schemeClr val="bg1">
              <a:lumMod val="95000"/>
            </a:schemeClr>
          </a:solidFill>
          <a:ln w="38100">
            <a:noFill/>
            <a:miter lim="800000"/>
          </a:ln>
        </p:spPr>
        <p:txBody>
          <a:bodyPr vert="horz" rtlCol="0"/>
          <a:lstStyle/>
          <a:p>
            <a:r>
              <a:rPr lang="en-US" dirty="0"/>
              <a:t>Click icon to add picture</a:t>
            </a:r>
          </a:p>
        </p:txBody>
      </p:sp>
      <p:sp>
        <p:nvSpPr>
          <p:cNvPr id="4" name="Picture Placeholder 2"/>
          <p:cNvSpPr>
            <a:spLocks noGrp="1"/>
          </p:cNvSpPr>
          <p:nvPr>
            <p:ph type="pic" idx="2"/>
          </p:nvPr>
        </p:nvSpPr>
        <p:spPr>
          <a:xfrm>
            <a:off x="2470150" y="1733550"/>
            <a:ext cx="2095500" cy="2190750"/>
          </a:xfrm>
          <a:solidFill>
            <a:schemeClr val="bg1">
              <a:lumMod val="95000"/>
            </a:schemeClr>
          </a:solidFill>
          <a:ln w="38100">
            <a:noFill/>
            <a:miter lim="800000"/>
          </a:ln>
        </p:spPr>
        <p:txBody>
          <a:bodyPr vert="horz" rtlCol="0"/>
          <a:lstStyle/>
          <a:p>
            <a:r>
              <a:rPr lang="en-US" dirty="0"/>
              <a:t>Click icon to add picture</a:t>
            </a:r>
          </a:p>
        </p:txBody>
      </p:sp>
      <p:sp>
        <p:nvSpPr>
          <p:cNvPr id="5" name="Picture Placeholder 2"/>
          <p:cNvSpPr>
            <a:spLocks noGrp="1"/>
          </p:cNvSpPr>
          <p:nvPr>
            <p:ph type="pic" idx="3"/>
          </p:nvPr>
        </p:nvSpPr>
        <p:spPr>
          <a:xfrm>
            <a:off x="4635500" y="1733550"/>
            <a:ext cx="2095500" cy="2190750"/>
          </a:xfrm>
          <a:solidFill>
            <a:schemeClr val="bg1">
              <a:lumMod val="95000"/>
            </a:schemeClr>
          </a:solidFill>
          <a:ln w="38100">
            <a:noFill/>
            <a:miter lim="800000"/>
          </a:ln>
        </p:spPr>
        <p:txBody>
          <a:bodyPr vert="horz" rtlCol="0"/>
          <a:lstStyle/>
          <a:p>
            <a:r>
              <a:rPr lang="en-US" dirty="0"/>
              <a:t>Click icon to add picture</a:t>
            </a:r>
          </a:p>
        </p:txBody>
      </p:sp>
      <p:sp>
        <p:nvSpPr>
          <p:cNvPr id="6" name="Picture Placeholder 2"/>
          <p:cNvSpPr>
            <a:spLocks noGrp="1"/>
          </p:cNvSpPr>
          <p:nvPr>
            <p:ph type="pic" idx="4"/>
          </p:nvPr>
        </p:nvSpPr>
        <p:spPr>
          <a:xfrm>
            <a:off x="6800850" y="1733550"/>
            <a:ext cx="2095500" cy="2190750"/>
          </a:xfrm>
          <a:solidFill>
            <a:schemeClr val="bg1">
              <a:lumMod val="95000"/>
            </a:schemeClr>
          </a:solidFill>
          <a:ln w="38100">
            <a:noFill/>
            <a:miter lim="800000"/>
          </a:ln>
        </p:spPr>
        <p:txBody>
          <a:bodyPr vert="horz" rtlCol="0"/>
          <a:lstStyle/>
          <a:p>
            <a:r>
              <a:rPr lang="en-US" dirty="0"/>
              <a:t>Click icon to add picture</a:t>
            </a:r>
          </a:p>
        </p:txBody>
      </p:sp>
      <p:sp>
        <p:nvSpPr>
          <p:cNvPr id="7" name="Slide Number Placeholder 4"/>
          <p:cNvSpPr>
            <a:spLocks noGrp="1"/>
          </p:cNvSpPr>
          <p:nvPr>
            <p:ph type="sldNum" sz="quarter" idx="12"/>
          </p:nvPr>
        </p:nvSpPr>
        <p:spPr/>
        <p:txBody>
          <a:bodyPr vert="horz" rtlCol="0"/>
          <a:lstStyle/>
          <a:p>
            <a:r>
              <a:rPr lang="en-US" dirty="0"/>
              <a:t>&lt;#&gt;</a:t>
            </a:r>
          </a:p>
        </p:txBody>
      </p:sp>
      <p:sp>
        <p:nvSpPr>
          <p:cNvPr id="8" name="Footer Placeholder 3"/>
          <p:cNvSpPr>
            <a:spLocks noGrp="1"/>
          </p:cNvSpPr>
          <p:nvPr>
            <p:ph type="ftr" sz="quarter" idx="11"/>
          </p:nvPr>
        </p:nvSpPr>
        <p:spPr/>
        <p:txBody>
          <a:bodyPr vert="horz" rtlCol="0"/>
          <a:lstStyle/>
          <a:p>
            <a:r>
              <a:rPr lang="en-US" dirty="0"/>
              <a:t>Footer</a:t>
            </a:r>
          </a:p>
        </p:txBody>
      </p:sp>
      <p:sp>
        <p:nvSpPr>
          <p:cNvPr id="9" name="Date Placeholder 1"/>
          <p:cNvSpPr>
            <a:spLocks noGrp="1"/>
          </p:cNvSpPr>
          <p:nvPr>
            <p:ph type="dt" sz="half" idx="10"/>
          </p:nvPr>
        </p:nvSpPr>
        <p:spPr/>
        <p:txBody>
          <a:bodyPr vert="horz" rtlCol="0"/>
          <a:lstStyle/>
          <a:p>
            <a:r>
              <a:rPr lang="en-US" dirty="0"/>
              <a:t>Date</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p:cNvSpPr>
            <a:spLocks noGrp="1"/>
          </p:cNvSpPr>
          <p:nvPr>
            <p:ph type="title"/>
          </p:nvPr>
        </p:nvSpPr>
        <p:spPr/>
        <p:txBody>
          <a:bodyPr vert="horz" rtlCol="0"/>
          <a:lstStyle>
            <a:lvl1pPr lvl="0"/>
          </a:lstStyle>
          <a:p>
            <a:r>
              <a:rPr lang="en-US" dirty="0"/>
              <a:t>Click to edit Master title style</a:t>
            </a:r>
          </a:p>
        </p:txBody>
      </p:sp>
      <p:sp>
        <p:nvSpPr>
          <p:cNvPr id="3" name="Content Placeholder 2"/>
          <p:cNvSpPr>
            <a:spLocks noGrp="1"/>
          </p:cNvSpPr>
          <p:nvPr>
            <p:ph idx="1"/>
          </p:nvPr>
        </p:nvSpPr>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p:cNvSpPr>
            <a:spLocks noGrp="1"/>
          </p:cNvSpPr>
          <p:nvPr>
            <p:ph type="sldNum" sz="quarter" idx="12"/>
          </p:nvPr>
        </p:nvSpPr>
        <p:spPr/>
        <p:txBody>
          <a:bodyPr vert="horz" rtlCol="0"/>
          <a:lstStyle/>
          <a:p>
            <a:r>
              <a:rPr lang="en-US" dirty="0"/>
              <a:t>&lt;#&gt;</a:t>
            </a:r>
          </a:p>
        </p:txBody>
      </p:sp>
      <p:sp>
        <p:nvSpPr>
          <p:cNvPr id="5" name="Footer Placeholder 3"/>
          <p:cNvSpPr>
            <a:spLocks noGrp="1"/>
          </p:cNvSpPr>
          <p:nvPr>
            <p:ph type="ftr" sz="quarter" idx="11"/>
          </p:nvPr>
        </p:nvSpPr>
        <p:spPr/>
        <p:txBody>
          <a:bodyPr vert="horz" rtlCol="0"/>
          <a:lstStyle/>
          <a:p>
            <a:r>
              <a:rPr lang="en-US" dirty="0"/>
              <a:t>Footer</a:t>
            </a:r>
          </a:p>
        </p:txBody>
      </p:sp>
      <p:sp>
        <p:nvSpPr>
          <p:cNvPr id="6"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2192059"/>
            <a:ext cx="7620000" cy="511812"/>
          </a:xfrm>
          <a:prstGeom prst="rect">
            <a:avLst/>
          </a:prstGeom>
        </p:spPr>
        <p:txBody>
          <a:bodyPr vert="horz" rtlCol="0" anchor="b">
            <a:normAutofit/>
          </a:bodyPr>
          <a:lstStyle>
            <a:lvl1pPr marL="0" lvl="0" indent="0">
              <a:lnSpc>
                <a:spcPct val="100000"/>
              </a:lnSpc>
              <a:buNone/>
              <a:defRPr lang="en-US" sz="1400" i="0" dirty="0">
                <a:solidFill>
                  <a:schemeClr val="accent1"/>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3" name="Title 1"/>
          <p:cNvSpPr>
            <a:spLocks noGrp="1"/>
          </p:cNvSpPr>
          <p:nvPr>
            <p:ph type="title" idx="1"/>
          </p:nvPr>
        </p:nvSpPr>
        <p:spPr>
          <a:xfrm>
            <a:off x="762000" y="2735662"/>
            <a:ext cx="7620000" cy="882263"/>
          </a:xfrm>
          <a:prstGeom prst="rect">
            <a:avLst/>
          </a:prstGeom>
        </p:spPr>
        <p:txBody>
          <a:bodyPr vert="horz" rtlCol="0" anchor="t"/>
          <a:lstStyle>
            <a:lvl1pPr lvl="0">
              <a:defRPr lang="en-US" sz="4000" dirty="0"/>
            </a:lvl1pPr>
          </a:lstStyle>
          <a:p>
            <a:r>
              <a:rPr lang="en-US" dirty="0"/>
              <a:t>Click to edit Master title style</a:t>
            </a:r>
          </a:p>
        </p:txBody>
      </p:sp>
      <p:sp>
        <p:nvSpPr>
          <p:cNvPr id="4" name="Slide Number Placeholder 5"/>
          <p:cNvSpPr>
            <a:spLocks noGrp="1"/>
          </p:cNvSpPr>
          <p:nvPr>
            <p:ph type="sldNum" sz="quarter" idx="12"/>
          </p:nvPr>
        </p:nvSpPr>
        <p:spPr/>
        <p:txBody>
          <a:bodyPr vert="horz" rtlCol="0"/>
          <a:lstStyle>
            <a:lvl1pPr lvl="0"/>
          </a:lstStyle>
          <a:p>
            <a:r>
              <a:rPr lang="en-US" dirty="0"/>
              <a:t>&lt;#&gt;</a:t>
            </a:r>
          </a:p>
        </p:txBody>
      </p:sp>
      <p:sp>
        <p:nvSpPr>
          <p:cNvPr id="5" name="Footer Placeholder 4"/>
          <p:cNvSpPr>
            <a:spLocks noGrp="1"/>
          </p:cNvSpPr>
          <p:nvPr>
            <p:ph type="ftr" sz="quarter" idx="11"/>
          </p:nvPr>
        </p:nvSpPr>
        <p:spPr/>
        <p:txBody>
          <a:bodyPr vert="horz" rtlCol="0"/>
          <a:lstStyle>
            <a:lvl1pPr lvl="0"/>
          </a:lstStyle>
          <a:p>
            <a:r>
              <a:rPr lang="en-US" dirty="0"/>
              <a:t>Footer</a:t>
            </a:r>
          </a:p>
        </p:txBody>
      </p:sp>
      <p:sp>
        <p:nvSpPr>
          <p:cNvPr id="6" name="Date Placeholder 3"/>
          <p:cNvSpPr>
            <a:spLocks noGrp="1"/>
          </p:cNvSpPr>
          <p:nvPr>
            <p:ph type="dt" sz="half" idx="10"/>
          </p:nvPr>
        </p:nvSpPr>
        <p:spPr/>
        <p:txBody>
          <a:bodyPr vert="horz" rtlCol="0"/>
          <a:lstStyle>
            <a:lvl1pPr lvl="0"/>
          </a:lstStyle>
          <a:p>
            <a:r>
              <a:rPr lang="en-US" dirty="0"/>
              <a:t>Date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lvl1pPr lvl="0"/>
          </a:lstStyle>
          <a:p>
            <a:r>
              <a:rPr lang="en-US" dirty="0"/>
              <a:t>Click to edit Master title style</a:t>
            </a:r>
          </a:p>
        </p:txBody>
      </p:sp>
      <p:sp>
        <p:nvSpPr>
          <p:cNvPr id="3" name="Content Placeholder 2"/>
          <p:cNvSpPr>
            <a:spLocks noGrp="1"/>
          </p:cNvSpPr>
          <p:nvPr>
            <p:ph idx="1"/>
          </p:nvPr>
        </p:nvSpPr>
        <p:spPr>
          <a:xfrm>
            <a:off x="762000" y="1403352"/>
            <a:ext cx="3619500" cy="3069050"/>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2"/>
          </p:nvPr>
        </p:nvSpPr>
        <p:spPr>
          <a:xfrm>
            <a:off x="4752975" y="1403352"/>
            <a:ext cx="3619500" cy="3069050"/>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p:cNvSpPr>
            <a:spLocks noGrp="1"/>
          </p:cNvSpPr>
          <p:nvPr>
            <p:ph type="sldNum" sz="quarter" idx="12"/>
          </p:nvPr>
        </p:nvSpPr>
        <p:spPr/>
        <p:txBody>
          <a:bodyPr vert="horz" rtlCol="0"/>
          <a:lstStyle/>
          <a:p>
            <a:r>
              <a:rPr lang="en-US" dirty="0"/>
              <a:t>&lt;#&gt;</a:t>
            </a:r>
          </a:p>
        </p:txBody>
      </p:sp>
      <p:sp>
        <p:nvSpPr>
          <p:cNvPr id="6" name="Footer Placeholder 5"/>
          <p:cNvSpPr>
            <a:spLocks noGrp="1"/>
          </p:cNvSpPr>
          <p:nvPr>
            <p:ph type="ftr" sz="quarter" idx="11"/>
          </p:nvPr>
        </p:nvSpPr>
        <p:spPr/>
        <p:txBody>
          <a:bodyPr vert="horz" rtlCol="0"/>
          <a:lstStyle/>
          <a:p>
            <a:r>
              <a:rPr lang="en-US" dirty="0"/>
              <a:t>Footer</a:t>
            </a:r>
          </a:p>
        </p:txBody>
      </p:sp>
      <p:sp>
        <p:nvSpPr>
          <p:cNvPr id="7" name="Date Placeholder 4"/>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1400175"/>
            <a:ext cx="3619500" cy="540644"/>
          </a:xfrm>
          <a:prstGeom prst="rect">
            <a:avLst/>
          </a:prstGeom>
        </p:spPr>
        <p:txBody>
          <a:bodyPr vert="horz" rtlCol="0" anchor="ctr">
            <a:normAutofit/>
          </a:bodyPr>
          <a:lstStyle>
            <a:lvl1pPr marL="0" lvl="0" indent="0">
              <a:buNone/>
              <a:defRPr lang="en-US" sz="160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3" name="Text Placeholder 4"/>
          <p:cNvSpPr>
            <a:spLocks noGrp="1"/>
          </p:cNvSpPr>
          <p:nvPr>
            <p:ph type="body" idx="1"/>
          </p:nvPr>
        </p:nvSpPr>
        <p:spPr>
          <a:xfrm>
            <a:off x="4754717" y="1400175"/>
            <a:ext cx="3619500" cy="540644"/>
          </a:xfrm>
          <a:prstGeom prst="rect">
            <a:avLst/>
          </a:prstGeom>
        </p:spPr>
        <p:txBody>
          <a:bodyPr vert="horz" rtlCol="0" anchor="ctr">
            <a:normAutofit/>
          </a:bodyPr>
          <a:lstStyle>
            <a:lvl1pPr marL="0" lvl="0" indent="0">
              <a:buNone/>
              <a:defRPr lang="en-US" sz="160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p:cNvSpPr>
            <a:spLocks noGrp="1"/>
          </p:cNvSpPr>
          <p:nvPr>
            <p:ph idx="2"/>
          </p:nvPr>
        </p:nvSpPr>
        <p:spPr>
          <a:xfrm>
            <a:off x="762000" y="1961537"/>
            <a:ext cx="3619500" cy="2510865"/>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idx="3"/>
          </p:nvPr>
        </p:nvSpPr>
        <p:spPr/>
        <p:txBody>
          <a:bodyPr vert="horz" rtlCol="0"/>
          <a:lstStyle>
            <a:lvl1pPr lvl="0"/>
          </a:lstStyle>
          <a:p>
            <a:r>
              <a:rPr lang="en-US" dirty="0"/>
              <a:t>Click to edit Master title style</a:t>
            </a:r>
          </a:p>
        </p:txBody>
      </p:sp>
      <p:sp>
        <p:nvSpPr>
          <p:cNvPr id="6" name="Content Placeholder 2"/>
          <p:cNvSpPr>
            <a:spLocks noGrp="1"/>
          </p:cNvSpPr>
          <p:nvPr>
            <p:ph idx="4"/>
          </p:nvPr>
        </p:nvSpPr>
        <p:spPr>
          <a:xfrm>
            <a:off x="4751443" y="1961537"/>
            <a:ext cx="3619500" cy="2510865"/>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10"/>
          </p:nvPr>
        </p:nvSpPr>
        <p:spPr/>
        <p:txBody>
          <a:bodyPr vert="horz" rtlCol="0"/>
          <a:lstStyle/>
          <a:p>
            <a:r>
              <a:rPr lang="en-US" dirty="0"/>
              <a:t>Date</a:t>
            </a:r>
          </a:p>
        </p:txBody>
      </p:sp>
      <p:sp>
        <p:nvSpPr>
          <p:cNvPr id="8" name="Footer Placeholder 5"/>
          <p:cNvSpPr>
            <a:spLocks noGrp="1"/>
          </p:cNvSpPr>
          <p:nvPr>
            <p:ph type="ftr" sz="quarter" idx="11"/>
          </p:nvPr>
        </p:nvSpPr>
        <p:spPr/>
        <p:txBody>
          <a:bodyPr vert="horz" rtlCol="0"/>
          <a:lstStyle/>
          <a:p>
            <a:r>
              <a:rPr lang="en-US" dirty="0"/>
              <a:t>Footer</a:t>
            </a:r>
          </a:p>
        </p:txBody>
      </p:sp>
      <p:sp>
        <p:nvSpPr>
          <p:cNvPr id="9" name="Slide Number Placeholder 6"/>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914525"/>
            <a:ext cx="7620000" cy="857250"/>
          </a:xfrm>
        </p:spPr>
        <p:txBody>
          <a:bodyPr vert="horz" rtlCol="0" anchor="ctr"/>
          <a:lstStyle>
            <a:lvl1pPr lvl="0" algn="ctr">
              <a:defRPr lang="en-US" sz="3600" dirty="0"/>
            </a:lvl1pPr>
          </a:lstStyle>
          <a:p>
            <a:r>
              <a:rPr lang="en-US" dirty="0"/>
              <a:t>Click to edit Master title style</a:t>
            </a:r>
          </a:p>
        </p:txBody>
      </p:sp>
      <p:sp>
        <p:nvSpPr>
          <p:cNvPr id="3" name="Slide Number Placeholder 3"/>
          <p:cNvSpPr>
            <a:spLocks noGrp="1"/>
          </p:cNvSpPr>
          <p:nvPr>
            <p:ph type="sldNum" sz="quarter" idx="12"/>
          </p:nvPr>
        </p:nvSpPr>
        <p:spPr/>
        <p:txBody>
          <a:bodyPr vert="horz" rtlCol="0"/>
          <a:lstStyle/>
          <a:p>
            <a:r>
              <a:rPr lang="en-US" dirty="0"/>
              <a:t>&lt;#&gt;</a:t>
            </a:r>
          </a:p>
        </p:txBody>
      </p:sp>
      <p:sp>
        <p:nvSpPr>
          <p:cNvPr id="4" name="Footer Placeholder 2"/>
          <p:cNvSpPr>
            <a:spLocks noGrp="1"/>
          </p:cNvSpPr>
          <p:nvPr>
            <p:ph type="ftr" sz="quarter" idx="11"/>
          </p:nvPr>
        </p:nvSpPr>
        <p:spPr/>
        <p:txBody>
          <a:bodyPr vert="horz" rtlCol="0"/>
          <a:lstStyle/>
          <a:p>
            <a:r>
              <a:rPr lang="en-US" dirty="0"/>
              <a:t>Footer</a:t>
            </a:r>
          </a:p>
        </p:txBody>
      </p:sp>
      <p:sp>
        <p:nvSpPr>
          <p:cNvPr id="5"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vert="horz" rtlCol="0"/>
          <a:lstStyle/>
          <a:p>
            <a:r>
              <a:rPr lang="en-US" dirty="0"/>
              <a:t>&lt;#&gt;</a:t>
            </a:r>
          </a:p>
        </p:txBody>
      </p:sp>
      <p:sp>
        <p:nvSpPr>
          <p:cNvPr id="3" name="Footer Placeholder 2"/>
          <p:cNvSpPr>
            <a:spLocks noGrp="1"/>
          </p:cNvSpPr>
          <p:nvPr>
            <p:ph type="ftr" sz="quarter" idx="11"/>
          </p:nvPr>
        </p:nvSpPr>
        <p:spPr/>
        <p:txBody>
          <a:bodyPr vert="horz" rtlCol="0"/>
          <a:lstStyle/>
          <a:p>
            <a:r>
              <a:rPr lang="en-US" dirty="0"/>
              <a:t>Footer</a:t>
            </a:r>
          </a:p>
        </p:txBody>
      </p:sp>
      <p:sp>
        <p:nvSpPr>
          <p:cNvPr id="4"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lvl1pPr lvl="0"/>
          </a:lstStyle>
          <a:p>
            <a:r>
              <a:rPr lang="en-US" dirty="0"/>
              <a:t>Click to edit Master title style</a:t>
            </a:r>
          </a:p>
        </p:txBody>
      </p:sp>
      <p:sp>
        <p:nvSpPr>
          <p:cNvPr id="3"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4" name="Content Placeholder 2"/>
          <p:cNvSpPr>
            <a:spLocks noGrp="1"/>
          </p:cNvSpPr>
          <p:nvPr>
            <p:ph idx="2"/>
          </p:nvPr>
        </p:nvSpPr>
        <p:spPr>
          <a:xfrm>
            <a:off x="3776758" y="1447800"/>
            <a:ext cx="4605242" cy="3000375"/>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2"/>
          </p:nvPr>
        </p:nvSpPr>
        <p:spPr/>
        <p:txBody>
          <a:bodyPr vert="horz" rtlCol="0"/>
          <a:lstStyle/>
          <a:p>
            <a:r>
              <a:rPr lang="en-US" dirty="0"/>
              <a:t>&lt;#&gt;</a:t>
            </a:r>
          </a:p>
        </p:txBody>
      </p:sp>
      <p:sp>
        <p:nvSpPr>
          <p:cNvPr id="6" name="Footer Placeholder 2"/>
          <p:cNvSpPr>
            <a:spLocks noGrp="1"/>
          </p:cNvSpPr>
          <p:nvPr>
            <p:ph type="ftr" sz="quarter" idx="11"/>
          </p:nvPr>
        </p:nvSpPr>
        <p:spPr/>
        <p:txBody>
          <a:bodyPr vert="horz" rtlCol="0"/>
          <a:lstStyle/>
          <a:p>
            <a:r>
              <a:rPr lang="en-US" dirty="0"/>
              <a:t>Footer</a:t>
            </a:r>
          </a:p>
        </p:txBody>
      </p:sp>
      <p:sp>
        <p:nvSpPr>
          <p:cNvPr id="7"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6"/>
          <p:cNvSpPr/>
          <p:nvPr/>
        </p:nvSpPr>
        <p:spPr>
          <a:xfrm>
            <a:off x="3718307" y="1437411"/>
            <a:ext cx="4663693" cy="3037029"/>
          </a:xfrm>
          <a:prstGeom prst="rect">
            <a:avLst/>
          </a:prstGeom>
          <a:noFill/>
          <a:ln w="6350" cap="flat">
            <a:solidFill>
              <a:schemeClr val="bg1">
                <a:lumMod val="7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Title 1"/>
          <p:cNvSpPr>
            <a:spLocks noGrp="1"/>
          </p:cNvSpPr>
          <p:nvPr>
            <p:ph type="title"/>
          </p:nvPr>
        </p:nvSpPr>
        <p:spPr/>
        <p:txBody>
          <a:bodyPr vert="horz" rtlCol="0"/>
          <a:lstStyle>
            <a:lvl1pPr lvl="0"/>
          </a:lstStyle>
          <a:p>
            <a:r>
              <a:rPr lang="en-US" dirty="0"/>
              <a:t>Click to edit Master title style</a:t>
            </a:r>
          </a:p>
        </p:txBody>
      </p:sp>
      <p:sp>
        <p:nvSpPr>
          <p:cNvPr id="4"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5" name="Picture Placeholder 2"/>
          <p:cNvSpPr>
            <a:spLocks noGrp="1"/>
          </p:cNvSpPr>
          <p:nvPr>
            <p:ph type="pic" idx="2"/>
          </p:nvPr>
        </p:nvSpPr>
        <p:spPr>
          <a:xfrm>
            <a:off x="3775220" y="1492944"/>
            <a:ext cx="4543283" cy="2925962"/>
          </a:xfrm>
          <a:solidFill>
            <a:schemeClr val="bg1">
              <a:lumMod val="95000"/>
            </a:schemeClr>
          </a:solidFill>
          <a:ln w="38100">
            <a:noFill/>
            <a:miter lim="800000"/>
          </a:ln>
        </p:spPr>
        <p:txBody>
          <a:bodyPr vert="horz" rtlCol="0"/>
          <a:lstStyle/>
          <a:p>
            <a:r>
              <a:rPr lang="en-US" dirty="0"/>
              <a:t>Click icon to add picture</a:t>
            </a:r>
          </a:p>
        </p:txBody>
      </p:sp>
      <p:sp>
        <p:nvSpPr>
          <p:cNvPr id="6" name="Slide Number Placeholder 4"/>
          <p:cNvSpPr>
            <a:spLocks noGrp="1"/>
          </p:cNvSpPr>
          <p:nvPr>
            <p:ph type="sldNum" sz="quarter" idx="12"/>
          </p:nvPr>
        </p:nvSpPr>
        <p:spPr/>
        <p:txBody>
          <a:bodyPr vert="horz" rtlCol="0"/>
          <a:lstStyle/>
          <a:p>
            <a:r>
              <a:rPr lang="en-US" dirty="0"/>
              <a:t>&lt;#&gt;</a:t>
            </a:r>
          </a:p>
        </p:txBody>
      </p:sp>
      <p:sp>
        <p:nvSpPr>
          <p:cNvPr id="7" name="Footer Placeholder 3"/>
          <p:cNvSpPr>
            <a:spLocks noGrp="1"/>
          </p:cNvSpPr>
          <p:nvPr>
            <p:ph type="ftr" sz="quarter" idx="11"/>
          </p:nvPr>
        </p:nvSpPr>
        <p:spPr/>
        <p:txBody>
          <a:bodyPr vert="horz" rtlCol="0"/>
          <a:lstStyle/>
          <a:p>
            <a:r>
              <a:rPr lang="en-US" dirty="0"/>
              <a:t>Footer</a:t>
            </a:r>
          </a:p>
        </p:txBody>
      </p:sp>
      <p:sp>
        <p:nvSpPr>
          <p:cNvPr id="8" name="Date Placeholder 1"/>
          <p:cNvSpPr>
            <a:spLocks noGrp="1"/>
          </p:cNvSpPr>
          <p:nvPr>
            <p:ph type="dt" sz="half" idx="10"/>
          </p:nvPr>
        </p:nvSpPr>
        <p:spPr/>
        <p:txBody>
          <a:bodyPr vert="horz" rtlCol="0"/>
          <a:lstStyle/>
          <a:p>
            <a:r>
              <a:rPr lang="en-US" dirty="0"/>
              <a:t>Date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2">
        <a:schemeClr val="bg2"/>
      </p:bgRef>
    </p:bg>
    <p:spTree>
      <p:nvGrpSpPr>
        <p:cNvPr id="1" name=""/>
        <p:cNvGrpSpPr/>
        <p:nvPr/>
      </p:nvGrpSpPr>
      <p:grpSpPr>
        <a:xfrm>
          <a:off x="0" y="0"/>
          <a:ext cx="0" cy="0"/>
          <a:chOff x="0" y="0"/>
          <a:chExt cx="0" cy="0"/>
        </a:xfrm>
      </p:grpSpPr>
      <p:sp>
        <p:nvSpPr>
          <p:cNvPr id="2"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i="0" dirty="0">
                <a:solidFill>
                  <a:schemeClr val="bg1">
                    <a:lumMod val="50000"/>
                  </a:schemeClr>
                </a:solidFill>
                <a:latin typeface="+mn-lt"/>
              </a:defRPr>
            </a:pPr>
            <a:r>
              <a:rPr lang="en-US" dirty="0"/>
              <a:t>&lt;#&gt;</a:t>
            </a:r>
          </a:p>
        </p:txBody>
      </p:sp>
      <p:sp>
        <p:nvSpPr>
          <p:cNvPr id="3"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i="0" dirty="0">
                <a:solidFill>
                  <a:schemeClr val="bg1">
                    <a:lumMod val="50000"/>
                  </a:schemeClr>
                </a:solidFill>
                <a:latin typeface="+mn-lt"/>
              </a:defRPr>
            </a:pPr>
            <a:r>
              <a:rPr lang="en-US" dirty="0"/>
              <a:t>Footer</a:t>
            </a:r>
          </a:p>
        </p:txBody>
      </p:sp>
      <p:sp>
        <p:nvSpPr>
          <p:cNvPr id="4"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i="0" dirty="0">
                <a:solidFill>
                  <a:schemeClr val="bg1">
                    <a:lumMod val="50000"/>
                  </a:schemeClr>
                </a:solidFill>
                <a:latin typeface="+mn-lt"/>
              </a:defRPr>
            </a:pPr>
            <a:r>
              <a:rPr lang="en-US" dirty="0"/>
              <a:t>Date</a:t>
            </a:r>
          </a:p>
        </p:txBody>
      </p:sp>
      <p:sp>
        <p:nvSpPr>
          <p:cNvPr id="5"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i="0" dirty="0">
                <a:solidFill>
                  <a:schemeClr val="bg1">
                    <a:lumMod val="50000"/>
                  </a:schemeClr>
                </a:solidFill>
                <a:latin typeface="+mn-lt"/>
              </a:defRPr>
            </a:pPr>
            <a:r>
              <a:rPr lang="en-US" dirty="0"/>
              <a:t>&lt;#&gt;</a:t>
            </a:r>
          </a:p>
        </p:txBody>
      </p:sp>
      <p:sp>
        <p:nvSpPr>
          <p:cNvPr id="6"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i="0" dirty="0">
                <a:solidFill>
                  <a:schemeClr val="bg1">
                    <a:lumMod val="50000"/>
                  </a:schemeClr>
                </a:solidFill>
                <a:latin typeface="+mn-lt"/>
              </a:defRPr>
            </a:pPr>
            <a:r>
              <a:rPr lang="en-US" dirty="0"/>
              <a:t>Footer</a:t>
            </a:r>
          </a:p>
        </p:txBody>
      </p:sp>
      <p:sp>
        <p:nvSpPr>
          <p:cNvPr id="7"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i="0" dirty="0">
                <a:solidFill>
                  <a:schemeClr val="bg1">
                    <a:lumMod val="50000"/>
                  </a:schemeClr>
                </a:solidFill>
                <a:latin typeface="+mn-lt"/>
              </a:defRPr>
            </a:pPr>
            <a:r>
              <a:rPr lang="en-US" dirty="0"/>
              <a:t>Date</a:t>
            </a:r>
          </a:p>
        </p:txBody>
      </p:sp>
      <p:sp>
        <p:nvSpPr>
          <p:cNvPr id="8"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i="0" dirty="0">
                <a:solidFill>
                  <a:schemeClr val="bg1">
                    <a:lumMod val="50000"/>
                  </a:schemeClr>
                </a:solidFill>
                <a:latin typeface="+mn-lt"/>
              </a:defRPr>
            </a:pPr>
            <a:r>
              <a:rPr lang="en-US" dirty="0"/>
              <a:t>&lt;#&gt;</a:t>
            </a:r>
          </a:p>
        </p:txBody>
      </p:sp>
      <p:sp>
        <p:nvSpPr>
          <p:cNvPr id="9"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i="0" dirty="0">
                <a:solidFill>
                  <a:schemeClr val="bg1">
                    <a:lumMod val="50000"/>
                  </a:schemeClr>
                </a:solidFill>
                <a:latin typeface="+mn-lt"/>
              </a:defRPr>
            </a:pPr>
            <a:r>
              <a:rPr lang="en-US" dirty="0"/>
              <a:t>Footer</a:t>
            </a:r>
          </a:p>
        </p:txBody>
      </p:sp>
      <p:sp>
        <p:nvSpPr>
          <p:cNvPr id="10"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i="0" dirty="0">
                <a:solidFill>
                  <a:schemeClr val="bg1">
                    <a:lumMod val="50000"/>
                  </a:schemeClr>
                </a:solidFill>
                <a:latin typeface="+mn-lt"/>
              </a:defRPr>
            </a:pPr>
            <a:r>
              <a:rPr lang="en-US" dirty="0"/>
              <a:t>Date</a:t>
            </a:r>
          </a:p>
        </p:txBody>
      </p:sp>
      <p:sp>
        <p:nvSpPr>
          <p:cNvPr id="11" name="Title Placeholder 1"/>
          <p:cNvSpPr>
            <a:spLocks noGrp="1"/>
          </p:cNvSpPr>
          <p:nvPr>
            <p:ph type="title"/>
          </p:nvPr>
        </p:nvSpPr>
        <p:spPr>
          <a:xfrm>
            <a:off x="762000" y="349045"/>
            <a:ext cx="7620000" cy="857250"/>
          </a:xfrm>
          <a:prstGeom prst="rect">
            <a:avLst/>
          </a:prstGeom>
        </p:spPr>
        <p:txBody>
          <a:bodyPr vert="horz" lIns="91440" tIns="45720" rIns="91440" bIns="45720" rtlCol="0" anchor="b">
            <a:noAutofit/>
          </a:bodyPr>
          <a:lstStyle/>
          <a:p>
            <a:r>
              <a:rPr lang="en-US" dirty="0"/>
              <a:t>Click to edit Master title style</a:t>
            </a:r>
          </a:p>
        </p:txBody>
      </p:sp>
      <p:sp>
        <p:nvSpPr>
          <p:cNvPr id="12" name="Text Placeholder 2"/>
          <p:cNvSpPr>
            <a:spLocks noGrp="1"/>
          </p:cNvSpPr>
          <p:nvPr>
            <p:ph type="body" idx="1"/>
          </p:nvPr>
        </p:nvSpPr>
        <p:spPr>
          <a:xfrm>
            <a:off x="762000" y="1428750"/>
            <a:ext cx="7620000" cy="304800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7767815" y="4695033"/>
            <a:ext cx="613018" cy="285750"/>
          </a:xfrm>
          <a:prstGeom prst="rect">
            <a:avLst/>
          </a:prstGeom>
        </p:spPr>
        <p:txBody>
          <a:bodyPr vert="horz" lIns="91440" tIns="45720" rIns="91440" bIns="45720" rtlCol="0" anchor="ctr"/>
          <a:lstStyle>
            <a:lvl1pPr lvl="0" algn="r">
              <a:defRPr lang="en-US" sz="600" i="0" dirty="0">
                <a:solidFill>
                  <a:schemeClr val="bg1">
                    <a:lumMod val="50000"/>
                  </a:schemeClr>
                </a:solidFill>
                <a:latin typeface="+mn-lt"/>
              </a:defRPr>
            </a:lvl1pPr>
          </a:lstStyle>
          <a:p>
            <a:r>
              <a:rPr lang="en-US" dirty="0"/>
              <a:t>&lt;#&gt;</a:t>
            </a:r>
          </a:p>
        </p:txBody>
      </p:sp>
      <p:sp>
        <p:nvSpPr>
          <p:cNvPr id="14" name="Footer Placeholder 4"/>
          <p:cNvSpPr>
            <a:spLocks noGrp="1"/>
          </p:cNvSpPr>
          <p:nvPr>
            <p:ph type="ftr" sz="quarter" idx="3"/>
          </p:nvPr>
        </p:nvSpPr>
        <p:spPr>
          <a:xfrm>
            <a:off x="2495550" y="4686300"/>
            <a:ext cx="5181600" cy="285750"/>
          </a:xfrm>
          <a:prstGeom prst="rect">
            <a:avLst/>
          </a:prstGeom>
        </p:spPr>
        <p:txBody>
          <a:bodyPr vert="horz" lIns="91440" tIns="45720" rIns="91440" bIns="45720" rtlCol="0" anchor="ctr"/>
          <a:lstStyle>
            <a:lvl1pPr lvl="0" algn="ctr">
              <a:defRPr lang="en-US" sz="600" i="0" dirty="0">
                <a:solidFill>
                  <a:schemeClr val="bg1">
                    <a:lumMod val="50000"/>
                  </a:schemeClr>
                </a:solidFill>
                <a:latin typeface="+mn-lt"/>
              </a:defRPr>
            </a:lvl1pPr>
          </a:lstStyle>
          <a:p>
            <a:r>
              <a:rPr lang="en-US" dirty="0"/>
              <a:t>Footer</a:t>
            </a:r>
          </a:p>
        </p:txBody>
      </p:sp>
      <p:sp>
        <p:nvSpPr>
          <p:cNvPr id="15" name="Date Placeholder 3"/>
          <p:cNvSpPr>
            <a:spLocks noGrp="1"/>
          </p:cNvSpPr>
          <p:nvPr>
            <p:ph type="dt" sz="half" idx="2"/>
          </p:nvPr>
        </p:nvSpPr>
        <p:spPr>
          <a:xfrm>
            <a:off x="762000" y="4695033"/>
            <a:ext cx="1639570" cy="285750"/>
          </a:xfrm>
          <a:prstGeom prst="rect">
            <a:avLst/>
          </a:prstGeom>
        </p:spPr>
        <p:txBody>
          <a:bodyPr vert="horz" lIns="91440" tIns="45720" rIns="91440" bIns="45720" rtlCol="0" anchor="ctr"/>
          <a:lstStyle>
            <a:lvl1pPr lvl="0" algn="l">
              <a:defRPr lang="en-US" sz="600" i="0" dirty="0">
                <a:solidFill>
                  <a:schemeClr val="bg1">
                    <a:lumMod val="50000"/>
                  </a:schemeClr>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a:buChar char="•"/>
        <a:defRPr lang="en-US" sz="1600" i="0" dirty="0">
          <a:solidFill>
            <a:schemeClr val="tx1"/>
          </a:solidFill>
          <a:latin typeface="+mn-lt"/>
        </a:defRPr>
      </a:lvl1pPr>
      <a:lvl2pPr marL="742950" lvl="1" indent="-285750" algn="l" rtl="0">
        <a:spcBef>
          <a:spcPts val="300"/>
        </a:spcBef>
        <a:buClr>
          <a:schemeClr val="tx1">
            <a:lumMod val="50000"/>
            <a:lumOff val="50000"/>
          </a:schemeClr>
        </a:buClr>
        <a:buFont typeface="Arial"/>
        <a:buChar char="-"/>
        <a:defRPr lang="en-US" sz="140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20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00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900" i="0" dirty="0">
          <a:solidFill>
            <a:schemeClr val="bg1">
              <a:lumMod val="50000"/>
            </a:schemeClr>
          </a:solidFill>
          <a:latin typeface="+mn-lt"/>
        </a:defRPr>
      </a:lvl5pPr>
      <a:lvl6pPr marL="2514600" lvl="5" indent="-228600" algn="l" rtl="0">
        <a:spcBef>
          <a:spcPct val="20000"/>
        </a:spcBef>
        <a:buFont typeface="Arial"/>
        <a:buChar char="-"/>
        <a:defRPr lang="en-US" sz="900" i="0" dirty="0">
          <a:solidFill>
            <a:schemeClr val="bg1">
              <a:lumMod val="50000"/>
            </a:schemeClr>
          </a:solidFill>
          <a:latin typeface="+mn-lt"/>
        </a:defRPr>
      </a:lvl6pPr>
      <a:lvl7pPr marL="2971800" lvl="6" indent="-228600" algn="l" rtl="0">
        <a:spcBef>
          <a:spcPct val="20000"/>
        </a:spcBef>
        <a:buFont typeface="Arial"/>
        <a:buChar char="-"/>
        <a:defRPr lang="en-US" sz="900" i="0" dirty="0">
          <a:solidFill>
            <a:schemeClr val="bg1">
              <a:lumMod val="50000"/>
            </a:schemeClr>
          </a:solidFill>
          <a:latin typeface="+mn-lt"/>
        </a:defRPr>
      </a:lvl7pPr>
      <a:lvl8pPr marL="3429000" lvl="7" indent="-228600" algn="l" rtl="0">
        <a:spcBef>
          <a:spcPct val="20000"/>
        </a:spcBef>
        <a:buFont typeface="Arial"/>
        <a:buChar char="-"/>
        <a:defRPr lang="en-US" sz="900" i="0" dirty="0">
          <a:solidFill>
            <a:schemeClr val="bg1">
              <a:lumMod val="50000"/>
            </a:schemeClr>
          </a:solidFill>
          <a:latin typeface="+mn-lt"/>
        </a:defRPr>
      </a:lvl8pPr>
      <a:lvl9pPr marL="3886200" lvl="8" indent="-228600" algn="l" rtl="0">
        <a:spcBef>
          <a:spcPct val="20000"/>
        </a:spcBef>
        <a:buFont typeface="Arial"/>
        <a:buChar char="-"/>
        <a:defRPr lang="en-US" sz="90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hyperlink" Target="https://support.google.com/youtube/answer/141805"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2248" y="208607"/>
            <a:ext cx="4943665" cy="948480"/>
          </a:xfrm>
          <a:prstGeom prst="rect">
            <a:avLst/>
          </a:prstGeom>
        </p:spPr>
        <p:txBody>
          <a:bodyPr vert="horz" lIns="95250" tIns="47625" rIns="95250" bIns="47625" rtlCol="0" anchor="t">
            <a:spAutoFit/>
          </a:bodyPr>
          <a:lstStyle/>
          <a:p>
            <a:pPr algn="ctr">
              <a:defRPr lang="en-US" sz="1400" dirty="0"/>
            </a:pPr>
            <a:r>
              <a:rPr lang="en-US" sz="2800" b="1" baseline="0" dirty="0">
                <a:latin typeface="Averia Serif Libre"/>
              </a:rPr>
              <a:t>Trending Youtube Video Prediction</a:t>
            </a:r>
          </a:p>
        </p:txBody>
      </p:sp>
      <p:sp>
        <p:nvSpPr>
          <p:cNvPr id="3" name="Freeform 2"/>
          <p:cNvSpPr/>
          <p:nvPr/>
        </p:nvSpPr>
        <p:spPr>
          <a:xfrm>
            <a:off x="0" y="0"/>
            <a:ext cx="3455574" cy="5143500"/>
          </a:xfrm>
          <a:custGeom>
            <a:avLst/>
            <a:gdLst/>
            <a:ahLst/>
            <a:cxnLst/>
            <a:rect l="0" t="0" r="r" b="b"/>
            <a:pathLst>
              <a:path w="5496064" h="5655759">
                <a:moveTo>
                  <a:pt x="1078581" y="0"/>
                </a:moveTo>
                <a:cubicBezTo>
                  <a:pt x="2554360" y="0"/>
                  <a:pt x="3657090" y="41086"/>
                  <a:pt x="4386763" y="123256"/>
                </a:cubicBezTo>
                <a:cubicBezTo>
                  <a:pt x="4620128" y="149551"/>
                  <a:pt x="4824732" y="244867"/>
                  <a:pt x="5000578" y="409208"/>
                </a:cubicBezTo>
                <a:cubicBezTo>
                  <a:pt x="5176423" y="573549"/>
                  <a:pt x="5290638" y="775689"/>
                  <a:pt x="5343228" y="1015628"/>
                </a:cubicBezTo>
                <a:cubicBezTo>
                  <a:pt x="5389244" y="1229272"/>
                  <a:pt x="5424575" y="1471675"/>
                  <a:pt x="5449229" y="1742836"/>
                </a:cubicBezTo>
                <a:cubicBezTo>
                  <a:pt x="5473878" y="2013997"/>
                  <a:pt x="5487846" y="2238323"/>
                  <a:pt x="5491137" y="2415813"/>
                </a:cubicBezTo>
                <a:cubicBezTo>
                  <a:pt x="5494424" y="2593300"/>
                  <a:pt x="5496064" y="2839811"/>
                  <a:pt x="5496064" y="3155348"/>
                </a:cubicBezTo>
                <a:cubicBezTo>
                  <a:pt x="5496064" y="3470881"/>
                  <a:pt x="5494424" y="3717393"/>
                  <a:pt x="5491137" y="3894879"/>
                </a:cubicBezTo>
                <a:cubicBezTo>
                  <a:pt x="5487846" y="4072369"/>
                  <a:pt x="5473878" y="4296695"/>
                  <a:pt x="5449229" y="4567857"/>
                </a:cubicBezTo>
                <a:cubicBezTo>
                  <a:pt x="5424575" y="4839022"/>
                  <a:pt x="5387599" y="5081426"/>
                  <a:pt x="5338296" y="5295066"/>
                </a:cubicBezTo>
                <a:cubicBezTo>
                  <a:pt x="5312003" y="5415035"/>
                  <a:pt x="5270507" y="5525554"/>
                  <a:pt x="5213810" y="5626626"/>
                </a:cubicBezTo>
                <a:lnTo>
                  <a:pt x="5194366" y="5655759"/>
                </a:lnTo>
                <a:lnTo>
                  <a:pt x="0" y="5655759"/>
                </a:lnTo>
                <a:lnTo>
                  <a:pt x="0" y="5017060"/>
                </a:lnTo>
                <a:lnTo>
                  <a:pt x="56790" y="5038694"/>
                </a:lnTo>
                <a:cubicBezTo>
                  <a:pt x="82263" y="5045267"/>
                  <a:pt x="107325" y="5048554"/>
                  <a:pt x="131974" y="5048554"/>
                </a:cubicBezTo>
                <a:cubicBezTo>
                  <a:pt x="197713" y="5048554"/>
                  <a:pt x="253589" y="5032121"/>
                  <a:pt x="299602" y="4999254"/>
                </a:cubicBezTo>
                <a:lnTo>
                  <a:pt x="2823880" y="3421578"/>
                </a:lnTo>
                <a:cubicBezTo>
                  <a:pt x="2922487" y="3365702"/>
                  <a:pt x="2971790" y="3276959"/>
                  <a:pt x="2971790" y="3155348"/>
                </a:cubicBezTo>
                <a:cubicBezTo>
                  <a:pt x="2971790" y="3033733"/>
                  <a:pt x="2922487" y="2944990"/>
                  <a:pt x="2823880" y="2889114"/>
                </a:cubicBezTo>
                <a:lnTo>
                  <a:pt x="299602" y="1311443"/>
                </a:lnTo>
                <a:cubicBezTo>
                  <a:pt x="248657" y="1278571"/>
                  <a:pt x="196479" y="1261317"/>
                  <a:pt x="143067" y="1259672"/>
                </a:cubicBezTo>
                <a:cubicBezTo>
                  <a:pt x="116363" y="1258851"/>
                  <a:pt x="89350" y="1261933"/>
                  <a:pt x="62028" y="1268917"/>
                </a:cubicBezTo>
                <a:lnTo>
                  <a:pt x="0" y="1293359"/>
                </a:lnTo>
                <a:lnTo>
                  <a:pt x="0" y="8465"/>
                </a:lnTo>
                <a:lnTo>
                  <a:pt x="41691" y="7704"/>
                </a:lnTo>
                <a:cubicBezTo>
                  <a:pt x="364005" y="2568"/>
                  <a:pt x="709635" y="0"/>
                  <a:pt x="1078581" y="0"/>
                </a:cubicBezTo>
                <a:close/>
              </a:path>
            </a:pathLst>
          </a:custGeom>
          <a:solidFill>
            <a:srgbClr val="FF0000"/>
          </a:solidFill>
          <a:ln w="9525" cap="flat">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noAutofit/>
          </a:bodyPr>
          <a:lstStyle/>
          <a:p>
            <a:pPr algn="ctr"/>
            <a:endParaRPr lang="en-US" dirty="0"/>
          </a:p>
        </p:txBody>
      </p:sp>
      <p:graphicFrame>
        <p:nvGraphicFramePr>
          <p:cNvPr id="4" name="Table 3"/>
          <p:cNvGraphicFramePr/>
          <p:nvPr/>
        </p:nvGraphicFramePr>
        <p:xfrm>
          <a:off x="4331103" y="2046617"/>
          <a:ext cx="4035780" cy="2749341"/>
        </p:xfrm>
        <a:graphic>
          <a:graphicData uri="http://schemas.openxmlformats.org/drawingml/2006/table">
            <a:tbl>
              <a:tblPr firstRow="1" firstCol="1" bandCol="1">
                <a:tableStyleId>{2D6C2105-4504-4097-BD5D-E919A11A57F6}</a:tableStyleId>
              </a:tblPr>
              <a:tblGrid>
                <a:gridCol w="2017890"/>
                <a:gridCol w="2017890"/>
              </a:tblGrid>
              <a:tr h="392763">
                <a:tc gridSpan="2">
                  <a:txBody>
                    <a:bodyPr/>
                    <a:lstStyle/>
                    <a:p>
                      <a:pPr algn="ctr"/>
                      <a:r>
                        <a:rPr lang="en-US" b="1" dirty="0">
                          <a:solidFill>
                            <a:schemeClr val="tx1"/>
                          </a:solidFill>
                          <a:latin typeface="Averia Serif Libre"/>
                        </a:rPr>
                        <a:t>GROUP 10</a:t>
                      </a:r>
                    </a:p>
                  </a:txBody>
                  <a:tcPr/>
                </a:tc>
                <a:tc hMerge="1">
                  <a:txBody>
                    <a:bodyPr/>
                    <a:lstStyle/>
                    <a:p>
                      <a:endParaRPr lang="en-US" dirty="0"/>
                    </a:p>
                  </a:txBody>
                  <a:tcPr/>
                </a:tc>
              </a:tr>
              <a:tr h="392763">
                <a:tc>
                  <a:txBody>
                    <a:bodyPr/>
                    <a:lstStyle/>
                    <a:p>
                      <a:pPr algn="ctr"/>
                      <a:r>
                        <a:rPr lang="en-US" sz="1400" b="1" dirty="0">
                          <a:solidFill>
                            <a:schemeClr val="tx1"/>
                          </a:solidFill>
                          <a:latin typeface="Averia Serif Libre"/>
                        </a:rPr>
                        <a:t>Mentor</a:t>
                      </a:r>
                    </a:p>
                  </a:txBody>
                  <a:tcPr/>
                </a:tc>
                <a:tc>
                  <a:txBody>
                    <a:bodyPr/>
                    <a:lstStyle/>
                    <a:p>
                      <a:r>
                        <a:rPr lang="en-US" sz="1400" b="1" dirty="0" err="1">
                          <a:latin typeface="Averia Serif Libre"/>
                        </a:rPr>
                        <a:t>Animesh</a:t>
                      </a:r>
                      <a:r>
                        <a:rPr lang="en-US" sz="1400" b="1" dirty="0">
                          <a:latin typeface="Averia Serif Libre"/>
                        </a:rPr>
                        <a:t> </a:t>
                      </a:r>
                      <a:r>
                        <a:rPr lang="en-US" sz="1400" b="1" dirty="0" err="1">
                          <a:latin typeface="Averia Serif Libre"/>
                        </a:rPr>
                        <a:t>Tiwari</a:t>
                      </a:r>
                    </a:p>
                  </a:txBody>
                  <a:tcPr/>
                </a:tc>
              </a:tr>
              <a:tr h="392763">
                <a:tc rowSpan="5">
                  <a:txBody>
                    <a:bodyPr/>
                    <a:lstStyle/>
                    <a:p>
                      <a:pPr algn="ctr"/>
                      <a:r>
                        <a:rPr lang="en-US" sz="1400" b="1" dirty="0">
                          <a:solidFill>
                            <a:schemeClr val="tx1"/>
                          </a:solidFill>
                          <a:latin typeface="Averia Serif Libre"/>
                        </a:rPr>
                        <a:t>Team </a:t>
                      </a:r>
                    </a:p>
                    <a:p>
                      <a:pPr algn="ctr"/>
                      <a:r>
                        <a:rPr lang="en-US" sz="1400" b="1" dirty="0">
                          <a:solidFill>
                            <a:schemeClr val="tx1"/>
                          </a:solidFill>
                          <a:latin typeface="Averia Serif Libre"/>
                        </a:rPr>
                        <a:t>Members</a:t>
                      </a:r>
                    </a:p>
                  </a:txBody>
                  <a:tcPr/>
                </a:tc>
                <a:tc>
                  <a:txBody>
                    <a:bodyPr/>
                    <a:lstStyle/>
                    <a:p>
                      <a:r>
                        <a:rPr lang="en-US" sz="1400" b="1" dirty="0" err="1">
                          <a:latin typeface="Averia Serif Libre"/>
                        </a:rPr>
                        <a:t>Navaneeth</a:t>
                      </a:r>
                    </a:p>
                  </a:txBody>
                  <a:tcPr/>
                </a:tc>
              </a:tr>
              <a:tr h="392763">
                <a:tc vMerge="1">
                  <a:txBody>
                    <a:bodyPr/>
                    <a:lstStyle/>
                    <a:p>
                      <a:endParaRPr lang="en-US" dirty="0"/>
                    </a:p>
                  </a:txBody>
                  <a:tcPr/>
                </a:tc>
                <a:tc>
                  <a:txBody>
                    <a:bodyPr/>
                    <a:lstStyle/>
                    <a:p>
                      <a:r>
                        <a:rPr lang="en-US" sz="1400" b="1" dirty="0" err="1">
                          <a:latin typeface="Averia Serif Libre"/>
                        </a:rPr>
                        <a:t>Sivaraj</a:t>
                      </a:r>
                    </a:p>
                  </a:txBody>
                  <a:tcPr/>
                </a:tc>
              </a:tr>
              <a:tr h="392763">
                <a:tc vMerge="1">
                  <a:txBody>
                    <a:bodyPr/>
                    <a:lstStyle/>
                    <a:p>
                      <a:endParaRPr lang="en-US" dirty="0"/>
                    </a:p>
                  </a:txBody>
                  <a:tcPr/>
                </a:tc>
                <a:tc>
                  <a:txBody>
                    <a:bodyPr/>
                    <a:lstStyle/>
                    <a:p>
                      <a:r>
                        <a:rPr lang="en-US" sz="1400" b="1" dirty="0" err="1">
                          <a:latin typeface="Averia Serif Libre"/>
                        </a:rPr>
                        <a:t>Swaroop</a:t>
                      </a:r>
                    </a:p>
                  </a:txBody>
                  <a:tcPr/>
                </a:tc>
              </a:tr>
              <a:tr h="392763">
                <a:tc vMerge="1">
                  <a:txBody>
                    <a:bodyPr/>
                    <a:lstStyle/>
                    <a:p>
                      <a:endParaRPr lang="en-US" dirty="0"/>
                    </a:p>
                  </a:txBody>
                  <a:tcPr/>
                </a:tc>
                <a:tc>
                  <a:txBody>
                    <a:bodyPr/>
                    <a:lstStyle/>
                    <a:p>
                      <a:r>
                        <a:rPr lang="en-US" sz="1400" b="1" dirty="0">
                          <a:latin typeface="Averia Serif Libre"/>
                        </a:rPr>
                        <a:t>Subash</a:t>
                      </a:r>
                    </a:p>
                  </a:txBody>
                  <a:tcPr/>
                </a:tc>
              </a:tr>
              <a:tr h="392763">
                <a:tc vMerge="1">
                  <a:txBody>
                    <a:bodyPr/>
                    <a:lstStyle/>
                    <a:p>
                      <a:endParaRPr lang="en-US" dirty="0"/>
                    </a:p>
                  </a:txBody>
                  <a:tcPr/>
                </a:tc>
                <a:tc>
                  <a:txBody>
                    <a:bodyPr/>
                    <a:lstStyle/>
                    <a:p>
                      <a:r>
                        <a:rPr lang="en-US" sz="1400" b="1" dirty="0">
                          <a:latin typeface="Averia Serif Libre"/>
                        </a:rPr>
                        <a:t>Thirumavalavan</a:t>
                      </a:r>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98672"/>
            <a:ext cx="4375061" cy="308552"/>
          </a:xfrm>
          <a:prstGeom prst="rect">
            <a:avLst/>
          </a:prstGeom>
        </p:spPr>
        <p:txBody>
          <a:bodyPr vert="horz" lIns="95250" tIns="47625" rIns="95250" bIns="47625" rtlCol="0" anchor="ctr">
            <a:spAutoFit/>
          </a:bodyPr>
          <a:lstStyle/>
          <a:p>
            <a:pPr>
              <a:defRPr lang="en-US" sz="1500" dirty="0"/>
            </a:pPr>
            <a:r>
              <a:rPr lang="en-US" sz="1400" b="1" dirty="0"/>
              <a:t>Data Analyzing</a:t>
            </a:r>
          </a:p>
        </p:txBody>
      </p:sp>
      <p:pic>
        <p:nvPicPr>
          <p:cNvPr id="4" name="Picture 3"/>
          <p:cNvPicPr>
            <a:picLocks noChangeAspect="1"/>
          </p:cNvPicPr>
          <p:nvPr/>
        </p:nvPicPr>
        <p:blipFill>
          <a:blip r:embed="rId3">
            <a:lum/>
            <a:extLst>
              <a:ext uri="{B3028D80-69CC-4DA0-9FAD-F51749BA59D6}">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23519008-C27C-4BD0-BB29-E41AD2D95B83}">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sp>
        <p:nvSpPr>
          <p:cNvPr id="5" name="TextBox 4"/>
          <p:cNvSpPr txBox="1"/>
          <p:nvPr/>
        </p:nvSpPr>
        <p:spPr>
          <a:xfrm>
            <a:off x="6337173" y="843695"/>
            <a:ext cx="2616870" cy="3934701"/>
          </a:xfrm>
          <a:prstGeom prst="rect">
            <a:avLst/>
          </a:prstGeom>
        </p:spPr>
        <p:txBody>
          <a:bodyPr vert="horz" lIns="95250" tIns="47625" rIns="95250" bIns="47625" rtlCol="0" anchor="t">
            <a:spAutoFit/>
          </a:bodyPr>
          <a:lstStyle/>
          <a:p>
            <a:pPr marL="342900" indent="-342900">
              <a:buFont typeface="Arial"/>
              <a:buChar char="•"/>
              <a:defRPr lang="en-US" sz="1400" dirty="0"/>
            </a:pPr>
            <a:r>
              <a:rPr lang="en-US" dirty="0">
                <a:latin typeface="Averia Serif Libre"/>
              </a:rPr>
              <a:t>Here we got the heat map of correlation of Youtube Trending Videos between columns.</a:t>
            </a:r>
          </a:p>
          <a:p>
            <a:pPr marL="342900" indent="-342900">
              <a:buFont typeface="Arial"/>
              <a:buChar char="•"/>
              <a:defRPr lang="en-US" sz="1400" dirty="0"/>
            </a:pPr>
            <a:endParaRPr lang="en-US" dirty="0">
              <a:latin typeface="Averia Serif Libre"/>
            </a:endParaRPr>
          </a:p>
          <a:p>
            <a:pPr marL="342900" indent="-342900">
              <a:buFont typeface="Arial"/>
              <a:buChar char="•"/>
              <a:defRPr lang="en-US" sz="1400" dirty="0"/>
            </a:pPr>
            <a:r>
              <a:rPr lang="en-US" dirty="0">
                <a:latin typeface="Averia Serif Libre"/>
              </a:rPr>
              <a:t>The correlation map above say that views and likes are highly positively correlated and dislikes and comment count are similarly correlated.</a:t>
            </a:r>
          </a:p>
          <a:p>
            <a:pPr marL="342900" indent="-342900">
              <a:buFont typeface="Arial"/>
              <a:buChar char="•"/>
              <a:defRPr lang="en-US" sz="1400" dirty="0"/>
            </a:pPr>
            <a:endParaRPr lang="en-US" dirty="0">
              <a:latin typeface="Averia Serif Libre"/>
            </a:endParaRPr>
          </a:p>
          <a:p>
            <a:pPr marL="342900" indent="-342900">
              <a:buFont typeface="Arial"/>
              <a:buChar char="•"/>
              <a:defRPr lang="en-US" sz="1400" dirty="0"/>
            </a:pPr>
            <a:r>
              <a:rPr lang="en-US" dirty="0">
                <a:latin typeface="Averia Serif Libre"/>
              </a:rPr>
              <a:t> This can also explain why Trending video has the highest corelation with views and likes.</a:t>
            </a:r>
          </a:p>
          <a:p>
            <a:pPr marL="342900" indent="-342900">
              <a:buFont typeface="Arial"/>
              <a:buChar char="•"/>
              <a:defRPr lang="en-US" sz="1400" dirty="0"/>
            </a:pPr>
            <a:endParaRPr lang="en-US" dirty="0">
              <a:latin typeface="Averia Serif Libre"/>
            </a:endParaRPr>
          </a:p>
          <a:p>
            <a:pPr marL="342900" indent="-342900">
              <a:buFont typeface="Arial"/>
              <a:buChar char="•"/>
              <a:defRPr lang="en-US" sz="1400" dirty="0"/>
            </a:pPr>
            <a:endParaRPr lang="en-US" dirty="0">
              <a:latin typeface="Averia Serif Libre"/>
            </a:endParaRPr>
          </a:p>
        </p:txBody>
      </p:sp>
      <p:pic>
        <p:nvPicPr>
          <p:cNvPr id="6" name="Picture 5"/>
          <p:cNvPicPr>
            <a:picLocks noChangeAspect="1"/>
          </p:cNvPicPr>
          <p:nvPr/>
        </p:nvPicPr>
        <p:blipFill>
          <a:blip r:embed="rId4">
            <a:lum/>
            <a:extLst>
              <a:ext uri="{67D9E5DF-DFBC-4B53-BC70-F24868F7515F}">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77A0BB6F-B29F-4FBF-A9BE-5E4756E085C5}">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964577"/>
            <a:ext cx="4718951" cy="3217049"/>
          </a:xfrm>
          <a:prstGeom prst="rect">
            <a:avLst/>
          </a:prstGeom>
          <a:ln w="11430" cap="flat">
            <a:solidFill>
              <a:srgbClr val="000000">
                <a:alpha val="100000"/>
              </a:srgbClr>
            </a:solidFill>
            <a:prstDash val="lgDash"/>
            <a:round/>
          </a:ln>
          <a:effectLst>
            <a:outerShdw blurRad="50800" dir="2700000">
              <a:srgbClr val="5B5B5B">
                <a:alpha val="39999"/>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 y="-15614"/>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98672"/>
            <a:ext cx="4375061" cy="308552"/>
          </a:xfrm>
          <a:prstGeom prst="rect">
            <a:avLst/>
          </a:prstGeom>
        </p:spPr>
        <p:txBody>
          <a:bodyPr vert="horz" lIns="95250" tIns="47625" rIns="95250" bIns="47625" rtlCol="0" anchor="ctr">
            <a:spAutoFit/>
          </a:bodyPr>
          <a:lstStyle/>
          <a:p>
            <a:pPr>
              <a:defRPr lang="en-US" sz="1500" dirty="0"/>
            </a:pPr>
            <a:r>
              <a:rPr lang="en-US" sz="1400" b="1" dirty="0"/>
              <a:t>Data Analyzing</a:t>
            </a:r>
          </a:p>
        </p:txBody>
      </p:sp>
      <p:pic>
        <p:nvPicPr>
          <p:cNvPr id="4" name="Picture 3"/>
          <p:cNvPicPr>
            <a:picLocks noChangeAspect="1"/>
          </p:cNvPicPr>
          <p:nvPr/>
        </p:nvPicPr>
        <p:blipFill>
          <a:blip r:embed="rId3">
            <a:lum/>
            <a:extLst>
              <a:ext uri="{9D2905B9-DABB-457D-98A2-6C47C2438817}">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8E899F86-8921-41DD-8CA7-4D1326F7A789}">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sp>
        <p:nvSpPr>
          <p:cNvPr id="5" name="TextBox 4"/>
          <p:cNvSpPr txBox="1"/>
          <p:nvPr/>
        </p:nvSpPr>
        <p:spPr>
          <a:xfrm>
            <a:off x="1581845" y="3902392"/>
            <a:ext cx="6878212" cy="918009"/>
          </a:xfrm>
          <a:prstGeom prst="rect">
            <a:avLst/>
          </a:prstGeom>
        </p:spPr>
        <p:txBody>
          <a:bodyPr vert="horz" lIns="95250" tIns="47625" rIns="95250" bIns="47625" rtlCol="0" anchor="t">
            <a:spAutoFit/>
          </a:bodyPr>
          <a:lstStyle/>
          <a:p>
            <a:pPr>
              <a:defRPr lang="en-US" sz="1400" dirty="0"/>
            </a:pPr>
            <a:r>
              <a:rPr lang="en-US" sz="1800" dirty="0">
                <a:latin typeface="Averia Serif Libre"/>
              </a:rPr>
              <a:t>This section dedicated to top influential creators. We can see that Late show with stephen, </a:t>
            </a:r>
            <a:r>
              <a:rPr lang="en-US" sz="1800" dirty="0" err="1">
                <a:latin typeface="Averia Serif Libre"/>
              </a:rPr>
              <a:t>vikatan</a:t>
            </a:r>
            <a:r>
              <a:rPr lang="en-US" sz="1800" dirty="0">
                <a:latin typeface="Averia Serif Libre"/>
              </a:rPr>
              <a:t> and Late night with seth </a:t>
            </a:r>
            <a:r>
              <a:rPr lang="en-US" sz="1800" dirty="0" err="1">
                <a:latin typeface="Averia Serif Libre"/>
              </a:rPr>
              <a:t>meyers</a:t>
            </a:r>
            <a:r>
              <a:rPr lang="en-US" sz="1800" dirty="0">
                <a:latin typeface="Averia Serif Libre"/>
              </a:rPr>
              <a:t> are top 3 influential channel.</a:t>
            </a:r>
          </a:p>
        </p:txBody>
      </p:sp>
      <p:pic>
        <p:nvPicPr>
          <p:cNvPr id="6" name="Picture 5"/>
          <p:cNvPicPr>
            <a:picLocks noChangeAspect="1"/>
          </p:cNvPicPr>
          <p:nvPr/>
        </p:nvPicPr>
        <p:blipFill>
          <a:blip r:embed="rId4"/>
          <a:stretch>
            <a:fillRect/>
          </a:stretch>
        </p:blipFill>
        <p:spPr>
          <a:xfrm>
            <a:off x="1581845" y="760276"/>
            <a:ext cx="5701588" cy="296114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8" y="0"/>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98672"/>
            <a:ext cx="4375061" cy="308552"/>
          </a:xfrm>
          <a:prstGeom prst="rect">
            <a:avLst/>
          </a:prstGeom>
        </p:spPr>
        <p:txBody>
          <a:bodyPr vert="horz" lIns="95250" tIns="47625" rIns="95250" bIns="47625" rtlCol="0" anchor="ctr">
            <a:spAutoFit/>
          </a:bodyPr>
          <a:lstStyle/>
          <a:p>
            <a:pPr>
              <a:defRPr lang="en-US" sz="1500" dirty="0"/>
            </a:pPr>
            <a:r>
              <a:rPr lang="en-US" sz="1400" b="1" dirty="0"/>
              <a:t>Data Analyzing</a:t>
            </a:r>
          </a:p>
        </p:txBody>
      </p:sp>
      <p:pic>
        <p:nvPicPr>
          <p:cNvPr id="4" name="Picture 3"/>
          <p:cNvPicPr>
            <a:picLocks noChangeAspect="1"/>
          </p:cNvPicPr>
          <p:nvPr/>
        </p:nvPicPr>
        <p:blipFill>
          <a:blip r:embed="rId3">
            <a:lum/>
            <a:extLst>
              <a:ext uri="{B0ECCCD4-5A00-40CE-9F3E-D2404404C41F}">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ADB8D71A-3AC7-45C6-8595-0BDADF455973}">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pic>
        <p:nvPicPr>
          <p:cNvPr id="5" name="Picture 4"/>
          <p:cNvPicPr>
            <a:picLocks noChangeAspect="1"/>
          </p:cNvPicPr>
          <p:nvPr/>
        </p:nvPicPr>
        <p:blipFill>
          <a:blip r:embed="rId4"/>
          <a:stretch>
            <a:fillRect/>
          </a:stretch>
        </p:blipFill>
        <p:spPr>
          <a:xfrm>
            <a:off x="1263376" y="813616"/>
            <a:ext cx="3744668" cy="2312708"/>
          </a:xfrm>
          <a:prstGeom prst="rect">
            <a:avLst/>
          </a:prstGeom>
        </p:spPr>
      </p:pic>
      <p:pic>
        <p:nvPicPr>
          <p:cNvPr id="6" name="Picture 5"/>
          <p:cNvPicPr>
            <a:picLocks noChangeAspect="1"/>
          </p:cNvPicPr>
          <p:nvPr/>
        </p:nvPicPr>
        <p:blipFill>
          <a:blip r:embed="rId5"/>
          <a:stretch>
            <a:fillRect/>
          </a:stretch>
        </p:blipFill>
        <p:spPr>
          <a:xfrm>
            <a:off x="5239150" y="813616"/>
            <a:ext cx="3693652" cy="2312708"/>
          </a:xfrm>
          <a:prstGeom prst="rect">
            <a:avLst/>
          </a:prstGeom>
        </p:spPr>
      </p:pic>
      <p:sp>
        <p:nvSpPr>
          <p:cNvPr id="7" name="TextBox 6"/>
          <p:cNvSpPr txBox="1"/>
          <p:nvPr/>
        </p:nvSpPr>
        <p:spPr>
          <a:xfrm>
            <a:off x="1263376" y="3310871"/>
            <a:ext cx="7669425" cy="1588369"/>
          </a:xfrm>
          <a:prstGeom prst="rect">
            <a:avLst/>
          </a:prstGeom>
        </p:spPr>
        <p:txBody>
          <a:bodyPr vert="horz" lIns="95250" tIns="47625" rIns="95250" bIns="47625" rtlCol="0" anchor="t">
            <a:spAutoFit/>
          </a:bodyPr>
          <a:lstStyle/>
          <a:p>
            <a:pPr marL="342900" indent="-342900">
              <a:buFont typeface="Arial"/>
              <a:buChar char="•"/>
              <a:defRPr lang="en-US" sz="1400" dirty="0"/>
            </a:pPr>
            <a:r>
              <a:rPr lang="en-US" dirty="0">
                <a:latin typeface="Averia Serif Libre"/>
              </a:rPr>
              <a:t>Top category of all 6 countries is Entertainment. </a:t>
            </a:r>
          </a:p>
          <a:p>
            <a:pPr marL="342900" indent="-342900">
              <a:buFont typeface="Arial"/>
              <a:buChar char="•"/>
              <a:defRPr lang="en-US" sz="1400" dirty="0"/>
            </a:pPr>
            <a:r>
              <a:rPr lang="en-US" dirty="0">
                <a:latin typeface="Averia Serif Libre"/>
              </a:rPr>
              <a:t>Music's videos ranked insignificantly in Canada, Germany and France compare to US,UK and India.  </a:t>
            </a:r>
          </a:p>
          <a:p>
            <a:pPr marL="342900" indent="-342900">
              <a:buFont typeface="Arial"/>
              <a:buChar char="•"/>
              <a:defRPr lang="en-US" sz="1400" dirty="0"/>
            </a:pPr>
            <a:r>
              <a:rPr lang="en-US" dirty="0">
                <a:latin typeface="Averia Serif Libre"/>
              </a:rPr>
              <a:t>Sport's videos are more popular in Canada, Germany and France. </a:t>
            </a:r>
          </a:p>
          <a:p>
            <a:pPr marL="342900" indent="-342900">
              <a:buFont typeface="Arial"/>
              <a:buChar char="•"/>
              <a:defRPr lang="en-US" sz="1400" dirty="0"/>
            </a:pPr>
            <a:r>
              <a:rPr lang="en-US" dirty="0">
                <a:latin typeface="Averia Serif Libre"/>
              </a:rPr>
              <a:t>All top 8 categories in United Kingdom entertainment-related, this might not be a good sign. </a:t>
            </a:r>
          </a:p>
          <a:p>
            <a:pPr marL="342900" indent="-342900">
              <a:buFont typeface="Arial"/>
              <a:buChar char="•"/>
              <a:defRPr lang="en-US" sz="1400" dirty="0"/>
            </a:pPr>
            <a:r>
              <a:rPr lang="en-US" dirty="0">
                <a:latin typeface="Averia Serif Libre"/>
              </a:rPr>
              <a:t>Show's and Activism's video get the bottom rank in all most countries.</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3" y="0"/>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98672"/>
            <a:ext cx="4375061" cy="308552"/>
          </a:xfrm>
          <a:prstGeom prst="rect">
            <a:avLst/>
          </a:prstGeom>
        </p:spPr>
        <p:txBody>
          <a:bodyPr vert="horz" lIns="95250" tIns="47625" rIns="95250" bIns="47625" rtlCol="0" anchor="ctr">
            <a:spAutoFit/>
          </a:bodyPr>
          <a:lstStyle/>
          <a:p>
            <a:pPr>
              <a:defRPr lang="en-US" sz="1500" dirty="0"/>
            </a:pPr>
            <a:r>
              <a:rPr lang="en-US" sz="1400" b="1" dirty="0"/>
              <a:t>Data Analyzing</a:t>
            </a:r>
          </a:p>
        </p:txBody>
      </p:sp>
      <p:pic>
        <p:nvPicPr>
          <p:cNvPr id="4" name="Picture 3"/>
          <p:cNvPicPr>
            <a:picLocks noChangeAspect="1"/>
          </p:cNvPicPr>
          <p:nvPr/>
        </p:nvPicPr>
        <p:blipFill>
          <a:blip r:embed="rId3">
            <a:lum/>
            <a:extLst>
              <a:ext uri="{25D36B92-6A5E-4E4F-B48C-7CCB9EEC5273}">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152EC5A1-8324-40A3-BB26-6B5D27D57990}">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pic>
        <p:nvPicPr>
          <p:cNvPr id="5" name="Picture 4"/>
          <p:cNvPicPr>
            <a:picLocks noChangeAspect="1"/>
          </p:cNvPicPr>
          <p:nvPr/>
        </p:nvPicPr>
        <p:blipFill>
          <a:blip r:embed="rId4"/>
          <a:stretch>
            <a:fillRect/>
          </a:stretch>
        </p:blipFill>
        <p:spPr>
          <a:xfrm>
            <a:off x="1289008" y="899150"/>
            <a:ext cx="7854991" cy="2102215"/>
          </a:xfrm>
          <a:prstGeom prst="rect">
            <a:avLst/>
          </a:prstGeom>
        </p:spPr>
      </p:pic>
      <p:sp>
        <p:nvSpPr>
          <p:cNvPr id="6" name="TextBox 5"/>
          <p:cNvSpPr txBox="1"/>
          <p:nvPr/>
        </p:nvSpPr>
        <p:spPr>
          <a:xfrm>
            <a:off x="1289008" y="3090938"/>
            <a:ext cx="7380094" cy="1923592"/>
          </a:xfrm>
          <a:prstGeom prst="rect">
            <a:avLst/>
          </a:prstGeom>
        </p:spPr>
        <p:txBody>
          <a:bodyPr vert="horz" lIns="95250" tIns="47625" rIns="95250" bIns="47625" rtlCol="0" anchor="ctr">
            <a:spAutoFit/>
          </a:bodyPr>
          <a:lstStyle/>
          <a:p>
            <a:pPr marL="342900" indent="-342900">
              <a:buFont typeface="Arial"/>
              <a:buChar char="•"/>
              <a:defRPr lang="en-US" sz="1500" dirty="0"/>
            </a:pPr>
            <a:r>
              <a:rPr lang="en-US" dirty="0">
                <a:latin typeface="Averia Serif Libre"/>
              </a:rPr>
              <a:t>It clearly shows that in the middle </a:t>
            </a:r>
            <a:r>
              <a:rPr lang="en-US" dirty="0" err="1">
                <a:latin typeface="Averia Serif Libre"/>
              </a:rPr>
              <a:t>weekofyear</a:t>
            </a:r>
            <a:r>
              <a:rPr lang="en-US" dirty="0">
                <a:latin typeface="Averia Serif Libre"/>
              </a:rPr>
              <a:t> video publishing ratio is lesser compared to remaining </a:t>
            </a:r>
            <a:r>
              <a:rPr lang="en-US" dirty="0" err="1">
                <a:latin typeface="Averia Serif Libre"/>
              </a:rPr>
              <a:t>weekofyear</a:t>
            </a:r>
            <a:r>
              <a:rPr lang="en-US" dirty="0">
                <a:latin typeface="Averia Serif Libre"/>
              </a:rPr>
              <a:t>. </a:t>
            </a:r>
          </a:p>
          <a:p>
            <a:pPr marL="342900" indent="-342900">
              <a:buFont typeface="Arial"/>
              <a:buChar char="•"/>
              <a:defRPr lang="en-US" sz="1500" dirty="0"/>
            </a:pPr>
            <a:endParaRPr lang="en-US" dirty="0">
              <a:latin typeface="Averia Serif Libre"/>
            </a:endParaRPr>
          </a:p>
          <a:p>
            <a:pPr marL="342900" indent="-342900">
              <a:buFont typeface="Arial"/>
              <a:buChar char="•"/>
              <a:defRPr lang="en-US" sz="1500" dirty="0"/>
            </a:pPr>
            <a:r>
              <a:rPr lang="en-US" dirty="0">
                <a:latin typeface="Averia Serif Libre"/>
              </a:rPr>
              <a:t>youtube videos are mostly published on 5th </a:t>
            </a:r>
            <a:r>
              <a:rPr lang="en-US" dirty="0" err="1">
                <a:latin typeface="Averia Serif Libre"/>
              </a:rPr>
              <a:t>dayofweek</a:t>
            </a:r>
            <a:r>
              <a:rPr lang="en-US" dirty="0">
                <a:latin typeface="Averia Serif Libre"/>
              </a:rPr>
              <a:t> and less published on 1st </a:t>
            </a:r>
            <a:r>
              <a:rPr lang="en-US" dirty="0" err="1">
                <a:latin typeface="Averia Serif Libre"/>
              </a:rPr>
              <a:t>dayofweek</a:t>
            </a:r>
            <a:r>
              <a:rPr lang="en-US" dirty="0">
                <a:latin typeface="Averia Serif Libre"/>
              </a:rPr>
              <a:t> .</a:t>
            </a:r>
          </a:p>
          <a:p>
            <a:pPr marL="342900" indent="-342900">
              <a:buFont typeface="Arial"/>
              <a:buChar char="•"/>
              <a:defRPr lang="en-US" sz="1500" dirty="0"/>
            </a:pPr>
            <a:endParaRPr lang="en-US" dirty="0">
              <a:latin typeface="Averia Serif Libre"/>
            </a:endParaRPr>
          </a:p>
          <a:p>
            <a:pPr marL="342900" indent="-342900">
              <a:buFont typeface="Arial"/>
              <a:buChar char="•"/>
              <a:defRPr lang="en-US" sz="1500" dirty="0"/>
            </a:pPr>
            <a:r>
              <a:rPr lang="en-US" dirty="0">
                <a:latin typeface="Averia Serif Libre"/>
              </a:rPr>
              <a:t>Most number of videos are published on between late </a:t>
            </a:r>
            <a:r>
              <a:rPr lang="en-US" dirty="0" err="1">
                <a:latin typeface="Averia Serif Libre"/>
              </a:rPr>
              <a:t>night</a:t>
            </a:r>
            <a:r>
              <a:rPr lang="en-US" dirty="0">
                <a:latin typeface="Averia Serif Libre"/>
              </a:rPr>
              <a:t> or early morning (i.e. previous day 10pm to next day 5am)</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4" y="-14702"/>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98672"/>
            <a:ext cx="4375061" cy="308552"/>
          </a:xfrm>
          <a:prstGeom prst="rect">
            <a:avLst/>
          </a:prstGeom>
        </p:spPr>
        <p:txBody>
          <a:bodyPr vert="horz" lIns="95250" tIns="47625" rIns="95250" bIns="47625" rtlCol="0" anchor="ctr">
            <a:spAutoFit/>
          </a:bodyPr>
          <a:lstStyle/>
          <a:p>
            <a:pPr>
              <a:defRPr lang="en-US" sz="1500" dirty="0"/>
            </a:pPr>
            <a:r>
              <a:rPr lang="en-US" sz="1400" b="1" dirty="0"/>
              <a:t>Statistical Method</a:t>
            </a:r>
          </a:p>
        </p:txBody>
      </p:sp>
      <p:pic>
        <p:nvPicPr>
          <p:cNvPr id="4" name="Picture 3"/>
          <p:cNvPicPr>
            <a:picLocks noChangeAspect="1"/>
          </p:cNvPicPr>
          <p:nvPr/>
        </p:nvPicPr>
        <p:blipFill>
          <a:blip r:embed="rId3">
            <a:lum/>
            <a:extLst>
              <a:ext uri="{D0290CFF-BB00-49EA-94E6-F67612C2037B}">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F707F0C4-26A7-47E2-8C20-252F8F2413E6}">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sp>
        <p:nvSpPr>
          <p:cNvPr id="5" name="TextBox 4"/>
          <p:cNvSpPr txBox="1"/>
          <p:nvPr/>
        </p:nvSpPr>
        <p:spPr>
          <a:xfrm>
            <a:off x="1524762" y="865974"/>
            <a:ext cx="6857104" cy="3797608"/>
          </a:xfrm>
          <a:prstGeom prst="rect">
            <a:avLst/>
          </a:prstGeom>
        </p:spPr>
        <p:txBody>
          <a:bodyPr vert="horz" lIns="95250" tIns="47625" rIns="95250" bIns="47625" rtlCol="0" anchor="ctr">
            <a:spAutoFit/>
          </a:bodyPr>
          <a:lstStyle/>
          <a:p>
            <a:pPr marL="342900" indent="-342900">
              <a:buFont typeface="Arial"/>
              <a:buChar char="•"/>
              <a:defRPr lang="en-US" sz="1500" dirty="0"/>
            </a:pPr>
            <a:r>
              <a:rPr lang="en-US" sz="1200" dirty="0">
                <a:latin typeface="Averia Serif Libre"/>
              </a:rPr>
              <a:t>From the above EDA, we understood that certain features </a:t>
            </a:r>
            <a:br>
              <a:rPr lang="en-US" sz="1200" dirty="0">
                <a:latin typeface="Averia Serif Libre"/>
              </a:rPr>
            </a:br>
            <a:r>
              <a:rPr lang="en-US" sz="1200" dirty="0">
                <a:latin typeface="Averia Serif Libre"/>
              </a:rPr>
              <a:t>have dependency depending upon the views. So, in order to </a:t>
            </a:r>
            <a:br>
              <a:rPr lang="en-US" sz="1200" dirty="0">
                <a:latin typeface="Averia Serif Libre"/>
              </a:rPr>
            </a:br>
            <a:r>
              <a:rPr lang="en-US" sz="1200" dirty="0">
                <a:latin typeface="Averia Serif Libre"/>
              </a:rPr>
              <a:t>check the variations, we can use statistical methods to check </a:t>
            </a:r>
            <a:br>
              <a:rPr lang="en-US" sz="1200" dirty="0">
                <a:latin typeface="Averia Serif Libre"/>
              </a:rPr>
            </a:br>
            <a:r>
              <a:rPr lang="en-US" sz="1200" dirty="0">
                <a:latin typeface="Averia Serif Libre"/>
              </a:rPr>
              <a:t>the significance of the target variable with respect to the rest </a:t>
            </a:r>
            <a:br>
              <a:rPr lang="en-US" sz="1200" dirty="0">
                <a:latin typeface="Averia Serif Libre"/>
              </a:rPr>
            </a:br>
            <a:r>
              <a:rPr lang="en-US" sz="1200" dirty="0">
                <a:latin typeface="Averia Serif Libre"/>
              </a:rPr>
              <a:t>of the features.</a:t>
            </a:r>
          </a:p>
          <a:p>
            <a:pPr marL="342900" indent="-342900">
              <a:buFont typeface="Arial"/>
              <a:buChar char="•"/>
              <a:defRPr lang="en-US" sz="1500" dirty="0"/>
            </a:pPr>
            <a:endParaRPr lang="en-US" sz="1200" dirty="0">
              <a:latin typeface="Averia Serif Libre"/>
            </a:endParaRPr>
          </a:p>
          <a:p>
            <a:pPr marL="342900" indent="-342900">
              <a:buFont typeface="Arial"/>
              <a:buChar char="•"/>
              <a:defRPr lang="en-US" sz="1500" dirty="0"/>
            </a:pPr>
            <a:r>
              <a:rPr lang="en-US" sz="1200" dirty="0" err="1">
                <a:latin typeface="Averia Serif Libre"/>
              </a:rPr>
              <a:t>Trending_year: Ttest_indResult</a:t>
            </a:r>
            <a:r>
              <a:rPr lang="en-US" sz="1200" dirty="0">
                <a:latin typeface="Averia Serif Libre"/>
              </a:rPr>
              <a:t>(statistic=1262.1061816758959, </a:t>
            </a:r>
            <a:r>
              <a:rPr lang="en-US" sz="1200" dirty="0" err="1">
                <a:latin typeface="Averia Serif Libre"/>
              </a:rPr>
              <a:t>pvalue</a:t>
            </a:r>
            <a:r>
              <a:rPr lang="en-US" sz="1200" dirty="0">
                <a:latin typeface="Averia Serif Libre"/>
              </a:rPr>
              <a:t>=0.0)</a:t>
            </a:r>
          </a:p>
          <a:p>
            <a:pPr marL="342900" indent="-342900">
              <a:buFont typeface="Arial"/>
              <a:buChar char="•"/>
              <a:defRPr lang="en-US" sz="1500" dirty="0"/>
            </a:pPr>
            <a:r>
              <a:rPr lang="en-US" sz="1200" dirty="0" err="1">
                <a:latin typeface="Averia Serif Libre"/>
              </a:rPr>
              <a:t>Trending_month</a:t>
            </a:r>
            <a:r>
              <a:rPr lang="en-US" sz="1200" dirty="0">
                <a:latin typeface="Averia Serif Libre"/>
              </a:rPr>
              <a:t>: </a:t>
            </a:r>
            <a:r>
              <a:rPr lang="en-US" sz="1200" dirty="0" err="1">
                <a:latin typeface="Averia Serif Libre"/>
              </a:rPr>
              <a:t>Ttest_indResult</a:t>
            </a:r>
            <a:r>
              <a:rPr lang="en-US" sz="1200" dirty="0">
                <a:latin typeface="Averia Serif Libre"/>
              </a:rPr>
              <a:t>(statistic=178.46126429543384, </a:t>
            </a:r>
            <a:r>
              <a:rPr lang="en-US" sz="1200" dirty="0" err="1">
                <a:latin typeface="Averia Serif Libre"/>
              </a:rPr>
              <a:t>pvalue</a:t>
            </a:r>
            <a:r>
              <a:rPr lang="en-US" sz="1200" dirty="0">
                <a:latin typeface="Averia Serif Libre"/>
              </a:rPr>
              <a:t>=0.0)</a:t>
            </a:r>
          </a:p>
          <a:p>
            <a:pPr marL="342900" indent="-342900">
              <a:buFont typeface="Arial"/>
              <a:buChar char="•"/>
              <a:defRPr lang="en-US" sz="1500" dirty="0"/>
            </a:pPr>
            <a:r>
              <a:rPr lang="en-US" sz="1200" dirty="0" err="1">
                <a:latin typeface="Averia Serif Libre"/>
              </a:rPr>
              <a:t>Category_id</a:t>
            </a:r>
            <a:r>
              <a:rPr lang="en-US" sz="1200" dirty="0">
                <a:latin typeface="Averia Serif Libre"/>
              </a:rPr>
              <a:t>: </a:t>
            </a:r>
            <a:r>
              <a:rPr lang="en-US" sz="1200" dirty="0" err="1">
                <a:latin typeface="Averia Serif Libre"/>
              </a:rPr>
              <a:t>Ttest_indResult</a:t>
            </a:r>
            <a:r>
              <a:rPr lang="en-US" sz="1200" dirty="0">
                <a:latin typeface="Averia Serif Libre"/>
              </a:rPr>
              <a:t>(statistic=483.1902632024654, </a:t>
            </a:r>
            <a:r>
              <a:rPr lang="en-US" sz="1200" dirty="0" err="1">
                <a:latin typeface="Averia Serif Libre"/>
              </a:rPr>
              <a:t>pvalue</a:t>
            </a:r>
            <a:r>
              <a:rPr lang="en-US" sz="1200" dirty="0">
                <a:latin typeface="Averia Serif Libre"/>
              </a:rPr>
              <a:t>=0.0)</a:t>
            </a:r>
          </a:p>
          <a:p>
            <a:pPr marL="342900" indent="-342900">
              <a:buFont typeface="Arial"/>
              <a:buChar char="•"/>
              <a:defRPr lang="en-US" sz="1500" dirty="0"/>
            </a:pPr>
            <a:r>
              <a:rPr lang="en-US" sz="1200" dirty="0">
                <a:latin typeface="Averia Serif Libre"/>
              </a:rPr>
              <a:t>Views: </a:t>
            </a:r>
            <a:r>
              <a:rPr lang="en-US" sz="1200" dirty="0" err="1">
                <a:latin typeface="Averia Serif Libre"/>
              </a:rPr>
              <a:t>Ttest_indResult</a:t>
            </a:r>
            <a:r>
              <a:rPr lang="en-US" sz="1200" dirty="0">
                <a:latin typeface="Averia Serif Libre"/>
              </a:rPr>
              <a:t>(statistic=534.1061846558359, </a:t>
            </a:r>
            <a:r>
              <a:rPr lang="en-US" sz="1200" dirty="0" err="1">
                <a:latin typeface="Averia Serif Libre"/>
              </a:rPr>
              <a:t>pvalue</a:t>
            </a:r>
            <a:r>
              <a:rPr lang="en-US" sz="1200" dirty="0">
                <a:latin typeface="Averia Serif Libre"/>
              </a:rPr>
              <a:t>=0.0)</a:t>
            </a:r>
          </a:p>
          <a:p>
            <a:pPr marL="342900" indent="-342900">
              <a:buFont typeface="Arial"/>
              <a:buChar char="•"/>
              <a:defRPr lang="en-US" sz="1500" dirty="0"/>
            </a:pPr>
            <a:r>
              <a:rPr lang="en-US" sz="1200" dirty="0">
                <a:latin typeface="Averia Serif Libre"/>
              </a:rPr>
              <a:t>Likes: </a:t>
            </a:r>
            <a:r>
              <a:rPr lang="en-US" sz="1200" dirty="0" err="1">
                <a:latin typeface="Averia Serif Libre"/>
              </a:rPr>
              <a:t>Ttest_indResult</a:t>
            </a:r>
            <a:r>
              <a:rPr lang="en-US" sz="1200" dirty="0">
                <a:latin typeface="Averia Serif Libre"/>
              </a:rPr>
              <a:t>(statistic=157.16719816759854, </a:t>
            </a:r>
            <a:r>
              <a:rPr lang="en-US" sz="1200" dirty="0" err="1">
                <a:latin typeface="Averia Serif Libre"/>
              </a:rPr>
              <a:t>pvalue</a:t>
            </a:r>
            <a:r>
              <a:rPr lang="en-US" sz="1200" dirty="0">
                <a:latin typeface="Averia Serif Libre"/>
              </a:rPr>
              <a:t>=0.0)</a:t>
            </a:r>
          </a:p>
          <a:p>
            <a:pPr marL="342900" indent="-342900">
              <a:buFont typeface="Arial"/>
              <a:buChar char="•"/>
              <a:defRPr lang="en-US" sz="1500" dirty="0"/>
            </a:pPr>
            <a:r>
              <a:rPr lang="en-US" sz="1200" dirty="0">
                <a:latin typeface="Averia Serif Libre"/>
              </a:rPr>
              <a:t>Dislikes: </a:t>
            </a:r>
            <a:r>
              <a:rPr lang="en-US" sz="1200" dirty="0" err="1">
                <a:latin typeface="Averia Serif Libre"/>
              </a:rPr>
              <a:t>Ttest_indResult</a:t>
            </a:r>
            <a:r>
              <a:rPr lang="en-US" sz="1200" dirty="0">
                <a:latin typeface="Averia Serif Libre"/>
              </a:rPr>
              <a:t>(statistic=447.18965737474, </a:t>
            </a:r>
            <a:r>
              <a:rPr lang="en-US" sz="1200" dirty="0" err="1">
                <a:latin typeface="Averia Serif Libre"/>
              </a:rPr>
              <a:t>pvalue</a:t>
            </a:r>
            <a:r>
              <a:rPr lang="en-US" sz="1200" dirty="0">
                <a:latin typeface="Averia Serif Libre"/>
              </a:rPr>
              <a:t>=0.0)</a:t>
            </a:r>
          </a:p>
          <a:p>
            <a:pPr marL="342900" indent="-342900">
              <a:buFont typeface="Arial"/>
              <a:buChar char="•"/>
              <a:defRPr lang="en-US" sz="1500" dirty="0"/>
            </a:pPr>
            <a:r>
              <a:rPr lang="en-US" sz="1200" dirty="0" err="1">
                <a:latin typeface="Averia Serif Libre"/>
              </a:rPr>
              <a:t>Comment_Count</a:t>
            </a:r>
            <a:r>
              <a:rPr lang="en-US" sz="1200" dirty="0">
                <a:latin typeface="Averia Serif Libre"/>
              </a:rPr>
              <a:t>: </a:t>
            </a:r>
            <a:r>
              <a:rPr lang="en-US" sz="1200" dirty="0" err="1">
                <a:latin typeface="Averia Serif Libre"/>
              </a:rPr>
              <a:t>Ttest_indResult</a:t>
            </a:r>
            <a:r>
              <a:rPr lang="en-US" sz="1200" dirty="0">
                <a:latin typeface="Averia Serif Libre"/>
              </a:rPr>
              <a:t>(statistic=776.167453636589, </a:t>
            </a:r>
            <a:r>
              <a:rPr lang="en-US" sz="1200" dirty="0" err="1">
                <a:latin typeface="Averia Serif Libre"/>
              </a:rPr>
              <a:t>pvalue</a:t>
            </a:r>
            <a:r>
              <a:rPr lang="en-US" sz="1200" dirty="0">
                <a:latin typeface="Averia Serif Libre"/>
              </a:rPr>
              <a:t>=0.0)</a:t>
            </a:r>
          </a:p>
          <a:p>
            <a:pPr marL="342900" indent="-342900">
              <a:buFont typeface="Arial"/>
              <a:buChar char="•"/>
              <a:defRPr lang="en-US" sz="1500" dirty="0"/>
            </a:pPr>
            <a:endParaRPr lang="en-US" sz="1200" dirty="0">
              <a:latin typeface="Averia Serif Libre"/>
            </a:endParaRPr>
          </a:p>
          <a:p>
            <a:pPr marL="342900" indent="-342900">
              <a:buFont typeface="Arial"/>
              <a:buChar char="•"/>
              <a:defRPr lang="en-US" sz="1500" dirty="0"/>
            </a:pPr>
            <a:r>
              <a:rPr lang="en-US" sz="1200" dirty="0">
                <a:latin typeface="Averia Serif Libre"/>
              </a:rPr>
              <a:t>H0 is the null hypothesis and Ha is alternate hypothesis. </a:t>
            </a:r>
            <a:br>
              <a:rPr lang="en-US" sz="1200" dirty="0">
                <a:latin typeface="Averia Serif Libre"/>
              </a:rPr>
            </a:br>
            <a:r>
              <a:rPr lang="en-US" sz="1200" dirty="0">
                <a:latin typeface="Averia Serif Libre"/>
              </a:rPr>
              <a:t>H0- Views does not depend upon the feature. </a:t>
            </a:r>
            <a:br>
              <a:rPr lang="en-US" sz="1200" dirty="0">
                <a:latin typeface="Averia Serif Libre"/>
              </a:rPr>
            </a:br>
            <a:r>
              <a:rPr lang="en-US" sz="1200" dirty="0" err="1">
                <a:latin typeface="Averia Serif Libre"/>
              </a:rPr>
              <a:t>Ha-</a:t>
            </a:r>
            <a:r>
              <a:rPr lang="en-US" sz="1200" dirty="0">
                <a:latin typeface="Averia Serif Libre"/>
              </a:rPr>
              <a:t> Views depends upon the feature. </a:t>
            </a:r>
            <a:br>
              <a:rPr lang="en-US" sz="1200" dirty="0">
                <a:latin typeface="Averia Serif Libre"/>
              </a:rPr>
            </a:br>
            <a:r>
              <a:rPr lang="en-US" sz="1200" dirty="0">
                <a:latin typeface="Averia Serif Libre"/>
              </a:rPr>
              <a:t> </a:t>
            </a:r>
            <a:br>
              <a:rPr lang="en-US" sz="1200" dirty="0">
                <a:latin typeface="Averia Serif Libre"/>
              </a:rPr>
            </a:br>
            <a:r>
              <a:rPr lang="en-US" sz="1200" dirty="0">
                <a:latin typeface="Averia Serif Libre"/>
              </a:rPr>
              <a:t>Significance threshold (alpha </a:t>
            </a:r>
            <a:r>
              <a:rPr lang="en-US" sz="1200" dirty="0" err="1">
                <a:latin typeface="Averia Serif Libre"/>
              </a:rPr>
              <a:t>–</a:t>
            </a:r>
            <a:r>
              <a:rPr lang="en-US" sz="1200" dirty="0">
                <a:latin typeface="Averia Serif Libre"/>
              </a:rPr>
              <a:t> 0.05)</a:t>
            </a:r>
          </a:p>
          <a:p>
            <a:pPr marL="342900" indent="-342900">
              <a:buFont typeface="Arial"/>
              <a:buChar char="•"/>
              <a:defRPr lang="en-US" sz="1500" dirty="0"/>
            </a:pPr>
            <a:endParaRPr lang="en-US" dirty="0">
              <a:latin typeface="Averia Serif Libre"/>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 y="0"/>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98672"/>
            <a:ext cx="4375061" cy="308552"/>
          </a:xfrm>
          <a:prstGeom prst="rect">
            <a:avLst/>
          </a:prstGeom>
        </p:spPr>
        <p:txBody>
          <a:bodyPr vert="horz" lIns="95250" tIns="47625" rIns="95250" bIns="47625" rtlCol="0" anchor="ctr">
            <a:spAutoFit/>
          </a:bodyPr>
          <a:lstStyle/>
          <a:p>
            <a:pPr>
              <a:defRPr lang="en-US" sz="1500" dirty="0"/>
            </a:pPr>
            <a:r>
              <a:rPr lang="en-US" sz="1400" b="1" dirty="0"/>
              <a:t>Base Model</a:t>
            </a:r>
          </a:p>
        </p:txBody>
      </p:sp>
      <p:pic>
        <p:nvPicPr>
          <p:cNvPr id="4" name="Picture 3"/>
          <p:cNvPicPr>
            <a:picLocks noChangeAspect="1"/>
          </p:cNvPicPr>
          <p:nvPr/>
        </p:nvPicPr>
        <p:blipFill>
          <a:blip r:embed="rId3">
            <a:lum/>
            <a:extLst>
              <a:ext uri="{BF720D5D-8626-408B-A5E2-61E8F21C0742}">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6ADFD0CA-9647-48A2-A4DC-505833C6B64D}">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sp>
        <p:nvSpPr>
          <p:cNvPr id="5" name="TextBox 4"/>
          <p:cNvSpPr txBox="1"/>
          <p:nvPr/>
        </p:nvSpPr>
        <p:spPr>
          <a:xfrm>
            <a:off x="1385687" y="1302429"/>
            <a:ext cx="4519993" cy="2837764"/>
          </a:xfrm>
          <a:prstGeom prst="rect">
            <a:avLst/>
          </a:prstGeom>
        </p:spPr>
        <p:txBody>
          <a:bodyPr vert="horz" lIns="95250" tIns="47625" rIns="95250" bIns="47625" rtlCol="0" anchor="ctr">
            <a:spAutoFit/>
          </a:bodyPr>
          <a:lstStyle/>
          <a:p>
            <a:pPr marL="342900" indent="-342900">
              <a:buFont typeface="Arial"/>
              <a:buChar char="•"/>
              <a:defRPr lang="en-US" sz="1500" dirty="0"/>
            </a:pPr>
            <a:r>
              <a:rPr lang="en-US" dirty="0">
                <a:latin typeface="Averia Serif Libre"/>
              </a:rPr>
              <a:t>Linear Regression</a:t>
            </a:r>
          </a:p>
          <a:p>
            <a:pPr marL="342900" indent="-342900">
              <a:buFont typeface="Arial"/>
              <a:buChar char="•"/>
              <a:defRPr lang="en-US" sz="1500" dirty="0"/>
            </a:pPr>
            <a:endParaRPr lang="en-US" dirty="0">
              <a:latin typeface="Averia Serif Libre"/>
            </a:endParaRPr>
          </a:p>
          <a:p>
            <a:pPr marL="342900" indent="-342900">
              <a:buFont typeface="Arial"/>
              <a:buChar char="•"/>
              <a:defRPr lang="en-US" sz="1500" dirty="0"/>
            </a:pPr>
            <a:r>
              <a:rPr lang="en-US" dirty="0">
                <a:latin typeface="Averia Serif Libre"/>
              </a:rPr>
              <a:t>R2: 0.850</a:t>
            </a:r>
          </a:p>
          <a:p>
            <a:pPr marL="0" indent="0">
              <a:buFont typeface="Arial"/>
              <a:buNone/>
              <a:defRPr lang="en-US" sz="1500" dirty="0"/>
            </a:pPr>
            <a:r>
              <a:rPr lang="en-US" dirty="0">
                <a:latin typeface="Averia Serif Libre"/>
              </a:rPr>
              <a:t>      Adj </a:t>
            </a:r>
            <a:r>
              <a:rPr lang="en-US" dirty="0" err="1">
                <a:latin typeface="Averia Serif Libre"/>
              </a:rPr>
              <a:t>-</a:t>
            </a:r>
            <a:r>
              <a:rPr lang="en-US" dirty="0">
                <a:latin typeface="Averia Serif Libre"/>
              </a:rPr>
              <a:t> R2 : 0.850</a:t>
            </a:r>
          </a:p>
          <a:p>
            <a:pPr marL="342900" indent="-342900">
              <a:buFont typeface="Arial"/>
              <a:buChar char="•"/>
              <a:defRPr lang="en-US" sz="1500" dirty="0"/>
            </a:pPr>
            <a:endParaRPr lang="en-US" dirty="0">
              <a:latin typeface="Averia Serif Libre"/>
            </a:endParaRPr>
          </a:p>
          <a:p>
            <a:pPr marL="342900" indent="-342900">
              <a:buFont typeface="Arial"/>
              <a:buChar char="•"/>
              <a:defRPr lang="en-US" sz="1500" dirty="0"/>
            </a:pPr>
            <a:r>
              <a:rPr lang="en-US" dirty="0">
                <a:latin typeface="Averia Serif Libre"/>
              </a:rPr>
              <a:t>R2 score for train 0.8508254515951721</a:t>
            </a:r>
            <a:br>
              <a:rPr lang="en-US" dirty="0">
                <a:latin typeface="Averia Serif Libre"/>
              </a:rPr>
            </a:br>
            <a:r>
              <a:rPr lang="en-US" dirty="0">
                <a:latin typeface="Averia Serif Libre"/>
              </a:rPr>
              <a:t>R2 score for test 0.8478744513423493</a:t>
            </a:r>
          </a:p>
          <a:p>
            <a:pPr marL="342900" indent="-342900">
              <a:buFont typeface="Arial"/>
              <a:buChar char="•"/>
              <a:defRPr lang="en-US" sz="1500" dirty="0"/>
            </a:pPr>
            <a:endParaRPr lang="en-US" dirty="0">
              <a:latin typeface="Averia Serif Libre"/>
            </a:endParaRPr>
          </a:p>
          <a:p>
            <a:pPr marL="342900" indent="-342900">
              <a:buFont typeface="Arial"/>
              <a:buChar char="•"/>
              <a:defRPr lang="en-US" sz="1500" dirty="0"/>
            </a:pPr>
            <a:r>
              <a:rPr lang="en-US" dirty="0">
                <a:latin typeface="Averia Serif Libre"/>
              </a:rPr>
              <a:t>Mean Square Error: 0.5859476273380877</a:t>
            </a:r>
          </a:p>
          <a:p>
            <a:pPr marL="0" indent="0">
              <a:buFont typeface="Arial"/>
              <a:buNone/>
              <a:defRPr lang="en-US" sz="1500" dirty="0"/>
            </a:pPr>
            <a:r>
              <a:rPr lang="en-US" dirty="0">
                <a:latin typeface="Averia Serif Libre"/>
              </a:rPr>
              <a:t>      </a:t>
            </a:r>
            <a:r>
              <a:rPr lang="en-US" dirty="0" err="1">
                <a:latin typeface="Averia Serif Libre"/>
              </a:rPr>
              <a:t>Root Mean Square Error</a:t>
            </a:r>
            <a:r>
              <a:rPr lang="en-US" dirty="0">
                <a:latin typeface="Averia Serif Libre"/>
              </a:rPr>
              <a:t>: 0.7654721597406974</a:t>
            </a:r>
          </a:p>
          <a:p>
            <a:pPr marL="342900" indent="-342900">
              <a:buFont typeface="Arial"/>
              <a:buChar char="•"/>
              <a:defRPr lang="en-US" sz="1500" dirty="0"/>
            </a:pPr>
            <a:endParaRPr lang="en-US" dirty="0">
              <a:latin typeface="Averia Serif Libre"/>
            </a:endParaRPr>
          </a:p>
          <a:p>
            <a:pPr marL="342900" indent="-342900">
              <a:buFont typeface="Arial"/>
              <a:buChar char="•"/>
              <a:defRPr lang="en-US" sz="1500" dirty="0"/>
            </a:pPr>
            <a:endParaRPr lang="en-US" dirty="0">
              <a:latin typeface="Averia Serif Libre"/>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 y="0"/>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66320"/>
            <a:ext cx="4375061" cy="369503"/>
          </a:xfrm>
          <a:prstGeom prst="rect">
            <a:avLst/>
          </a:prstGeom>
        </p:spPr>
        <p:txBody>
          <a:bodyPr vert="horz" lIns="95250" tIns="47625" rIns="95250" bIns="47625" rtlCol="0" anchor="ctr">
            <a:spAutoFit/>
          </a:bodyPr>
          <a:lstStyle/>
          <a:p>
            <a:pPr>
              <a:defRPr lang="en-US" sz="1500" dirty="0"/>
            </a:pPr>
            <a:r>
              <a:rPr lang="en-US" sz="1800" b="1" dirty="0"/>
              <a:t>Overall Accuracy</a:t>
            </a:r>
          </a:p>
        </p:txBody>
      </p:sp>
      <p:pic>
        <p:nvPicPr>
          <p:cNvPr id="4" name="Picture 3"/>
          <p:cNvPicPr>
            <a:picLocks noChangeAspect="1"/>
          </p:cNvPicPr>
          <p:nvPr/>
        </p:nvPicPr>
        <p:blipFill>
          <a:blip r:embed="rId3">
            <a:lum/>
            <a:extLst>
              <a:ext uri="{A08C58E8-A275-425A-94FF-84573EB47018}">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512A4384-509A-474F-A7DF-7E5784138E09}">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graphicFrame>
        <p:nvGraphicFramePr>
          <p:cNvPr id="5" name="Table 4"/>
          <p:cNvGraphicFramePr/>
          <p:nvPr/>
        </p:nvGraphicFramePr>
        <p:xfrm>
          <a:off x="2082812" y="1622402"/>
          <a:ext cx="5855942" cy="2309946"/>
        </p:xfrm>
        <a:graphic>
          <a:graphicData uri="http://schemas.openxmlformats.org/drawingml/2006/table">
            <a:tbl>
              <a:tblPr firstRow="1">
                <a:tableStyleId>{3FA7EAB2-E90E-410B-B405-FE03DC651FEF}</a:tableStyleId>
              </a:tblPr>
              <a:tblGrid>
                <a:gridCol w="2887971"/>
                <a:gridCol w="2967971"/>
              </a:tblGrid>
              <a:tr h="384991">
                <a:tc>
                  <a:txBody>
                    <a:bodyPr/>
                    <a:lstStyle/>
                    <a:p>
                      <a:r>
                        <a:rPr lang="en-US" sz="1800" b="1" dirty="0">
                          <a:latin typeface="Averia Serif Libre"/>
                        </a:rPr>
                        <a:t>Model</a:t>
                      </a:r>
                    </a:p>
                  </a:txBody>
                  <a:tcPr/>
                </a:tc>
                <a:tc>
                  <a:txBody>
                    <a:bodyPr/>
                    <a:lstStyle/>
                    <a:p>
                      <a:r>
                        <a:rPr lang="en-US" sz="1800" b="1" dirty="0">
                          <a:latin typeface="Averia Serif Libre"/>
                        </a:rPr>
                        <a:t>Accuracy Score</a:t>
                      </a:r>
                    </a:p>
                  </a:txBody>
                  <a:tcPr/>
                </a:tc>
              </a:tr>
              <a:tr h="384991">
                <a:tc>
                  <a:txBody>
                    <a:bodyPr/>
                    <a:lstStyle/>
                    <a:p>
                      <a:r>
                        <a:rPr lang="en-US" sz="1800" b="1" dirty="0">
                          <a:latin typeface="Averia Serif Libre"/>
                        </a:rPr>
                        <a:t>Linear Regression</a:t>
                      </a:r>
                    </a:p>
                  </a:txBody>
                  <a:tcPr/>
                </a:tc>
                <a:tc>
                  <a:txBody>
                    <a:bodyPr/>
                    <a:lstStyle/>
                    <a:p>
                      <a:r>
                        <a:rPr lang="en-US" sz="1800" b="1" dirty="0">
                          <a:latin typeface="Averia Serif Libre"/>
                        </a:rPr>
                        <a:t>0.850</a:t>
                      </a:r>
                    </a:p>
                  </a:txBody>
                  <a:tcPr/>
                </a:tc>
              </a:tr>
              <a:tr h="384991">
                <a:tc>
                  <a:txBody>
                    <a:bodyPr/>
                    <a:lstStyle/>
                    <a:p>
                      <a:r>
                        <a:rPr lang="en-US" sz="1800" b="1" dirty="0">
                          <a:latin typeface="Averia Serif Libre"/>
                        </a:rPr>
                        <a:t>Random Forest</a:t>
                      </a:r>
                    </a:p>
                  </a:txBody>
                  <a:tcPr/>
                </a:tc>
                <a:tc>
                  <a:txBody>
                    <a:bodyPr/>
                    <a:lstStyle/>
                    <a:p>
                      <a:r>
                        <a:rPr lang="en-US" sz="1800" b="1" dirty="0">
                          <a:latin typeface="Averia Serif Libre"/>
                        </a:rPr>
                        <a:t>1.000</a:t>
                      </a:r>
                    </a:p>
                  </a:txBody>
                  <a:tcPr/>
                </a:tc>
              </a:tr>
              <a:tr h="384991">
                <a:tc>
                  <a:txBody>
                    <a:bodyPr/>
                    <a:lstStyle/>
                    <a:p>
                      <a:r>
                        <a:rPr lang="en-US" sz="1800" b="1" dirty="0">
                          <a:latin typeface="Averia Serif Libre"/>
                        </a:rPr>
                        <a:t>Decision Tree</a:t>
                      </a:r>
                    </a:p>
                  </a:txBody>
                  <a:tcPr/>
                </a:tc>
                <a:tc>
                  <a:txBody>
                    <a:bodyPr/>
                    <a:lstStyle/>
                    <a:p>
                      <a:r>
                        <a:rPr lang="en-US" sz="1800" b="1" dirty="0">
                          <a:latin typeface="Averia Serif Libre"/>
                        </a:rPr>
                        <a:t>1.000</a:t>
                      </a:r>
                    </a:p>
                  </a:txBody>
                  <a:tcPr/>
                </a:tc>
              </a:tr>
              <a:tr h="384991">
                <a:tc>
                  <a:txBody>
                    <a:bodyPr/>
                    <a:lstStyle/>
                    <a:p>
                      <a:r>
                        <a:rPr lang="en-US" sz="1800" b="1" dirty="0">
                          <a:latin typeface="Averia Serif Libre"/>
                        </a:rPr>
                        <a:t>Linear + XG Boost </a:t>
                      </a:r>
                    </a:p>
                  </a:txBody>
                  <a:tcPr/>
                </a:tc>
                <a:tc>
                  <a:txBody>
                    <a:bodyPr/>
                    <a:lstStyle/>
                    <a:p>
                      <a:r>
                        <a:rPr lang="en-US" sz="1800" b="1" dirty="0">
                          <a:latin typeface="Averia Serif Libre"/>
                        </a:rPr>
                        <a:t>0.8988</a:t>
                      </a:r>
                    </a:p>
                  </a:txBody>
                  <a:tcPr/>
                </a:tc>
              </a:tr>
              <a:tr h="384991">
                <a:tc>
                  <a:txBody>
                    <a:bodyPr/>
                    <a:lstStyle/>
                    <a:p>
                      <a:r>
                        <a:rPr lang="en-US" sz="1800" b="1" dirty="0">
                          <a:latin typeface="Averia Serif Libre"/>
                        </a:rPr>
                        <a:t>Linear + Gradient Boost</a:t>
                      </a:r>
                    </a:p>
                  </a:txBody>
                  <a:tcPr/>
                </a:tc>
                <a:tc>
                  <a:txBody>
                    <a:bodyPr/>
                    <a:lstStyle/>
                    <a:p>
                      <a:r>
                        <a:rPr lang="en-US" sz="1800" b="1" dirty="0">
                          <a:latin typeface="Averia Serif Libre"/>
                        </a:rPr>
                        <a:t>0.8</a:t>
                      </a:r>
                    </a:p>
                  </a:txBody>
                  <a:tcPr/>
                </a:tc>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4" y="1090"/>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51085"/>
            <a:ext cx="4375061" cy="399973"/>
          </a:xfrm>
          <a:prstGeom prst="rect">
            <a:avLst/>
          </a:prstGeom>
        </p:spPr>
        <p:txBody>
          <a:bodyPr vert="horz" lIns="95250" tIns="47625" rIns="95250" bIns="47625" rtlCol="0" anchor="ctr">
            <a:spAutoFit/>
          </a:bodyPr>
          <a:lstStyle/>
          <a:p>
            <a:pPr>
              <a:defRPr lang="en-US" sz="1500" dirty="0"/>
            </a:pPr>
            <a:r>
              <a:rPr lang="en-US" sz="2000" b="1" dirty="0"/>
              <a:t>Business Outcome</a:t>
            </a:r>
          </a:p>
        </p:txBody>
      </p:sp>
      <p:pic>
        <p:nvPicPr>
          <p:cNvPr id="4" name="Picture 3"/>
          <p:cNvPicPr>
            <a:picLocks noChangeAspect="1"/>
          </p:cNvPicPr>
          <p:nvPr/>
        </p:nvPicPr>
        <p:blipFill>
          <a:blip r:embed="rId3">
            <a:lum/>
            <a:extLst>
              <a:ext uri="{9816F90B-5B46-4D3F-9E99-FAFEA54F8F91}">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40C3BFD0-A913-4CF5-B84D-A925AA22083C}">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sp>
        <p:nvSpPr>
          <p:cNvPr id="5" name="TextBox 4"/>
          <p:cNvSpPr txBox="1"/>
          <p:nvPr/>
        </p:nvSpPr>
        <p:spPr>
          <a:xfrm>
            <a:off x="1385687" y="976083"/>
            <a:ext cx="6742157" cy="1237964"/>
          </a:xfrm>
          <a:prstGeom prst="rect">
            <a:avLst/>
          </a:prstGeom>
        </p:spPr>
        <p:txBody>
          <a:bodyPr vert="horz" lIns="95250" tIns="47625" rIns="95250" bIns="47625" rtlCol="0" anchor="ctr">
            <a:spAutoFit/>
          </a:bodyPr>
          <a:lstStyle/>
          <a:p>
            <a:pPr marL="342900" indent="-342900">
              <a:buFont typeface="Arial"/>
              <a:buChar char="•"/>
              <a:defRPr lang="en-US" sz="1500" dirty="0"/>
            </a:pPr>
            <a:r>
              <a:rPr lang="en-US" dirty="0">
                <a:latin typeface="Averia Serif Libre"/>
              </a:rPr>
              <a:t>We analyzed a dataset that contains information about YouTube trending videos for 205 days. The dataset was collected in 2017 and 2018.Trending videos that have 100,000,000 views and more have title length between 33 and 55 characters approximately</a:t>
            </a:r>
          </a:p>
          <a:p>
            <a:pPr marL="342900" indent="-342900">
              <a:buFont typeface="Arial"/>
              <a:buChar char="•"/>
              <a:defRPr lang="en-US" sz="1500" dirty="0"/>
            </a:pPr>
            <a:endParaRPr lang="en-US" dirty="0">
              <a:latin typeface="Averia Serif Libre"/>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 y="1090"/>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Content Placeholder 2"/>
          <p:cNvSpPr>
            <a:spLocks noGrp="1"/>
          </p:cNvSpPr>
          <p:nvPr>
            <p:ph idx="1"/>
          </p:nvPr>
        </p:nvSpPr>
        <p:spPr>
          <a:xfrm>
            <a:off x="1796100" y="1428750"/>
            <a:ext cx="6915921" cy="3485378"/>
          </a:xfrm>
        </p:spPr>
        <p:txBody>
          <a:bodyPr vert="horz" rtlCol="0">
            <a:normAutofit/>
          </a:bodyPr>
          <a:lstStyle/>
          <a:p>
            <a:pPr>
              <a:buFont typeface="Wingdings"/>
              <a:buChar char=""/>
            </a:pPr>
            <a:r>
              <a:rPr lang="en-US" sz="1400" dirty="0">
                <a:latin typeface="Averia Serif Libre"/>
              </a:rPr>
              <a:t>YouTube is used to watch music videos, comedy shows, how to guides, recipes, hacks and more. Teens also use the </a:t>
            </a:r>
            <a:r>
              <a:rPr lang="en-US" sz="1400" dirty="0" err="1">
                <a:latin typeface="Averia Serif Libre"/>
              </a:rPr>
              <a:t>video-sharing</a:t>
            </a:r>
            <a:r>
              <a:rPr lang="en-US" sz="1400" dirty="0">
                <a:latin typeface="Averia Serif Libre"/>
              </a:rPr>
              <a:t> service to follow their favorite </a:t>
            </a:r>
            <a:r>
              <a:rPr lang="en-US" sz="1400" dirty="0" err="1">
                <a:latin typeface="Averia Serif Libre"/>
              </a:rPr>
              <a:t>vloggers</a:t>
            </a:r>
            <a:r>
              <a:rPr lang="en-US" sz="1400" dirty="0">
                <a:latin typeface="Averia Serif Libre"/>
              </a:rPr>
              <a:t> (video blogger), subscribe to other </a:t>
            </a:r>
            <a:r>
              <a:rPr lang="en-US" sz="1400" dirty="0" err="1">
                <a:latin typeface="Averia Serif Libre"/>
              </a:rPr>
              <a:t>YouTubers</a:t>
            </a:r>
            <a:r>
              <a:rPr lang="en-US" sz="1400" dirty="0">
                <a:latin typeface="Averia Serif Libre"/>
              </a:rPr>
              <a:t> and celebrities they are interested in.</a:t>
            </a:r>
          </a:p>
          <a:p>
            <a:pPr>
              <a:buFont typeface="Wingdings"/>
              <a:buChar char=""/>
            </a:pPr>
            <a:r>
              <a:rPr lang="en-US" sz="1400" dirty="0">
                <a:latin typeface="Averia Serif Libre"/>
              </a:rPr>
              <a:t>Users can search for and watch videos</a:t>
            </a:r>
          </a:p>
          <a:p>
            <a:pPr>
              <a:buFont typeface="Wingdings"/>
              <a:buChar char=""/>
            </a:pPr>
            <a:r>
              <a:rPr lang="en-US" sz="1400" dirty="0">
                <a:latin typeface="Averia Serif Libre"/>
              </a:rPr>
              <a:t>Create a personal YouTube channel</a:t>
            </a:r>
          </a:p>
          <a:p>
            <a:pPr>
              <a:buFont typeface="Wingdings"/>
              <a:buChar char=""/>
            </a:pPr>
            <a:r>
              <a:rPr lang="en-US" sz="1400" dirty="0">
                <a:latin typeface="Averia Serif Libre"/>
              </a:rPr>
              <a:t>Upload videos to your channel</a:t>
            </a:r>
          </a:p>
          <a:p>
            <a:pPr>
              <a:buFont typeface="Wingdings"/>
              <a:buChar char=""/>
            </a:pPr>
            <a:r>
              <a:rPr lang="en-US" sz="1400" dirty="0">
                <a:latin typeface="Averia Serif Libre"/>
              </a:rPr>
              <a:t>Like/Comment/share other YouTube videos</a:t>
            </a:r>
          </a:p>
          <a:p>
            <a:pPr>
              <a:buFont typeface="Wingdings"/>
              <a:buChar char=""/>
            </a:pPr>
            <a:r>
              <a:rPr lang="en-US" sz="1400" dirty="0">
                <a:latin typeface="Averia Serif Libre"/>
              </a:rPr>
              <a:t>Users can subscribe/follow other YouTube channels and users</a:t>
            </a:r>
          </a:p>
          <a:p>
            <a:pPr>
              <a:buFont typeface="Wingdings"/>
              <a:buChar char=""/>
            </a:pPr>
            <a:r>
              <a:rPr lang="en-US" sz="1400" dirty="0">
                <a:latin typeface="Averia Serif Libre"/>
              </a:rPr>
              <a:t>Create playlists to organize videos and group videos together</a:t>
            </a:r>
          </a:p>
          <a:p>
            <a:endParaRPr lang="en-US" sz="1400" dirty="0">
              <a:latin typeface="Averia Serif Libre"/>
            </a:endParaRPr>
          </a:p>
        </p:txBody>
      </p:sp>
      <p:pic>
        <p:nvPicPr>
          <p:cNvPr id="4" name="Picture 3"/>
          <p:cNvPicPr>
            <a:picLocks noChangeAspect="1"/>
          </p:cNvPicPr>
          <p:nvPr/>
        </p:nvPicPr>
        <p:blipFill>
          <a:blip r:embed="rId2"/>
          <a:stretch>
            <a:fillRect/>
          </a:stretch>
        </p:blipFill>
        <p:spPr>
          <a:xfrm>
            <a:off x="3033503" y="451989"/>
            <a:ext cx="1152353" cy="809625"/>
          </a:xfrm>
          <a:prstGeom prst="rect">
            <a:avLst/>
          </a:prstGeom>
        </p:spPr>
      </p:pic>
      <p:sp>
        <p:nvSpPr>
          <p:cNvPr id="5" name="TextBox 4"/>
          <p:cNvSpPr txBox="1"/>
          <p:nvPr/>
        </p:nvSpPr>
        <p:spPr>
          <a:xfrm>
            <a:off x="4275677" y="565404"/>
            <a:ext cx="2273065" cy="582806"/>
          </a:xfrm>
          <a:prstGeom prst="rect">
            <a:avLst/>
          </a:prstGeom>
        </p:spPr>
        <p:txBody>
          <a:bodyPr vert="horz" lIns="95250" tIns="47625" rIns="95250" bIns="47625" rtlCol="0" anchor="ctr">
            <a:spAutoFit/>
          </a:bodyPr>
          <a:lstStyle/>
          <a:p>
            <a:pPr>
              <a:defRPr lang="en-US" sz="1500" dirty="0"/>
            </a:pPr>
            <a:r>
              <a:rPr lang="en-US" sz="3200" b="1" dirty="0"/>
              <a:t>YouTube?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 y="0"/>
            <a:ext cx="1150702" cy="5143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pic>
        <p:nvPicPr>
          <p:cNvPr id="3" name="Picture 2"/>
          <p:cNvPicPr>
            <a:picLocks noChangeAspect="1"/>
          </p:cNvPicPr>
          <p:nvPr/>
        </p:nvPicPr>
        <p:blipFill>
          <a:blip r:embed="rId3">
            <a:lum/>
            <a:extLst>
              <a:ext uri="{FF478DF4-3BFD-4560-BF27-27CADDA8ACBC}">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9EBC5ADA-79B6-4DCB-A6D4-34270D8817E5}">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2405205" y="243392"/>
            <a:ext cx="809625" cy="809625"/>
          </a:xfrm>
          <a:prstGeom prst="ellipse">
            <a:avLst/>
          </a:prstGeom>
          <a:ln w="11430" cap="flat">
            <a:solidFill>
              <a:srgbClr val="000000">
                <a:alpha val="100000"/>
              </a:srgbClr>
            </a:solidFill>
            <a:prstDash val="solid"/>
            <a:round/>
          </a:ln>
          <a:effectLst>
            <a:outerShdw blurRad="50800" dir="2700000">
              <a:srgbClr val="5B5B5B">
                <a:alpha val="39999"/>
              </a:srgbClr>
            </a:outerShdw>
          </a:effectLst>
        </p:spPr>
      </p:pic>
      <p:sp>
        <p:nvSpPr>
          <p:cNvPr id="4" name="TextBox 3"/>
          <p:cNvSpPr txBox="1"/>
          <p:nvPr/>
        </p:nvSpPr>
        <p:spPr>
          <a:xfrm>
            <a:off x="3371707" y="356796"/>
            <a:ext cx="4149623" cy="582806"/>
          </a:xfrm>
          <a:prstGeom prst="rect">
            <a:avLst/>
          </a:prstGeom>
        </p:spPr>
        <p:txBody>
          <a:bodyPr vert="horz" lIns="95250" tIns="47625" rIns="95250" bIns="47625" rtlCol="0" anchor="ctr">
            <a:spAutoFit/>
          </a:bodyPr>
          <a:lstStyle/>
          <a:p>
            <a:pPr>
              <a:defRPr lang="en-US" sz="1500" dirty="0"/>
            </a:pPr>
            <a:r>
              <a:rPr lang="en-US" sz="3200" b="1" dirty="0"/>
              <a:t>YouTube Trending?</a:t>
            </a:r>
          </a:p>
        </p:txBody>
      </p:sp>
      <p:pic>
        <p:nvPicPr>
          <p:cNvPr id="5" name="Picture 4"/>
          <p:cNvPicPr>
            <a:picLocks noChangeAspect="1"/>
          </p:cNvPicPr>
          <p:nvPr/>
        </p:nvPicPr>
        <p:blipFill>
          <a:blip r:embed="rId4">
            <a:lum/>
            <a:extLst>
              <a:ext uri="{EFC05C5E-27CB-40BB-8A82-EB3DF62A3F99}">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111F40D4-D3A6-49D9-B5C7-7C80391E316C}">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rcRect t="4350" r="6440" b="11510"/>
          <a:stretch>
            <a:fillRect/>
          </a:stretch>
        </p:blipFill>
        <p:spPr>
          <a:xfrm>
            <a:off x="1316945" y="1888588"/>
            <a:ext cx="2416654" cy="2323776"/>
          </a:xfrm>
          <a:prstGeom prst="cloud">
            <a:avLst/>
          </a:prstGeom>
          <a:ln w="19050" cap="flat">
            <a:solidFill>
              <a:srgbClr val="FFFFFF">
                <a:alpha val="100000"/>
                <a:lumMod val="75000"/>
              </a:srgbClr>
            </a:solidFill>
            <a:prstDash val="solid"/>
            <a:miter lim="800000"/>
          </a:ln>
          <a:effectLst>
            <a:outerShdw blurRad="50800" dist="11430" dir="2700000">
              <a:srgbClr val="000000">
                <a:alpha val="39999"/>
                <a:lumMod val="75000"/>
                <a:lumOff val="25000"/>
              </a:srgbClr>
            </a:outerShdw>
          </a:effectLst>
        </p:spPr>
      </p:pic>
      <p:sp>
        <p:nvSpPr>
          <p:cNvPr id="6" name="TextBox 5"/>
          <p:cNvSpPr txBox="1"/>
          <p:nvPr/>
        </p:nvSpPr>
        <p:spPr>
          <a:xfrm>
            <a:off x="3897391" y="1519885"/>
            <a:ext cx="4736430" cy="2868187"/>
          </a:xfrm>
          <a:prstGeom prst="rect">
            <a:avLst/>
          </a:prstGeom>
        </p:spPr>
        <p:txBody>
          <a:bodyPr vert="horz" lIns="95250" tIns="47625" rIns="95250" bIns="47625" rtlCol="0" anchor="ctr">
            <a:spAutoFit/>
          </a:bodyPr>
          <a:lstStyle/>
          <a:p>
            <a:pPr marL="342900" indent="-342900">
              <a:buFont typeface="Arial"/>
              <a:buChar char="•"/>
              <a:defRPr lang="en-US" sz="1500" dirty="0"/>
            </a:pPr>
            <a:r>
              <a:rPr lang="en-US" sz="1400" b="1" dirty="0">
                <a:solidFill>
                  <a:schemeClr val="tx1"/>
                </a:solidFill>
                <a:latin typeface="Averia Serif Libre"/>
              </a:rPr>
              <a:t>Trending shows you what’s happening on YouTube and in the world. </a:t>
            </a:r>
          </a:p>
          <a:p>
            <a:pPr marL="342900" indent="-342900">
              <a:buFont typeface="Arial"/>
              <a:buChar char="•"/>
              <a:defRPr lang="en-US" sz="1500" dirty="0"/>
            </a:pPr>
            <a:r>
              <a:rPr lang="en-US" sz="1400" b="1" dirty="0">
                <a:solidFill>
                  <a:schemeClr val="tx1"/>
                </a:solidFill>
                <a:latin typeface="Averia Serif Libre"/>
              </a:rPr>
              <a:t>Trending aims to surface videos that a wide range of viewers would find interesting. </a:t>
            </a:r>
          </a:p>
          <a:p>
            <a:pPr marL="342900" indent="-342900">
              <a:buFont typeface="Arial"/>
              <a:buChar char="•"/>
              <a:defRPr lang="en-US" sz="1500" dirty="0"/>
            </a:pPr>
            <a:r>
              <a:rPr lang="en-US" sz="1400" b="1" dirty="0">
                <a:solidFill>
                  <a:schemeClr val="tx1"/>
                </a:solidFill>
                <a:latin typeface="Averia Serif Libre"/>
              </a:rPr>
              <a:t>Some trends are predictable, like a new song from a popular artist or a new movie trailer. Others are surprising, like a viral video.</a:t>
            </a:r>
          </a:p>
          <a:p>
            <a:pPr marL="342900" indent="-342900">
              <a:buFont typeface="Arial"/>
              <a:buChar char="•"/>
              <a:defRPr lang="en-US" sz="1500" dirty="0"/>
            </a:pPr>
            <a:r>
              <a:rPr lang="en-US" sz="1400" b="1" dirty="0">
                <a:solidFill>
                  <a:schemeClr val="tx1"/>
                </a:solidFill>
                <a:latin typeface="Averia Serif Libre"/>
              </a:rPr>
              <a:t>Are </a:t>
            </a:r>
            <a:r>
              <a:rPr lang="en-US" sz="1400" b="1" u="none" dirty="0">
                <a:solidFill>
                  <a:schemeClr val="tx1"/>
                </a:solidFill>
                <a:hlinkClick r:id="rId5"/>
              </a:rPr>
              <a:t>appealing to a wide range of viewers</a:t>
            </a:r>
          </a:p>
          <a:p>
            <a:pPr marL="342900" indent="-342900">
              <a:buFont typeface="Arial"/>
              <a:buChar char="•"/>
              <a:defRPr lang="en-US" sz="1500" dirty="0"/>
            </a:pPr>
            <a:r>
              <a:rPr lang="en-US" sz="1400" b="1" dirty="0">
                <a:solidFill>
                  <a:schemeClr val="tx1"/>
                </a:solidFill>
                <a:latin typeface="Averia Serif Libre"/>
              </a:rPr>
              <a:t>Are not </a:t>
            </a:r>
            <a:r>
              <a:rPr lang="en-US" sz="1400" b="1" u="none" dirty="0">
                <a:solidFill>
                  <a:schemeClr val="tx1"/>
                </a:solidFill>
                <a:latin typeface="Averia Serif Libre"/>
              </a:rPr>
              <a:t>misleading or sensational</a:t>
            </a:r>
          </a:p>
          <a:p>
            <a:pPr marL="342900" indent="-342900">
              <a:buFont typeface="Arial"/>
              <a:buChar char="•"/>
              <a:defRPr lang="en-US" sz="1500" dirty="0"/>
            </a:pPr>
            <a:r>
              <a:rPr lang="en-US" sz="1400" b="1" dirty="0">
                <a:solidFill>
                  <a:schemeClr val="tx1"/>
                </a:solidFill>
                <a:latin typeface="Averia Serif Libre"/>
              </a:rPr>
              <a:t>Capture the breadth of what’s happening on YouTube and in the world</a:t>
            </a:r>
          </a:p>
          <a:p>
            <a:pPr marL="342900" indent="-342900">
              <a:buFont typeface="Arial"/>
              <a:buChar char="•"/>
              <a:defRPr lang="en-US" sz="1500" dirty="0"/>
            </a:pPr>
            <a:r>
              <a:rPr lang="en-US" sz="1400" b="1" dirty="0">
                <a:solidFill>
                  <a:schemeClr val="tx1"/>
                </a:solidFill>
                <a:latin typeface="Averia Serif Libre"/>
              </a:rPr>
              <a:t>Showcase a diversity of creators</a:t>
            </a:r>
          </a:p>
          <a:p>
            <a:pPr marL="342900" indent="-342900">
              <a:buFont typeface="Arial"/>
              <a:buChar char="•"/>
              <a:defRPr lang="en-US" sz="1500" dirty="0"/>
            </a:pPr>
            <a:r>
              <a:rPr lang="en-US" sz="1400" b="1" dirty="0">
                <a:solidFill>
                  <a:schemeClr val="tx1"/>
                </a:solidFill>
                <a:latin typeface="Averia Serif Libre"/>
              </a:rPr>
              <a:t>Ideally, are surprising or novel</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66" y="0"/>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893514" y="443712"/>
            <a:ext cx="4149623" cy="582806"/>
          </a:xfrm>
          <a:prstGeom prst="rect">
            <a:avLst/>
          </a:prstGeom>
        </p:spPr>
        <p:txBody>
          <a:bodyPr vert="horz" lIns="95250" tIns="47625" rIns="95250" bIns="47625" rtlCol="0" anchor="ctr">
            <a:spAutoFit/>
          </a:bodyPr>
          <a:lstStyle/>
          <a:p>
            <a:pPr>
              <a:defRPr lang="en-US" sz="1500" dirty="0"/>
            </a:pPr>
            <a:r>
              <a:rPr lang="en-US" sz="3200" b="1" dirty="0"/>
              <a:t>Problem Statement</a:t>
            </a:r>
          </a:p>
        </p:txBody>
      </p:sp>
      <p:sp>
        <p:nvSpPr>
          <p:cNvPr id="4" name="TextBox 3"/>
          <p:cNvSpPr txBox="1"/>
          <p:nvPr/>
        </p:nvSpPr>
        <p:spPr>
          <a:xfrm>
            <a:off x="1824123" y="1565329"/>
            <a:ext cx="6462246" cy="2015023"/>
          </a:xfrm>
          <a:prstGeom prst="rect">
            <a:avLst/>
          </a:prstGeom>
        </p:spPr>
        <p:txBody>
          <a:bodyPr vert="horz" lIns="95250" tIns="47625" rIns="95250" bIns="47625" rtlCol="0" anchor="ctr">
            <a:spAutoFit/>
          </a:bodyPr>
          <a:lstStyle/>
          <a:p>
            <a:pPr marL="342900" indent="-342900">
              <a:buFont typeface="Arial"/>
              <a:buChar char="•"/>
              <a:defRPr lang="en-US" sz="1500" dirty="0"/>
            </a:pPr>
            <a:r>
              <a:rPr lang="en-US" sz="1800" dirty="0">
                <a:latin typeface="Averia Serif Libre"/>
              </a:rPr>
              <a:t>The objective is to increase the business for new </a:t>
            </a:r>
            <a:r>
              <a:rPr lang="en-US" sz="1800" dirty="0" err="1">
                <a:latin typeface="Averia Serif Libre"/>
              </a:rPr>
              <a:t>youtubers</a:t>
            </a:r>
            <a:r>
              <a:rPr lang="en-US" sz="1800" dirty="0">
                <a:latin typeface="Averia Serif Libre"/>
              </a:rPr>
              <a:t> by increasing the standard of their channel and wants to increase the percentage of subscribers,views and likes. </a:t>
            </a:r>
          </a:p>
          <a:p>
            <a:pPr marL="0" indent="0">
              <a:buFont typeface="Arial"/>
              <a:buNone/>
              <a:defRPr lang="en-US" sz="1500" dirty="0"/>
            </a:pPr>
            <a:endParaRPr lang="en-US" sz="1800" dirty="0">
              <a:latin typeface="Averia Serif Libre"/>
            </a:endParaRPr>
          </a:p>
          <a:p>
            <a:pPr marL="342900" indent="-342900">
              <a:buFont typeface="Arial"/>
              <a:buChar char="•"/>
              <a:defRPr lang="en-US" sz="1500" dirty="0"/>
            </a:pPr>
            <a:r>
              <a:rPr lang="en-US" sz="1800" dirty="0">
                <a:latin typeface="Averia Serif Libre"/>
              </a:rPr>
              <a:t>The other objective is to suggest the advertisers to invest on which categories, region,channel and best time.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 y="-10085"/>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96268" y="1996249"/>
            <a:ext cx="5145681" cy="1153182"/>
          </a:xfrm>
          <a:ln w="9525" cap="flat">
            <a:noFill/>
            <a:prstDash val="solid"/>
            <a:miter lim="800000"/>
          </a:ln>
        </p:spPr>
        <p:txBody>
          <a:bodyPr vert="horz" rtlCol="0"/>
          <a:lstStyle/>
          <a:p>
            <a:r>
              <a:rPr lang="en-US" dirty="0"/>
              <a:t>                           </a:t>
            </a:r>
          </a:p>
        </p:txBody>
      </p:sp>
      <p:graphicFrame>
        <p:nvGraphicFramePr>
          <p:cNvPr id="3" name="Content Placeholder 2"/>
          <p:cNvGraphicFramePr>
            <a:graphicFrameLocks noGrp="1"/>
          </p:cNvGraphicFramePr>
          <p:nvPr>
            <p:ph idx="1"/>
          </p:nvPr>
        </p:nvGraphicFramePr>
        <p:xfrm>
          <a:off x="4749012" y="1372009"/>
          <a:ext cx="4072356" cy="3269952"/>
        </p:xfrm>
        <a:graphic>
          <a:graphicData uri="http://schemas.openxmlformats.org/drawingml/2006/table">
            <a:tbl>
              <a:tblPr firstRow="1" bandRow="1"/>
              <a:tblGrid>
                <a:gridCol w="2036178"/>
                <a:gridCol w="2036178"/>
              </a:tblGrid>
              <a:tr h="544992">
                <a:tc>
                  <a:txBody>
                    <a:bodyPr/>
                    <a:lstStyle/>
                    <a:p>
                      <a:pPr algn="l"/>
                      <a:r>
                        <a:rPr lang="en-US" sz="1600" b="1" dirty="0">
                          <a:latin typeface="Averia Serif Libre"/>
                        </a:rPr>
                        <a:t>No of Columns</a:t>
                      </a:r>
                    </a:p>
                  </a:txBody>
                  <a:tcPr/>
                </a:tc>
                <a:tc>
                  <a:txBody>
                    <a:bodyPr/>
                    <a:lstStyle/>
                    <a:p>
                      <a:pPr algn="l"/>
                      <a:r>
                        <a:rPr lang="en-US" sz="1600" b="1" dirty="0">
                          <a:latin typeface="Averia Serif Libre"/>
                        </a:rPr>
                        <a:t>17</a:t>
                      </a:r>
                    </a:p>
                  </a:txBody>
                  <a:tcPr/>
                </a:tc>
              </a:tr>
              <a:tr h="544992">
                <a:tc>
                  <a:txBody>
                    <a:bodyPr/>
                    <a:lstStyle/>
                    <a:p>
                      <a:pPr algn="l"/>
                      <a:r>
                        <a:rPr lang="en-US" sz="1600" dirty="0">
                          <a:latin typeface="Averia Serif Libre"/>
                        </a:rPr>
                        <a:t>No of Rows</a:t>
                      </a:r>
                    </a:p>
                  </a:txBody>
                  <a:tcPr/>
                </a:tc>
                <a:tc>
                  <a:txBody>
                    <a:bodyPr/>
                    <a:lstStyle/>
                    <a:p>
                      <a:pPr algn="l"/>
                      <a:r>
                        <a:rPr lang="en-US" sz="1600" dirty="0">
                          <a:latin typeface="Averia Serif Libre"/>
                        </a:rPr>
                        <a:t>239662</a:t>
                      </a:r>
                    </a:p>
                  </a:txBody>
                  <a:tcPr/>
                </a:tc>
              </a:tr>
              <a:tr h="544992">
                <a:tc>
                  <a:txBody>
                    <a:bodyPr/>
                    <a:lstStyle/>
                    <a:p>
                      <a:pPr algn="l"/>
                      <a:r>
                        <a:rPr lang="en-US" sz="1600" dirty="0">
                          <a:latin typeface="Averia Serif Libre"/>
                        </a:rPr>
                        <a:t>Numerical values</a:t>
                      </a:r>
                    </a:p>
                  </a:txBody>
                  <a:tcPr/>
                </a:tc>
                <a:tc>
                  <a:txBody>
                    <a:bodyPr/>
                    <a:lstStyle/>
                    <a:p>
                      <a:pPr algn="l"/>
                      <a:r>
                        <a:rPr lang="en-US" sz="1600" dirty="0">
                          <a:latin typeface="Averia Serif Libre"/>
                        </a:rPr>
                        <a:t>4</a:t>
                      </a:r>
                    </a:p>
                  </a:txBody>
                  <a:tcPr/>
                </a:tc>
              </a:tr>
              <a:tr h="544992">
                <a:tc>
                  <a:txBody>
                    <a:bodyPr/>
                    <a:lstStyle/>
                    <a:p>
                      <a:pPr algn="l"/>
                      <a:r>
                        <a:rPr lang="en-US" sz="1600" dirty="0">
                          <a:latin typeface="Averia Serif Libre"/>
                        </a:rPr>
                        <a:t>Categorical values</a:t>
                      </a:r>
                    </a:p>
                  </a:txBody>
                  <a:tcPr/>
                </a:tc>
                <a:tc>
                  <a:txBody>
                    <a:bodyPr/>
                    <a:lstStyle/>
                    <a:p>
                      <a:pPr algn="l"/>
                      <a:r>
                        <a:rPr lang="en-US" sz="1600" dirty="0">
                          <a:latin typeface="Averia Serif Libre"/>
                        </a:rPr>
                        <a:t>5</a:t>
                      </a:r>
                    </a:p>
                  </a:txBody>
                  <a:tcPr/>
                </a:tc>
              </a:tr>
              <a:tr h="544992">
                <a:tc>
                  <a:txBody>
                    <a:bodyPr/>
                    <a:lstStyle/>
                    <a:p>
                      <a:pPr algn="l"/>
                      <a:r>
                        <a:rPr lang="en-US" sz="1600" dirty="0">
                          <a:latin typeface="Averia Serif Libre"/>
                        </a:rPr>
                        <a:t>Missing Value</a:t>
                      </a:r>
                    </a:p>
                  </a:txBody>
                  <a:tcPr/>
                </a:tc>
                <a:tc>
                  <a:txBody>
                    <a:bodyPr/>
                    <a:lstStyle/>
                    <a:p>
                      <a:pPr algn="l"/>
                      <a:r>
                        <a:rPr lang="en-US" sz="1600" dirty="0">
                          <a:latin typeface="Averia Serif Libre"/>
                        </a:rPr>
                        <a:t>7524</a:t>
                      </a:r>
                    </a:p>
                  </a:txBody>
                  <a:tcPr/>
                </a:tc>
              </a:tr>
              <a:tr h="544992">
                <a:tc>
                  <a:txBody>
                    <a:bodyPr/>
                    <a:lstStyle/>
                    <a:p>
                      <a:pPr algn="l"/>
                      <a:r>
                        <a:rPr lang="en-US" sz="1600" dirty="0">
                          <a:latin typeface="Averia Serif Libre"/>
                        </a:rPr>
                        <a:t>Predicting column</a:t>
                      </a:r>
                    </a:p>
                  </a:txBody>
                  <a:tcPr/>
                </a:tc>
                <a:tc>
                  <a:txBody>
                    <a:bodyPr/>
                    <a:lstStyle/>
                    <a:p>
                      <a:pPr algn="l"/>
                      <a:r>
                        <a:rPr lang="en-US" sz="1600" dirty="0">
                          <a:latin typeface="Averia Serif Libre"/>
                        </a:rPr>
                        <a:t>views</a:t>
                      </a:r>
                    </a:p>
                  </a:txBody>
                  <a:tcPr/>
                </a:tc>
              </a:tr>
            </a:tbl>
          </a:graphicData>
        </a:graphic>
      </p:graphicFrame>
      <p:pic>
        <p:nvPicPr>
          <p:cNvPr id="4" name="Picture 3"/>
          <p:cNvPicPr>
            <a:picLocks noChangeAspect="1"/>
          </p:cNvPicPr>
          <p:nvPr/>
        </p:nvPicPr>
        <p:blipFill>
          <a:blip r:embed="rId3"/>
          <a:stretch>
            <a:fillRect/>
          </a:stretch>
        </p:blipFill>
        <p:spPr>
          <a:xfrm>
            <a:off x="1541107" y="69542"/>
            <a:ext cx="903741" cy="634955"/>
          </a:xfrm>
          <a:prstGeom prst="rect">
            <a:avLst/>
          </a:prstGeom>
        </p:spPr>
      </p:pic>
      <p:sp>
        <p:nvSpPr>
          <p:cNvPr id="5" name="TextBox 4"/>
          <p:cNvSpPr txBox="1"/>
          <p:nvPr/>
        </p:nvSpPr>
        <p:spPr>
          <a:xfrm>
            <a:off x="2444848" y="156562"/>
            <a:ext cx="2351817" cy="460914"/>
          </a:xfrm>
          <a:prstGeom prst="rect">
            <a:avLst/>
          </a:prstGeom>
        </p:spPr>
        <p:txBody>
          <a:bodyPr vert="horz" lIns="95250" tIns="47625" rIns="95250" bIns="47625" rtlCol="0" anchor="ctr">
            <a:spAutoFit/>
          </a:bodyPr>
          <a:lstStyle/>
          <a:p>
            <a:pPr>
              <a:defRPr lang="en-US" sz="1500" dirty="0"/>
            </a:pPr>
            <a:r>
              <a:rPr lang="en-US" sz="2400" b="1" dirty="0">
                <a:latin typeface="Averia Serif Libre"/>
              </a:rPr>
              <a:t>About Dataset</a:t>
            </a:r>
          </a:p>
        </p:txBody>
      </p:sp>
      <p:sp>
        <p:nvSpPr>
          <p:cNvPr id="6" name="TextBox 5"/>
          <p:cNvSpPr txBox="1"/>
          <p:nvPr/>
        </p:nvSpPr>
        <p:spPr>
          <a:xfrm>
            <a:off x="1358322" y="1194587"/>
            <a:ext cx="3097111" cy="3508210"/>
          </a:xfrm>
          <a:prstGeom prst="rect">
            <a:avLst/>
          </a:prstGeom>
        </p:spPr>
        <p:txBody>
          <a:bodyPr vert="horz" lIns="95250" tIns="47625" rIns="95250" bIns="47625" rtlCol="0" anchor="ctr">
            <a:spAutoFit/>
          </a:bodyPr>
          <a:lstStyle/>
          <a:p>
            <a:pPr>
              <a:defRPr lang="en-US" sz="1500" dirty="0"/>
            </a:pPr>
            <a:r>
              <a:rPr lang="en-US" b="1" dirty="0" err="1"/>
              <a:t>•</a:t>
            </a:r>
            <a:r>
              <a:rPr lang="en-US" b="1" dirty="0"/>
              <a:t>  </a:t>
            </a:r>
            <a:r>
              <a:rPr lang="en-US" sz="1600" b="1" dirty="0">
                <a:latin typeface="Averia Serif Libre"/>
              </a:rPr>
              <a:t>This dataset is a daily record of the top trending YouTube videos. </a:t>
            </a:r>
          </a:p>
          <a:p>
            <a:pPr>
              <a:defRPr lang="en-US" sz="1500" dirty="0"/>
            </a:pPr>
            <a:endParaRPr lang="en-US" sz="1600" b="1" dirty="0">
              <a:latin typeface="Averia Serif Libre"/>
            </a:endParaRPr>
          </a:p>
          <a:p>
            <a:pPr>
              <a:defRPr lang="en-US" sz="1500" dirty="0"/>
            </a:pPr>
            <a:r>
              <a:rPr lang="en-US" sz="1600" b="1" dirty="0" err="1">
                <a:latin typeface="Averia Serif Libre"/>
              </a:rPr>
              <a:t>•</a:t>
            </a:r>
            <a:r>
              <a:rPr lang="en-US" sz="1600" b="1" dirty="0">
                <a:latin typeface="Averia Serif Libre"/>
              </a:rPr>
              <a:t>  This dataset includes several months (and counting) of data on daily trending YouTube videos. Data is included for the US, GB, DE, CA, IN and FR regions (USA, Great Britain, Germany, Canada, India and France, respectively), with up to 200 listed trending videos per day.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 y="-1"/>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96268" y="1996249"/>
            <a:ext cx="5145681" cy="1153182"/>
          </a:xfrm>
          <a:ln w="9525" cap="flat">
            <a:noFill/>
            <a:prstDash val="solid"/>
            <a:miter lim="800000"/>
          </a:ln>
        </p:spPr>
        <p:txBody>
          <a:bodyPr vert="horz" rtlCol="0"/>
          <a:lstStyle/>
          <a:p>
            <a:r>
              <a:rPr lang="en-US" dirty="0"/>
              <a:t>                           </a:t>
            </a:r>
          </a:p>
        </p:txBody>
      </p:sp>
      <p:graphicFrame>
        <p:nvGraphicFramePr>
          <p:cNvPr id="3" name="Content Placeholder 2"/>
          <p:cNvGraphicFramePr>
            <a:graphicFrameLocks noGrp="1"/>
          </p:cNvGraphicFramePr>
          <p:nvPr>
            <p:ph idx="1"/>
          </p:nvPr>
        </p:nvGraphicFramePr>
        <p:xfrm>
          <a:off x="1968684" y="1043901"/>
          <a:ext cx="6121899" cy="3926160"/>
        </p:xfrm>
        <a:graphic>
          <a:graphicData uri="http://schemas.openxmlformats.org/drawingml/2006/table">
            <a:tbl>
              <a:tblPr firstRow="1">
                <a:tableStyleId>{9DF71CFB-E874-4EC5-88D7-DCBE8927DF08}</a:tableStyleId>
              </a:tblPr>
              <a:tblGrid>
                <a:gridCol w="1785433"/>
                <a:gridCol w="2780452"/>
                <a:gridCol w="1556014"/>
              </a:tblGrid>
              <a:tr h="560880">
                <a:tc>
                  <a:txBody>
                    <a:bodyPr/>
                    <a:lstStyle/>
                    <a:p>
                      <a:pPr algn="l"/>
                      <a:r>
                        <a:rPr lang="en-US" sz="1600" b="1" dirty="0">
                          <a:solidFill>
                            <a:schemeClr val="bg1"/>
                          </a:solidFill>
                          <a:latin typeface="Averia Serif Libre"/>
                        </a:rPr>
                        <a:t>Numerical</a:t>
                      </a:r>
                    </a:p>
                  </a:txBody>
                  <a:tcPr/>
                </a:tc>
                <a:tc>
                  <a:txBody>
                    <a:bodyPr/>
                    <a:lstStyle/>
                    <a:p>
                      <a:pPr algn="l"/>
                      <a:r>
                        <a:rPr lang="en-US" sz="1600" b="1" dirty="0">
                          <a:solidFill>
                            <a:schemeClr val="bg1"/>
                          </a:solidFill>
                          <a:latin typeface="Averia Serif Libre"/>
                        </a:rPr>
                        <a:t>Categorical</a:t>
                      </a:r>
                    </a:p>
                  </a:txBody>
                  <a:tcPr/>
                </a:tc>
                <a:tc>
                  <a:txBody>
                    <a:bodyPr/>
                    <a:lstStyle/>
                    <a:p>
                      <a:pPr algn="l"/>
                      <a:r>
                        <a:rPr lang="en-US" sz="1600" b="1" dirty="0">
                          <a:solidFill>
                            <a:schemeClr val="bg1"/>
                          </a:solidFill>
                          <a:latin typeface="Averia Serif Libre"/>
                        </a:rPr>
                        <a:t>Objects</a:t>
                      </a:r>
                    </a:p>
                  </a:txBody>
                  <a:tcPr/>
                </a:tc>
              </a:tr>
              <a:tr h="560880">
                <a:tc>
                  <a:txBody>
                    <a:bodyPr/>
                    <a:lstStyle/>
                    <a:p>
                      <a:pPr algn="l"/>
                      <a:r>
                        <a:rPr lang="en-US" sz="1600" dirty="0">
                          <a:solidFill>
                            <a:schemeClr val="tx1"/>
                          </a:solidFill>
                          <a:latin typeface="Averia Serif Libre"/>
                        </a:rPr>
                        <a:t>Views</a:t>
                      </a:r>
                    </a:p>
                  </a:txBody>
                  <a:tcPr/>
                </a:tc>
                <a:tc>
                  <a:txBody>
                    <a:bodyPr/>
                    <a:lstStyle/>
                    <a:p>
                      <a:pPr algn="l"/>
                      <a:r>
                        <a:rPr lang="en-US" dirty="0">
                          <a:latin typeface="Averia Serif Libre"/>
                        </a:rPr>
                        <a:t>Channel title </a:t>
                      </a:r>
                    </a:p>
                  </a:txBody>
                  <a:tcPr/>
                </a:tc>
                <a:tc>
                  <a:txBody>
                    <a:bodyPr/>
                    <a:lstStyle/>
                    <a:p>
                      <a:pPr algn="l"/>
                      <a:r>
                        <a:rPr lang="en-US" sz="1600" dirty="0">
                          <a:solidFill>
                            <a:schemeClr val="tx1"/>
                          </a:solidFill>
                          <a:latin typeface="Averia Serif Libre"/>
                        </a:rPr>
                        <a:t>Video id</a:t>
                      </a:r>
                    </a:p>
                  </a:txBody>
                  <a:tcPr/>
                </a:tc>
              </a:tr>
              <a:tr h="560880">
                <a:tc>
                  <a:txBody>
                    <a:bodyPr/>
                    <a:lstStyle/>
                    <a:p>
                      <a:pPr algn="l"/>
                      <a:r>
                        <a:rPr lang="en-US" sz="1600" dirty="0">
                          <a:solidFill>
                            <a:schemeClr val="tx1"/>
                          </a:solidFill>
                          <a:latin typeface="Averia Serif Libre"/>
                        </a:rPr>
                        <a:t>Dislikes</a:t>
                      </a:r>
                    </a:p>
                  </a:txBody>
                  <a:tcPr/>
                </a:tc>
                <a:tc>
                  <a:txBody>
                    <a:bodyPr/>
                    <a:lstStyle/>
                    <a:p>
                      <a:pPr algn="l"/>
                      <a:r>
                        <a:rPr lang="en-US" dirty="0">
                          <a:latin typeface="Averia Serif Libre"/>
                        </a:rPr>
                        <a:t>Category Id </a:t>
                      </a:r>
                    </a:p>
                  </a:txBody>
                  <a:tcPr/>
                </a:tc>
                <a:tc>
                  <a:txBody>
                    <a:bodyPr/>
                    <a:lstStyle/>
                    <a:p>
                      <a:pPr algn="l"/>
                      <a:r>
                        <a:rPr lang="en-US" sz="1600" dirty="0">
                          <a:latin typeface="Averia Serif Libre"/>
                        </a:rPr>
                        <a:t>Title</a:t>
                      </a:r>
                    </a:p>
                  </a:txBody>
                  <a:tcPr/>
                </a:tc>
              </a:tr>
              <a:tr h="560880">
                <a:tc>
                  <a:txBody>
                    <a:bodyPr/>
                    <a:lstStyle/>
                    <a:p>
                      <a:pPr algn="l"/>
                      <a:r>
                        <a:rPr lang="en-US" sz="1600" dirty="0">
                          <a:solidFill>
                            <a:schemeClr val="tx1"/>
                          </a:solidFill>
                          <a:latin typeface="Averia Serif Libre"/>
                        </a:rPr>
                        <a:t>Comment count</a:t>
                      </a:r>
                    </a:p>
                  </a:txBody>
                  <a:tcPr/>
                </a:tc>
                <a:tc>
                  <a:txBody>
                    <a:bodyPr/>
                    <a:lstStyle/>
                    <a:p>
                      <a:pPr algn="l"/>
                      <a:r>
                        <a:rPr lang="en-US" dirty="0">
                          <a:latin typeface="Averia Serif Libre"/>
                        </a:rPr>
                        <a:t>Comments disabled </a:t>
                      </a:r>
                    </a:p>
                  </a:txBody>
                  <a:tcPr/>
                </a:tc>
                <a:tc>
                  <a:txBody>
                    <a:bodyPr/>
                    <a:lstStyle/>
                    <a:p>
                      <a:pPr algn="l"/>
                      <a:r>
                        <a:rPr lang="en-US" sz="1600" dirty="0">
                          <a:latin typeface="Averia Serif Libre"/>
                        </a:rPr>
                        <a:t>Publish Time</a:t>
                      </a:r>
                    </a:p>
                  </a:txBody>
                  <a:tcPr/>
                </a:tc>
              </a:tr>
              <a:tr h="560880">
                <a:tc>
                  <a:txBody>
                    <a:bodyPr/>
                    <a:lstStyle/>
                    <a:p>
                      <a:pPr algn="l"/>
                      <a:r>
                        <a:rPr lang="en-US" sz="1600" dirty="0">
                          <a:solidFill>
                            <a:schemeClr val="tx1"/>
                          </a:solidFill>
                          <a:latin typeface="Averia Serif Libre"/>
                        </a:rPr>
                        <a:t>Likes</a:t>
                      </a:r>
                    </a:p>
                  </a:txBody>
                  <a:tcPr/>
                </a:tc>
                <a:tc>
                  <a:txBody>
                    <a:bodyPr/>
                    <a:lstStyle/>
                    <a:p>
                      <a:pPr algn="l"/>
                      <a:r>
                        <a:rPr lang="en-US" dirty="0">
                          <a:latin typeface="Averia Serif Libre"/>
                        </a:rPr>
                        <a:t>Ratings disabled </a:t>
                      </a:r>
                    </a:p>
                  </a:txBody>
                  <a:tcPr/>
                </a:tc>
                <a:tc>
                  <a:txBody>
                    <a:bodyPr/>
                    <a:lstStyle/>
                    <a:p>
                      <a:pPr algn="l"/>
                      <a:r>
                        <a:rPr lang="en-US" sz="1600" dirty="0">
                          <a:solidFill>
                            <a:schemeClr val="tx1"/>
                          </a:solidFill>
                          <a:latin typeface="Averia Serif Libre"/>
                        </a:rPr>
                        <a:t>Tags</a:t>
                      </a:r>
                    </a:p>
                  </a:txBody>
                  <a:tcPr/>
                </a:tc>
              </a:tr>
              <a:tr h="560880">
                <a:tc>
                  <a:txBody>
                    <a:bodyPr/>
                    <a:lstStyle/>
                    <a:p>
                      <a:pPr algn="l"/>
                      <a:endParaRPr lang="en-US" sz="1600" dirty="0">
                        <a:latin typeface="Averia Serif Libre"/>
                      </a:endParaRPr>
                    </a:p>
                  </a:txBody>
                  <a:tcPr/>
                </a:tc>
                <a:tc>
                  <a:txBody>
                    <a:bodyPr/>
                    <a:lstStyle/>
                    <a:p>
                      <a:pPr algn="l"/>
                      <a:r>
                        <a:rPr lang="en-US" dirty="0">
                          <a:latin typeface="Averia Serif Libre"/>
                        </a:rPr>
                        <a:t>Video error or removed </a:t>
                      </a:r>
                    </a:p>
                  </a:txBody>
                  <a:tcPr/>
                </a:tc>
                <a:tc>
                  <a:txBody>
                    <a:bodyPr/>
                    <a:lstStyle/>
                    <a:p>
                      <a:pPr algn="l"/>
                      <a:r>
                        <a:rPr lang="en-US" sz="1600" dirty="0">
                          <a:solidFill>
                            <a:schemeClr val="tx1"/>
                          </a:solidFill>
                          <a:latin typeface="Averia Serif Libre"/>
                        </a:rPr>
                        <a:t>Description</a:t>
                      </a:r>
                    </a:p>
                  </a:txBody>
                  <a:tcPr/>
                </a:tc>
              </a:tr>
              <a:tr h="560880">
                <a:tc>
                  <a:txBody>
                    <a:bodyPr/>
                    <a:lstStyle/>
                    <a:p>
                      <a:pPr algn="l"/>
                      <a:endParaRPr lang="en-US" sz="1600" dirty="0">
                        <a:latin typeface="Averia Serif Libre"/>
                      </a:endParaRPr>
                    </a:p>
                  </a:txBody>
                  <a:tcPr/>
                </a:tc>
                <a:tc>
                  <a:txBody>
                    <a:bodyPr/>
                    <a:lstStyle/>
                    <a:p>
                      <a:pPr algn="l"/>
                      <a:r>
                        <a:rPr lang="en-US" dirty="0">
                          <a:latin typeface="Averia Serif Libre"/>
                        </a:rPr>
                        <a:t>country</a:t>
                      </a:r>
                    </a:p>
                  </a:txBody>
                  <a:tcPr/>
                </a:tc>
                <a:tc>
                  <a:txBody>
                    <a:bodyPr/>
                    <a:lstStyle/>
                    <a:p>
                      <a:pPr algn="l"/>
                      <a:r>
                        <a:rPr lang="en-US" sz="1600" dirty="0">
                          <a:latin typeface="Averia Serif Libre"/>
                        </a:rPr>
                        <a:t>Trending Date</a:t>
                      </a:r>
                    </a:p>
                  </a:txBody>
                  <a:tcPr/>
                </a:tc>
              </a:tr>
            </a:tbl>
          </a:graphicData>
        </a:graphic>
      </p:graphicFrame>
      <p:pic>
        <p:nvPicPr>
          <p:cNvPr id="4" name="Picture 3"/>
          <p:cNvPicPr>
            <a:picLocks noChangeAspect="1"/>
          </p:cNvPicPr>
          <p:nvPr/>
        </p:nvPicPr>
        <p:blipFill>
          <a:blip r:embed="rId3"/>
          <a:stretch>
            <a:fillRect/>
          </a:stretch>
        </p:blipFill>
        <p:spPr>
          <a:xfrm>
            <a:off x="1541107" y="69542"/>
            <a:ext cx="903741" cy="634955"/>
          </a:xfrm>
          <a:prstGeom prst="rect">
            <a:avLst/>
          </a:prstGeom>
        </p:spPr>
      </p:pic>
      <p:sp>
        <p:nvSpPr>
          <p:cNvPr id="5" name="TextBox 4"/>
          <p:cNvSpPr txBox="1"/>
          <p:nvPr/>
        </p:nvSpPr>
        <p:spPr>
          <a:xfrm>
            <a:off x="2444848" y="91978"/>
            <a:ext cx="3504361" cy="582806"/>
          </a:xfrm>
          <a:prstGeom prst="rect">
            <a:avLst/>
          </a:prstGeom>
        </p:spPr>
        <p:txBody>
          <a:bodyPr vert="horz" lIns="95250" tIns="47625" rIns="95250" bIns="47625" rtlCol="0" anchor="ctr">
            <a:spAutoFit/>
          </a:bodyPr>
          <a:lstStyle/>
          <a:p>
            <a:pPr>
              <a:defRPr lang="en-US" sz="1500" dirty="0"/>
            </a:pPr>
            <a:r>
              <a:rPr lang="en-US" sz="3200" b="1" dirty="0">
                <a:latin typeface="Averia Serif Libre"/>
              </a:rPr>
              <a:t>About Dataset</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 y="2181"/>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589457" y="76723"/>
            <a:ext cx="4375061" cy="552335"/>
          </a:xfrm>
          <a:prstGeom prst="rect">
            <a:avLst/>
          </a:prstGeom>
        </p:spPr>
        <p:txBody>
          <a:bodyPr vert="horz" lIns="95250" tIns="47625" rIns="95250" bIns="47625" rtlCol="0" anchor="ctr">
            <a:spAutoFit/>
          </a:bodyPr>
          <a:lstStyle/>
          <a:p>
            <a:pPr>
              <a:defRPr lang="en-US" sz="1500" dirty="0"/>
            </a:pPr>
            <a:r>
              <a:rPr lang="en-US" sz="3000" b="1" dirty="0"/>
              <a:t>Data Preprocessing</a:t>
            </a:r>
          </a:p>
        </p:txBody>
      </p:sp>
      <p:sp>
        <p:nvSpPr>
          <p:cNvPr id="4" name="TextBox 3"/>
          <p:cNvSpPr txBox="1"/>
          <p:nvPr/>
        </p:nvSpPr>
        <p:spPr>
          <a:xfrm>
            <a:off x="1660064" y="985766"/>
            <a:ext cx="3494760" cy="1954053"/>
          </a:xfrm>
          <a:prstGeom prst="rect">
            <a:avLst/>
          </a:prstGeom>
        </p:spPr>
        <p:txBody>
          <a:bodyPr vert="horz" lIns="95250" tIns="47625" rIns="95250" bIns="47625" rtlCol="0" anchor="ctr">
            <a:spAutoFit/>
          </a:bodyPr>
          <a:lstStyle/>
          <a:p>
            <a:pPr marL="342900" indent="-342900">
              <a:buFont typeface="Arial"/>
              <a:buChar char="•"/>
              <a:defRPr lang="en-US" sz="1500" dirty="0"/>
            </a:pPr>
            <a:r>
              <a:rPr lang="en-US" sz="1200" dirty="0">
                <a:latin typeface="Averia Serif Libre"/>
              </a:rPr>
              <a:t>Dropping Unnecessary Features</a:t>
            </a:r>
          </a:p>
          <a:p>
            <a:pPr marL="342900" indent="-342900">
              <a:buFont typeface="Arial"/>
              <a:buChar char="•"/>
              <a:defRPr lang="en-US" sz="1500" dirty="0"/>
            </a:pPr>
            <a:r>
              <a:rPr lang="en-US" sz="1200" dirty="0">
                <a:latin typeface="Averia Serif Libre"/>
              </a:rPr>
              <a:t>Null Value Treatment</a:t>
            </a:r>
          </a:p>
          <a:p>
            <a:pPr marL="342900" indent="-342900">
              <a:buFont typeface="Arial"/>
              <a:buChar char="•"/>
              <a:defRPr lang="en-US" sz="1500" dirty="0"/>
            </a:pPr>
            <a:r>
              <a:rPr lang="en-US" sz="1200" dirty="0">
                <a:latin typeface="Averia Serif Libre"/>
              </a:rPr>
              <a:t>Checking Imbalance Data</a:t>
            </a:r>
          </a:p>
          <a:p>
            <a:pPr marL="342900" indent="-342900">
              <a:buFont typeface="Arial"/>
              <a:buChar char="•"/>
              <a:defRPr lang="en-US" sz="1500" dirty="0"/>
            </a:pPr>
            <a:r>
              <a:rPr lang="en-US" sz="1200" dirty="0">
                <a:latin typeface="Averia Serif Libre"/>
              </a:rPr>
              <a:t>Label Encoding</a:t>
            </a:r>
          </a:p>
          <a:p>
            <a:pPr marL="342900" indent="-342900">
              <a:buFont typeface="Arial"/>
              <a:buChar char="•"/>
              <a:defRPr lang="en-US" sz="1500" dirty="0"/>
            </a:pPr>
            <a:r>
              <a:rPr lang="en-US" sz="1200" dirty="0">
                <a:latin typeface="Averia Serif Libre"/>
              </a:rPr>
              <a:t>Changed Column Format</a:t>
            </a:r>
          </a:p>
          <a:p>
            <a:pPr marL="342900" indent="-342900">
              <a:buFont typeface="Arial"/>
              <a:buChar char="•"/>
              <a:defRPr lang="en-US" sz="1500" dirty="0"/>
            </a:pPr>
            <a:r>
              <a:rPr lang="en-US" sz="1200" dirty="0">
                <a:latin typeface="Averia Serif Libre"/>
              </a:rPr>
              <a:t>Used Logarithmic Transformation </a:t>
            </a:r>
          </a:p>
          <a:p>
            <a:pPr marL="342900" indent="-342900">
              <a:buFont typeface="Arial"/>
              <a:buChar char="•"/>
              <a:defRPr lang="en-US" sz="1500" dirty="0"/>
            </a:pPr>
            <a:r>
              <a:rPr lang="en-US" sz="1200" dirty="0">
                <a:latin typeface="Averia Serif Libre"/>
              </a:rPr>
              <a:t>Checking Outliers</a:t>
            </a:r>
            <a:r>
              <a:rPr lang="en-US" sz="2000" dirty="0">
                <a:latin typeface="Averia Serif Libre"/>
              </a:rPr>
              <a:t> </a:t>
            </a:r>
          </a:p>
          <a:p>
            <a:pPr marL="342900" indent="-342900">
              <a:buFont typeface="Arial"/>
              <a:buChar char="•"/>
              <a:defRPr lang="en-US" sz="1500" dirty="0"/>
            </a:pPr>
            <a:endParaRPr lang="en-US" sz="2000" dirty="0">
              <a:latin typeface="Averia Serif Libre"/>
            </a:endParaRPr>
          </a:p>
          <a:p>
            <a:pPr marL="342900" indent="-342900">
              <a:buFont typeface="Arial"/>
              <a:buChar char="•"/>
              <a:defRPr lang="en-US" sz="1500" dirty="0"/>
            </a:pPr>
            <a:endParaRPr lang="en-US" dirty="0">
              <a:latin typeface="Averia Serif Libre"/>
            </a:endParaRPr>
          </a:p>
        </p:txBody>
      </p:sp>
      <p:pic>
        <p:nvPicPr>
          <p:cNvPr id="5" name="Picture 4"/>
          <p:cNvPicPr>
            <a:picLocks noChangeAspect="1"/>
          </p:cNvPicPr>
          <p:nvPr/>
        </p:nvPicPr>
        <p:blipFill>
          <a:blip r:embed="rId3">
            <a:lum/>
            <a:extLst>
              <a:ext uri="{9ADA2518-1880-400A-856F-4C9880657EBC}">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47530AEC-5C64-48E7-BBFA-117275437DA6}">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6430079" y="783221"/>
            <a:ext cx="2477604" cy="1766735"/>
          </a:xfrm>
          <a:prstGeom prst="rect">
            <a:avLst/>
          </a:prstGeom>
          <a:ln w="11430" cap="flat">
            <a:solidFill>
              <a:srgbClr val="000000">
                <a:alpha val="100000"/>
              </a:srgbClr>
            </a:solidFill>
            <a:prstDash val="lgDash"/>
            <a:round/>
          </a:ln>
          <a:effectLst>
            <a:outerShdw blurRad="50800" dir="2700000">
              <a:srgbClr val="5B5B5B">
                <a:alpha val="39999"/>
              </a:srgbClr>
            </a:outerShdw>
          </a:effectLst>
        </p:spPr>
      </p:pic>
      <p:pic>
        <p:nvPicPr>
          <p:cNvPr id="6" name="Picture 5"/>
          <p:cNvPicPr>
            <a:picLocks noChangeAspect="1"/>
          </p:cNvPicPr>
          <p:nvPr/>
        </p:nvPicPr>
        <p:blipFill>
          <a:blip r:embed="rId4">
            <a:lum/>
            <a:extLst>
              <a:ext uri="{9BA46690-1D4C-46F0-AD42-3BC1A8A93512}">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ED082443-19FF-40D6-9609-2F1E22245810}">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6430079" y="3002099"/>
            <a:ext cx="2478309" cy="1735864"/>
          </a:xfrm>
          <a:prstGeom prst="rect">
            <a:avLst/>
          </a:prstGeom>
          <a:ln w="11430" cap="flat">
            <a:solidFill>
              <a:srgbClr val="000000">
                <a:alpha val="100000"/>
              </a:srgbClr>
            </a:solidFill>
            <a:prstDash val="lgDash"/>
            <a:round/>
          </a:ln>
          <a:effectLst>
            <a:outerShdw blurRad="50800" dir="2700000">
              <a:srgbClr val="5B5B5B">
                <a:alpha val="39999"/>
              </a:srgbClr>
            </a:outerShdw>
          </a:effectLst>
        </p:spPr>
      </p:pic>
      <p:sp>
        <p:nvSpPr>
          <p:cNvPr id="7" name="TextBox 6"/>
          <p:cNvSpPr txBox="1"/>
          <p:nvPr/>
        </p:nvSpPr>
        <p:spPr>
          <a:xfrm>
            <a:off x="6964518" y="2600325"/>
            <a:ext cx="1408738" cy="247611"/>
          </a:xfrm>
          <a:prstGeom prst="rect">
            <a:avLst/>
          </a:prstGeom>
        </p:spPr>
        <p:txBody>
          <a:bodyPr vert="horz" lIns="95250" tIns="47625" rIns="95250" bIns="47625" rtlCol="0" anchor="ctr">
            <a:spAutoFit/>
          </a:bodyPr>
          <a:lstStyle/>
          <a:p>
            <a:pPr>
              <a:defRPr lang="en-US" sz="1500" dirty="0"/>
            </a:pPr>
            <a:r>
              <a:rPr lang="en-US" sz="1000" b="1" dirty="0">
                <a:latin typeface="Averia Serif Libre"/>
              </a:rPr>
              <a:t>A) Imbalanced Data</a:t>
            </a:r>
          </a:p>
        </p:txBody>
      </p:sp>
      <p:sp>
        <p:nvSpPr>
          <p:cNvPr id="8" name="TextBox 7"/>
          <p:cNvSpPr txBox="1"/>
          <p:nvPr/>
        </p:nvSpPr>
        <p:spPr>
          <a:xfrm>
            <a:off x="7064340" y="4791075"/>
            <a:ext cx="1209789" cy="247611"/>
          </a:xfrm>
          <a:prstGeom prst="rect">
            <a:avLst/>
          </a:prstGeom>
        </p:spPr>
        <p:txBody>
          <a:bodyPr vert="horz" lIns="95250" tIns="47625" rIns="95250" bIns="47625" rtlCol="0" anchor="ctr">
            <a:spAutoFit/>
          </a:bodyPr>
          <a:lstStyle/>
          <a:p>
            <a:pPr>
              <a:defRPr lang="en-US" sz="1500" dirty="0"/>
            </a:pPr>
            <a:r>
              <a:rPr lang="en-US" sz="1000" b="1" dirty="0">
                <a:latin typeface="Averia Serif Libre"/>
              </a:rPr>
              <a:t>B) Balanced Data</a:t>
            </a:r>
          </a:p>
        </p:txBody>
      </p:sp>
      <p:pic>
        <p:nvPicPr>
          <p:cNvPr id="9" name="Picture 8"/>
          <p:cNvPicPr>
            <a:picLocks noChangeAspect="1"/>
          </p:cNvPicPr>
          <p:nvPr/>
        </p:nvPicPr>
        <p:blipFill>
          <a:blip r:embed="rId5">
            <a:lum/>
            <a:extLst>
              <a:ext uri="{274593BC-D7E5-4D10-B1C3-4E40A713B2E1}">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CBE751D1-85D7-4825-8EA4-B0AB40F040B4}">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541107" y="76723"/>
            <a:ext cx="903741" cy="63495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pic>
        <p:nvPicPr>
          <p:cNvPr id="10" name="Picture 9"/>
          <p:cNvPicPr>
            <a:picLocks noChangeAspect="1"/>
          </p:cNvPicPr>
          <p:nvPr/>
        </p:nvPicPr>
        <p:blipFill>
          <a:blip r:embed="rId6">
            <a:lum/>
            <a:extLst>
              <a:ext uri="{D9333203-E7E5-4B64-8BC6-B5FD3DDD4B57}">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A6FC751E-4179-465C-BF45-1ED2EB4A1CC5}">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607058" y="3076575"/>
            <a:ext cx="3278162" cy="1661388"/>
          </a:xfrm>
          <a:prstGeom prst="rect">
            <a:avLst/>
          </a:prstGeom>
          <a:ln w="11430" cap="flat">
            <a:solidFill>
              <a:srgbClr val="000000">
                <a:alpha val="100000"/>
              </a:srgbClr>
            </a:solidFill>
            <a:prstDash val="lgDash"/>
            <a:round/>
          </a:ln>
          <a:effectLst>
            <a:outerShdw blurRad="50800" dir="2700000">
              <a:srgbClr val="5B5B5B">
                <a:alpha val="39999"/>
              </a:srgbClr>
            </a:outerShdw>
          </a:effectLst>
        </p:spPr>
      </p:pic>
      <p:sp>
        <p:nvSpPr>
          <p:cNvPr id="11" name="TextBox 10"/>
          <p:cNvSpPr txBox="1"/>
          <p:nvPr/>
        </p:nvSpPr>
        <p:spPr>
          <a:xfrm>
            <a:off x="2444848" y="4816354"/>
            <a:ext cx="1209789" cy="247611"/>
          </a:xfrm>
          <a:prstGeom prst="rect">
            <a:avLst/>
          </a:prstGeom>
        </p:spPr>
        <p:txBody>
          <a:bodyPr vert="horz" lIns="95250" tIns="47625" rIns="95250" bIns="47625" rtlCol="0" anchor="ctr">
            <a:spAutoFit/>
          </a:bodyPr>
          <a:lstStyle/>
          <a:p>
            <a:pPr>
              <a:defRPr lang="en-US" sz="1500" dirty="0"/>
            </a:pPr>
            <a:r>
              <a:rPr lang="en-US" sz="1000" b="1" dirty="0">
                <a:latin typeface="Averia Serif Libre"/>
              </a:rPr>
              <a:t>C) Outliers</a:t>
            </a: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8" y="-14702"/>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98672"/>
            <a:ext cx="4375061" cy="308552"/>
          </a:xfrm>
          <a:prstGeom prst="rect">
            <a:avLst/>
          </a:prstGeom>
        </p:spPr>
        <p:txBody>
          <a:bodyPr vert="horz" lIns="95250" tIns="47625" rIns="95250" bIns="47625" rtlCol="0" anchor="ctr">
            <a:spAutoFit/>
          </a:bodyPr>
          <a:lstStyle/>
          <a:p>
            <a:pPr>
              <a:defRPr lang="en-US" sz="1500" dirty="0"/>
            </a:pPr>
            <a:r>
              <a:rPr lang="en-US" sz="1400" b="1" dirty="0"/>
              <a:t>Data Analyzing</a:t>
            </a:r>
          </a:p>
        </p:txBody>
      </p:sp>
      <p:pic>
        <p:nvPicPr>
          <p:cNvPr id="4" name="Picture 3"/>
          <p:cNvPicPr>
            <a:picLocks noChangeAspect="1"/>
          </p:cNvPicPr>
          <p:nvPr/>
        </p:nvPicPr>
        <p:blipFill>
          <a:blip r:embed="rId3">
            <a:lum/>
            <a:extLst>
              <a:ext uri="{3D36B19D-E4D5-4378-93CE-60205E77FB88}">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18681359-B543-4083-9E1E-D8C85B4D635E}">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pic>
        <p:nvPicPr>
          <p:cNvPr id="5" name="Picture 4"/>
          <p:cNvPicPr>
            <a:picLocks noChangeAspect="1"/>
          </p:cNvPicPr>
          <p:nvPr/>
        </p:nvPicPr>
        <p:blipFill>
          <a:blip r:embed="rId4">
            <a:lum/>
            <a:extLst>
              <a:ext uri="{BE2937BC-B95D-4BCE-B2FA-ABACC74FA386}">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33B14472-0E03-4D48-AD80-E85CA2B862A9}">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4472702" y="507225"/>
            <a:ext cx="4515878" cy="2924565"/>
          </a:xfrm>
          <a:prstGeom prst="rect">
            <a:avLst/>
          </a:prstGeom>
          <a:ln w="11430" cap="flat">
            <a:solidFill>
              <a:srgbClr val="000000">
                <a:alpha val="100000"/>
              </a:srgbClr>
            </a:solidFill>
            <a:prstDash val="lgDash"/>
            <a:round/>
          </a:ln>
          <a:effectLst>
            <a:outerShdw blurRad="50800" dir="2700000">
              <a:srgbClr val="5B5B5B">
                <a:alpha val="39999"/>
              </a:srgbClr>
            </a:outerShdw>
          </a:effectLst>
        </p:spPr>
      </p:pic>
      <p:pic>
        <p:nvPicPr>
          <p:cNvPr id="6" name="Picture 5"/>
          <p:cNvPicPr>
            <a:picLocks noChangeAspect="1"/>
          </p:cNvPicPr>
          <p:nvPr/>
        </p:nvPicPr>
        <p:blipFill>
          <a:blip r:embed="rId5">
            <a:lum/>
            <a:extLst>
              <a:ext uri="{688AE5AA-D18F-46F7-BFFC-7800D66B5BAD}">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F332E415-082D-4767-9647-57885B49ADF9}">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958557"/>
            <a:ext cx="2660894" cy="2265578"/>
          </a:xfrm>
          <a:prstGeom prst="rect">
            <a:avLst/>
          </a:prstGeom>
          <a:ln w="11430" cap="flat">
            <a:solidFill>
              <a:srgbClr val="000000">
                <a:alpha val="100000"/>
              </a:srgbClr>
            </a:solidFill>
            <a:prstDash val="lgDash"/>
            <a:round/>
          </a:ln>
          <a:effectLst>
            <a:outerShdw blurRad="50800" dir="2700000">
              <a:srgbClr val="5B5B5B">
                <a:alpha val="39999"/>
              </a:srgbClr>
            </a:outerShdw>
          </a:effectLst>
        </p:spPr>
      </p:pic>
      <p:sp>
        <p:nvSpPr>
          <p:cNvPr id="7" name="TextBox 6"/>
          <p:cNvSpPr txBox="1"/>
          <p:nvPr/>
        </p:nvSpPr>
        <p:spPr>
          <a:xfrm>
            <a:off x="1385687" y="3552825"/>
            <a:ext cx="7602892" cy="1009421"/>
          </a:xfrm>
          <a:prstGeom prst="rect">
            <a:avLst/>
          </a:prstGeom>
        </p:spPr>
        <p:txBody>
          <a:bodyPr vert="horz" lIns="95250" tIns="47625" rIns="95250" bIns="47625" rtlCol="0" anchor="t">
            <a:spAutoFit/>
          </a:bodyPr>
          <a:lstStyle/>
          <a:p>
            <a:pPr>
              <a:defRPr lang="en-US" sz="1400" dirty="0"/>
            </a:pPr>
            <a:r>
              <a:rPr lang="en-US" sz="1000" dirty="0">
                <a:latin typeface="Averia Serif Libre"/>
              </a:rPr>
              <a:t>Since we have combined statistics from multiple countries, it's good to have a look on the number and ratio of videos we have in different countries. In this plot we keep only last entry for duplicated videos. That's why we can clearly observe that the country with the most </a:t>
            </a:r>
            <a:r>
              <a:rPr lang="en-US" sz="1000" dirty="0" err="1">
                <a:latin typeface="Averia Serif Libre"/>
              </a:rPr>
              <a:t>long-trending</a:t>
            </a:r>
            <a:r>
              <a:rPr lang="en-US" sz="1000" dirty="0">
                <a:latin typeface="Averia Serif Libre"/>
              </a:rPr>
              <a:t> video end up having lesser videos</a:t>
            </a:r>
          </a:p>
          <a:p>
            <a:pPr>
              <a:defRPr lang="en-US" sz="1400" dirty="0"/>
            </a:pPr>
            <a:endParaRPr lang="en-US" sz="1000" dirty="0">
              <a:latin typeface="Averia Serif Libre"/>
            </a:endParaRPr>
          </a:p>
          <a:p>
            <a:pPr>
              <a:defRPr lang="en-US" sz="1400" dirty="0"/>
            </a:pPr>
            <a:r>
              <a:rPr lang="en-US" sz="1000" dirty="0">
                <a:latin typeface="Averia Serif Libre"/>
              </a:rPr>
              <a:t>Obviously, four of the graphs share the similar trend in numbers. One possible reason to this is due to the video's trending duration.</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90" y="0"/>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rot="5400000">
            <a:off x="-1979380" y="1996259"/>
            <a:ext cx="5111915" cy="1153163"/>
          </a:xfrm>
          <a:ln w="9525" cap="flat">
            <a:noFill/>
            <a:prstDash val="solid"/>
            <a:miter lim="800000"/>
          </a:ln>
        </p:spPr>
        <p:txBody>
          <a:bodyPr vert="horz" rtlCol="0"/>
          <a:lstStyle/>
          <a:p>
            <a:r>
              <a:rPr lang="en-US" dirty="0"/>
              <a:t>                           </a:t>
            </a:r>
          </a:p>
        </p:txBody>
      </p:sp>
      <p:sp>
        <p:nvSpPr>
          <p:cNvPr id="3" name="TextBox 2"/>
          <p:cNvSpPr txBox="1"/>
          <p:nvPr/>
        </p:nvSpPr>
        <p:spPr>
          <a:xfrm>
            <a:off x="2287247" y="198672"/>
            <a:ext cx="4375061" cy="308552"/>
          </a:xfrm>
          <a:prstGeom prst="rect">
            <a:avLst/>
          </a:prstGeom>
        </p:spPr>
        <p:txBody>
          <a:bodyPr vert="horz" lIns="95250" tIns="47625" rIns="95250" bIns="47625" rtlCol="0" anchor="ctr">
            <a:spAutoFit/>
          </a:bodyPr>
          <a:lstStyle/>
          <a:p>
            <a:pPr>
              <a:defRPr lang="en-US" sz="1500" dirty="0"/>
            </a:pPr>
            <a:r>
              <a:rPr lang="en-US" sz="1400" b="1" dirty="0"/>
              <a:t>Data Analyzing</a:t>
            </a:r>
          </a:p>
        </p:txBody>
      </p:sp>
      <p:pic>
        <p:nvPicPr>
          <p:cNvPr id="4" name="Picture 3"/>
          <p:cNvPicPr>
            <a:picLocks noChangeAspect="1"/>
          </p:cNvPicPr>
          <p:nvPr/>
        </p:nvPicPr>
        <p:blipFill>
          <a:blip r:embed="rId3">
            <a:lum/>
            <a:extLst>
              <a:ext uri="{55581162-432E-4381-8CA3-388A8012264B}">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66547037-AE11-41E3-95E3-8E4F9DAE26DF}">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385687" y="76723"/>
            <a:ext cx="786145" cy="552335"/>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pic>
        <p:nvPicPr>
          <p:cNvPr id="5" name="Picture 4"/>
          <p:cNvPicPr>
            <a:picLocks noChangeAspect="1"/>
          </p:cNvPicPr>
          <p:nvPr/>
        </p:nvPicPr>
        <p:blipFill>
          <a:blip r:embed="rId4"/>
          <a:stretch>
            <a:fillRect/>
          </a:stretch>
        </p:blipFill>
        <p:spPr>
          <a:xfrm>
            <a:off x="1385687" y="1041092"/>
            <a:ext cx="5196306" cy="3376241"/>
          </a:xfrm>
          <a:prstGeom prst="rect">
            <a:avLst/>
          </a:prstGeom>
        </p:spPr>
      </p:pic>
      <p:sp>
        <p:nvSpPr>
          <p:cNvPr id="6" name="TextBox 5"/>
          <p:cNvSpPr txBox="1"/>
          <p:nvPr/>
        </p:nvSpPr>
        <p:spPr>
          <a:xfrm>
            <a:off x="6662309" y="868508"/>
            <a:ext cx="2084498" cy="3721398"/>
          </a:xfrm>
          <a:prstGeom prst="rect">
            <a:avLst/>
          </a:prstGeom>
        </p:spPr>
        <p:txBody>
          <a:bodyPr vert="horz" lIns="95250" tIns="47625" rIns="95250" bIns="47625" rtlCol="0" anchor="t">
            <a:spAutoFit/>
          </a:bodyPr>
          <a:lstStyle/>
          <a:p>
            <a:pPr marL="342900" indent="-342900">
              <a:buFont typeface="Arial"/>
              <a:buChar char="•"/>
              <a:defRPr lang="en-US" sz="1400" dirty="0"/>
            </a:pPr>
            <a:r>
              <a:rPr lang="en-US" dirty="0">
                <a:latin typeface="Averia Serif Libre"/>
              </a:rPr>
              <a:t>Title length is also playing an important role in trending.</a:t>
            </a:r>
          </a:p>
          <a:p>
            <a:pPr marL="342900" indent="-342900">
              <a:buFont typeface="Arial"/>
              <a:buChar char="•"/>
              <a:defRPr lang="en-US" sz="1400" dirty="0"/>
            </a:pPr>
            <a:endParaRPr lang="en-US" dirty="0">
              <a:latin typeface="Averia Serif Libre"/>
            </a:endParaRPr>
          </a:p>
          <a:p>
            <a:pPr marL="342900" indent="-342900">
              <a:buFont typeface="Arial"/>
              <a:buChar char="•"/>
              <a:defRPr lang="en-US" sz="1400" dirty="0"/>
            </a:pPr>
            <a:r>
              <a:rPr lang="en-US" dirty="0">
                <a:latin typeface="Averia Serif Libre"/>
              </a:rPr>
              <a:t>Title length is no longer related with views. However, we notice an interesting thing: videos that have 100,000,000 views and more have title length between 33 and 55 characters approximately.</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 y="0"/>
            <a:ext cx="1150702" cy="5143500"/>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threePicAndTx"/>
</p:tagLst>
</file>

<file path=ppt/tags/tag10.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11.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12.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13.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14.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15.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16.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17.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2.xml><?xml version="1.0" encoding="utf-8"?>
<p:tagLst xmlns:a="http://schemas.openxmlformats.org/drawingml/2006/main" xmlns:r="http://schemas.openxmlformats.org/officeDocument/2006/relationships" xmlns:p="http://schemas.openxmlformats.org/presentationml/2006/main">
  <p:tag name="LAYOUT" val="fourPic"/>
</p:tagLst>
</file>

<file path=ppt/tags/tag3.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4.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5.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6.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7.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8.xml><?xml version="1.0" encoding="utf-8"?>
<p:tagLst xmlns:a="http://schemas.openxmlformats.org/drawingml/2006/main" xmlns:r="http://schemas.openxmlformats.org/officeDocument/2006/relationships" xmlns:p="http://schemas.openxmlformats.org/presentationml/2006/main">
  <p:tag name="TRANSITION" val="advTime: 1&#10;"/>
</p:tagLst>
</file>

<file path=ppt/tags/tag9.xml><?xml version="1.0" encoding="utf-8"?>
<p:tagLst xmlns:a="http://schemas.openxmlformats.org/drawingml/2006/main" xmlns:r="http://schemas.openxmlformats.org/officeDocument/2006/relationships" xmlns:p="http://schemas.openxmlformats.org/presentationml/2006/main">
  <p:tag name="TRANSITION" val="advTime: 1&#1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paper">
  <a:themeElements>
    <a:clrScheme name="Perspective">
      <a:dk1>
        <a:srgbClr val="000000"/>
      </a:dk1>
      <a:lt1>
        <a:srgbClr val="FFFFFF"/>
      </a:lt1>
      <a:dk2>
        <a:srgbClr val="382312"/>
      </a:dk2>
      <a:lt2>
        <a:srgbClr val="FCF7EA"/>
      </a:lt2>
      <a:accent1>
        <a:srgbClr val="88A797"/>
      </a:accent1>
      <a:accent2>
        <a:srgbClr val="E08D49"/>
      </a:accent2>
      <a:accent3>
        <a:srgbClr val="E8BB4F"/>
      </a:accent3>
      <a:accent4>
        <a:srgbClr val="C75F40"/>
      </a:accent4>
      <a:accent5>
        <a:srgbClr val="73AFBB"/>
      </a:accent5>
      <a:accent6>
        <a:srgbClr val="A84F4F"/>
      </a:accent6>
      <a:hlink>
        <a:srgbClr val="73AFBB"/>
      </a:hlink>
      <a:folHlink>
        <a:srgbClr val="A84F4F"/>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algn="ctr"/>
      </a:lstStyle>
    </a:lnDef>
  </a:objectDefaults>
  <a:extraClrSchemeLst/>
</a:theme>
</file>

<file path=ppt/theme/theme2.xml><?xml version="1.0" encoding="utf-8"?>
<a:theme xmlns:a="http://schemas.openxmlformats.org/drawingml/2006/main" name="Whitepaper">
  <a:themeElements>
    <a:clrScheme name="Perspective">
      <a:dk1>
        <a:srgbClr val="000000"/>
      </a:dk1>
      <a:lt1>
        <a:srgbClr val="FFFFFF"/>
      </a:lt1>
      <a:dk2>
        <a:srgbClr val="382312"/>
      </a:dk2>
      <a:lt2>
        <a:srgbClr val="FCF7EA"/>
      </a:lt2>
      <a:accent1>
        <a:srgbClr val="88A797"/>
      </a:accent1>
      <a:accent2>
        <a:srgbClr val="E08D49"/>
      </a:accent2>
      <a:accent3>
        <a:srgbClr val="E8BB4F"/>
      </a:accent3>
      <a:accent4>
        <a:srgbClr val="C75F40"/>
      </a:accent4>
      <a:accent5>
        <a:srgbClr val="73AFBB"/>
      </a:accent5>
      <a:accent6>
        <a:srgbClr val="A84F4F"/>
      </a:accent6>
      <a:hlink>
        <a:srgbClr val="73AFBB"/>
      </a:hlink>
      <a:folHlink>
        <a:srgbClr val="A84F4F"/>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On-screen Show (16:9)</PresentationFormat>
  <Paragraphs>160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 Sans</vt:lpstr>
      <vt:lpstr>Averia Serif Libre</vt:lpstr>
      <vt:lpstr>Wingdings</vt:lpstr>
      <vt:lpstr>Arial</vt:lpstr>
      <vt:lpstr>Whitepaper</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Thiruma</dc:creator>
  <cp:lastModifiedBy>swaroop murali</cp:lastModifiedBy>
  <cp:revision>2</cp:revision>
  <dcterms:created xsi:type="dcterms:W3CDTF">2020-01-17T16:44:40Z</dcterms:created>
  <dcterms:modified xsi:type="dcterms:W3CDTF">2020-01-20T10:03:14Z</dcterms:modified>
</cp:coreProperties>
</file>