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6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9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855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45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83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53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8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3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5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94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2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5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06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1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0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42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C527-1CE2-44B3-AF38-15D01962FBCA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613A5D-4574-4044-82EC-924367542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96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20CFD-A4CE-0270-5518-4F9E13F3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76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03B7AB-2FE0-174F-88AE-EA4B6584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Q9. Find maximum values of confirmed, deaths, recovered per year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FBAE0-C7AE-8FF1-6234-137A3738E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max_confirmed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max_recovered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kern="0" dirty="0"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– The Maximum value for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confirmed, deaths, recovered per year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35947-CC1F-78E2-F4CF-04AE95257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92" y="4097573"/>
            <a:ext cx="8277910" cy="11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1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C085-8258-1EFD-1077-2951A024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Q10. The total number of case of confirmed, deaths, recovered each month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2AF7-8A45-C706-1F91-912BB570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8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Total_confrimed</a:t>
            </a:r>
            <a:r>
              <a:rPr lang="en-IN" sz="18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Total_recovered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800" kern="1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highlight>
                <a:srgbClr val="FFFFFF"/>
              </a:highlight>
              <a:latin typeface="Roboto Mono" panose="00000009000000000000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highlight>
                <a:srgbClr val="FFFFFF"/>
              </a:highlight>
              <a:latin typeface="Roboto Mono" panose="00000009000000000000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– These are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total number of case of confirmed, deaths, recovered each month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F85BD-A57E-8B8D-6679-7C2472D8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72515"/>
            <a:ext cx="5199797" cy="32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6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5C70-9DEF-71B2-8879-90C27A57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63301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Q11. Check how corona virus spread out with respect to confirmed case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(</a:t>
            </a:r>
            <a:r>
              <a:rPr lang="en-IN" sz="1800" kern="0" dirty="0" err="1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IN" sz="18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total confirmed cases, their average, variance &amp; STDEV )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40A4-8D3F-5BFF-B233-A4765E88E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241"/>
            <a:ext cx="10515600" cy="517772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total_confirmed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avg_confirmed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variance_Confirmed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std_confirmed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D90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1800" kern="0" dirty="0">
                <a:solidFill>
                  <a:srgbClr val="0D90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sz="1800" kern="0" dirty="0">
              <a:solidFill>
                <a:srgbClr val="3A474E"/>
              </a:solidFill>
              <a:latin typeface="Roboto Mono" panose="00000009000000000000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– as per the given question the total confirmed ,average confirmed, variance confirmed and standard deviation is displayed in above image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7E138-A49E-42B0-5E24-2E75F772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64635"/>
            <a:ext cx="8073788" cy="84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DBF7-AE2B-9FA1-F899-2CC31038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77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Q12. Check how corona virus spread out with respect to death case per month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(</a:t>
            </a:r>
            <a:r>
              <a:rPr lang="en-IN" sz="1800" kern="0" dirty="0" err="1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IN" sz="18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total confirmed cases, their average, variance &amp; STDEV 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8370-3087-0865-A31A-BF10ECDA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300900"/>
            <a:ext cx="10515600" cy="533557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variance_Deaths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std_Deaths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– as per the given question the total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average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variance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standard deviation is displayed in above image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F7CC5-3203-83E1-9166-D8EDFFD55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451111"/>
            <a:ext cx="8511989" cy="74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9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B7CC-18D3-9181-0617-03D3D2EE2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0" y="233082"/>
            <a:ext cx="8596668" cy="132080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Q13. Check how corona virus spread out with respect to recovered case    (</a:t>
            </a:r>
            <a:r>
              <a:rPr lang="en-IN" sz="1800" kern="0" dirty="0" err="1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IN" sz="18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total confirmed cases, their average, variance &amp; STDEV )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C9EB-1AC6-CC56-2DAC-BA711D3F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4" y="1027906"/>
            <a:ext cx="11199829" cy="5721686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total_Recovered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avg_Recovered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variance_Recovered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std_Recovered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– as per the given question the total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average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variance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standard deviation is displayed in above image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3AC14-E0FF-FB00-C53B-BE393DAA1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61639"/>
            <a:ext cx="8359588" cy="89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1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E487-76A2-D128-9563-674ECCA2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Q14. Find Country having highest number of the Confirmed case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F740-0B5D-02F3-BE1E-55F5EB060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select</a:t>
            </a:r>
            <a:r>
              <a:rPr lang="en-GB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Country_Region</a:t>
            </a:r>
            <a:r>
              <a:rPr lang="en-GB" b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,</a:t>
            </a:r>
            <a:r>
              <a:rPr lang="en-GB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sum</a:t>
            </a:r>
            <a:r>
              <a:rPr lang="en-GB" b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(</a:t>
            </a:r>
            <a:r>
              <a:rPr lang="en-GB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confirmed</a:t>
            </a:r>
            <a:r>
              <a:rPr lang="en-GB" b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)</a:t>
            </a:r>
            <a:r>
              <a:rPr lang="en-GB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 </a:t>
            </a:r>
            <a:r>
              <a:rPr lang="en-GB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as</a:t>
            </a:r>
            <a:r>
              <a:rPr lang="en-GB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max_confirmed</a:t>
            </a:r>
            <a:r>
              <a:rPr lang="en-GB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GB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from</a:t>
            </a:r>
            <a:r>
              <a:rPr lang="en-GB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 </a:t>
            </a:r>
            <a:r>
              <a:rPr lang="en-GB" b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`</a:t>
            </a:r>
            <a:r>
              <a:rPr lang="en-GB" b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corona_virus.corona</a:t>
            </a:r>
            <a:r>
              <a:rPr lang="en-GB" b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`</a:t>
            </a:r>
            <a:endParaRPr lang="en-GB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group</a:t>
            </a:r>
            <a:r>
              <a:rPr lang="en-GB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 </a:t>
            </a:r>
            <a:r>
              <a:rPr lang="en-GB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by</a:t>
            </a:r>
            <a:r>
              <a:rPr lang="en-GB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 </a:t>
            </a:r>
            <a:r>
              <a:rPr lang="en-GB" b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1</a:t>
            </a:r>
            <a:endParaRPr lang="en-GB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order</a:t>
            </a:r>
            <a:r>
              <a:rPr lang="en-GB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 </a:t>
            </a:r>
            <a:r>
              <a:rPr lang="en-GB" b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by</a:t>
            </a:r>
            <a:r>
              <a:rPr lang="en-GB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 </a:t>
            </a:r>
            <a:r>
              <a:rPr lang="en-GB" b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2</a:t>
            </a:r>
            <a:r>
              <a:rPr lang="en-GB" b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 </a:t>
            </a:r>
            <a:r>
              <a:rPr lang="en-GB" b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</a:rPr>
              <a:t>desc</a:t>
            </a:r>
            <a:endParaRPr lang="en-GB" b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– USA have the maximum confirmed cases followed by </a:t>
            </a:r>
            <a:r>
              <a:rPr lang="en-IN" kern="0" dirty="0">
                <a:solidFill>
                  <a:srgbClr val="3A474E"/>
                </a:solidFill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ndia, Brazil ,France etc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5EAD9-CF23-2ADA-9AAF-E741F0BBD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71" y="3056936"/>
            <a:ext cx="4001058" cy="15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39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F0EE-0FCF-3F13-756D-46FA5E45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>
            <a:normAutofit fontScale="90000"/>
          </a:bodyPr>
          <a:lstStyle/>
          <a:p>
            <a:r>
              <a:rPr lang="en-IN" sz="28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Q15. Find Country having lowest number of the death case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176B-D761-E11C-354C-AAA1AD784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16"/>
            <a:ext cx="11001866" cy="5726784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Country_Region</a:t>
            </a:r>
            <a:r>
              <a:rPr lang="en-IN" sz="18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0" dirty="0">
              <a:solidFill>
                <a:srgbClr val="3A474E"/>
              </a:solidFill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– These are country with minimum deaths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87D5D-EAB1-2FBD-7D25-6EFF3D661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56" y="1579393"/>
            <a:ext cx="4559196" cy="393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6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0A20-7D93-EBE6-A674-E8324E5E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>
            <a:normAutofit/>
          </a:bodyPr>
          <a:lstStyle/>
          <a:p>
            <a:r>
              <a:rPr lang="en-IN" sz="24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Q16. Find top 5 countries having highest recovered case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1B74-BEDE-B59A-EF89-FB09D6468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44"/>
            <a:ext cx="10515600" cy="5036319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Country_Region</a:t>
            </a:r>
            <a:r>
              <a:rPr lang="en-IN" sz="1800" kern="0" dirty="0" err="1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max_Recovered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0" dirty="0">
                <a:solidFill>
                  <a:srgbClr val="3367D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IN" sz="1800" kern="0" dirty="0"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1800" kern="0" dirty="0"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IN" sz="1800" kern="0" dirty="0">
              <a:solidFill>
                <a:srgbClr val="3A474E"/>
              </a:solidFill>
              <a:latin typeface="Roboto Mono" panose="00000009000000000000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kern="0" dirty="0">
              <a:solidFill>
                <a:srgbClr val="3A474E"/>
              </a:solidFill>
              <a:latin typeface="Roboto Mono" panose="00000009000000000000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– These are top 5 country with maximum recovered cases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BEC45-6CBC-FE87-C314-92E95C4F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870" y="1671066"/>
            <a:ext cx="5257800" cy="27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9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386E9C-7144-59FF-7E7E-60D38BC4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7" y="2615820"/>
            <a:ext cx="8596668" cy="265221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						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Thank You 							</a:t>
            </a: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											</a:t>
            </a: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												Presented By </a:t>
            </a:r>
            <a:br>
              <a:rPr lang="en-GB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												G Swaroop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D557-67E2-7FFA-2D24-0737F210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802"/>
            <a:ext cx="8319448" cy="2187020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Q1 checking the null values</a:t>
            </a:r>
            <a:br>
              <a:rPr lang="en-IN" sz="36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kern="0" dirty="0">
                <a:solidFill>
                  <a:srgbClr val="D81B6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Null_values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Country_Region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8D66-1663-E687-7625-EFD0B4448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564090"/>
            <a:ext cx="8107434" cy="3525560"/>
          </a:xfrm>
        </p:spPr>
        <p:txBody>
          <a:bodyPr/>
          <a:lstStyle/>
          <a:p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– There are No null values present in the data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D808D-3521-DE1E-7AA4-40039442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2564090"/>
            <a:ext cx="5735359" cy="263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FEE5-88C8-E1EC-F91B-6DDDE4CD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1806460"/>
          </a:xfrm>
        </p:spPr>
        <p:txBody>
          <a:bodyPr>
            <a:normAutofit/>
          </a:bodyPr>
          <a:lstStyle/>
          <a:p>
            <a:r>
              <a:rPr lang="en-IN" sz="3600" kern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Q2. If NULL values are present, update them with zeros for all columns. 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E592E-31CE-5B2B-CDC9-3A9F9C108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309567"/>
            <a:ext cx="7588819" cy="1225203"/>
          </a:xfrm>
        </p:spPr>
        <p:txBody>
          <a:bodyPr>
            <a:normAutofit/>
          </a:bodyPr>
          <a:lstStyle/>
          <a:p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Insight- Because there a no null values so we didn’t update the value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18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9DA1-6974-95A7-80DE-15F03E58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123"/>
            <a:ext cx="10515600" cy="3054283"/>
          </a:xfrm>
        </p:spPr>
        <p:txBody>
          <a:bodyPr>
            <a:normAutofit fontScale="90000"/>
          </a:bodyPr>
          <a:lstStyle/>
          <a:p>
            <a:r>
              <a:rPr lang="en-IN" sz="40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Q3. check the number of rows </a:t>
            </a:r>
            <a:br>
              <a:rPr lang="en-IN" sz="40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 in the dataset.</a:t>
            </a:r>
            <a:br>
              <a:rPr lang="en-IN" sz="40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2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2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IN" sz="2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2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Total_rows</a:t>
            </a:r>
            <a:r>
              <a:rPr lang="en-IN" sz="2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2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2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2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2CB56-52A5-4CB8-6DDA-8E3F14377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568047"/>
            <a:ext cx="10515600" cy="2521603"/>
          </a:xfrm>
        </p:spPr>
        <p:txBody>
          <a:bodyPr>
            <a:normAutofit/>
          </a:bodyPr>
          <a:lstStyle/>
          <a:p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kern="0" dirty="0">
              <a:solidFill>
                <a:srgbClr val="3A474E"/>
              </a:solidFill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kern="0" dirty="0">
              <a:solidFill>
                <a:srgbClr val="3A474E"/>
              </a:solidFill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kern="0" dirty="0">
              <a:solidFill>
                <a:srgbClr val="3A474E"/>
              </a:solidFill>
              <a:effectLst/>
              <a:highlight>
                <a:srgbClr val="FFFFFF"/>
              </a:highlight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Insight- There are total 78386 rows are present in the data set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7C5FE-5A00-60AC-6B2B-31BD15E60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619173"/>
            <a:ext cx="42481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D592-1F7D-B168-4DCC-38C45E63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7921"/>
            <a:ext cx="10515600" cy="2852737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Q4. Check what is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b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67D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67D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67D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67D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min_date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67D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67D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67D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max_date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367D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b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kumimoji="0" lang="en-US" altLang="en-US" sz="2700" b="0" i="0" u="none" strike="noStrike" cap="none" normalizeH="0" baseline="0" dirty="0" err="1">
                <a:ln>
                  <a:noFill/>
                </a:ln>
                <a:solidFill>
                  <a:srgbClr val="0D90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0D90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677DA-1E4B-C945-B642-160F67F88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429001"/>
            <a:ext cx="10515600" cy="2660650"/>
          </a:xfrm>
        </p:spPr>
        <p:txBody>
          <a:bodyPr/>
          <a:lstStyle/>
          <a:p>
            <a:endParaRPr lang="en-US" altLang="en-US" dirty="0">
              <a:solidFill>
                <a:srgbClr val="3A474E"/>
              </a:solidFill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A474E"/>
              </a:solidFill>
              <a:effectLst/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rgbClr val="3A474E"/>
              </a:solidFill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A474E"/>
              </a:solidFill>
              <a:effectLst/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Insight- The data is from 22-01-2020 till 13-06-2021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A474E"/>
              </a:solidFill>
              <a:effectLst/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3">
            <a:extLst>
              <a:ext uri="{FF2B5EF4-FFF2-40B4-BE49-F238E27FC236}">
                <a16:creationId xmlns:a16="http://schemas.microsoft.com/office/drawing/2014/main" id="{9E9018B1-632C-B9D5-FA0B-865B86968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3620068"/>
            <a:ext cx="4373563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2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E254-5BFD-486D-61B8-28A9A419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Q5. Number of month present in dataset</a:t>
            </a:r>
            <a:br>
              <a:rPr lang="en-IN" sz="28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22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22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IN" sz="22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IN" sz="22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22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22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2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22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2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'-'</a:t>
            </a:r>
            <a:r>
              <a:rPr lang="en-IN" sz="22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22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IN" sz="22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2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22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r>
              <a:rPr lang="en-IN" sz="22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22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br>
              <a:rPr lang="en-IN" sz="22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kern="0" dirty="0">
                <a:solidFill>
                  <a:srgbClr val="3367D6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200" kern="0" dirty="0"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kern="0" dirty="0">
                <a:solidFill>
                  <a:srgbClr val="0D90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2200" kern="0" dirty="0" err="1">
                <a:solidFill>
                  <a:srgbClr val="0D90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2200" kern="0" dirty="0">
                <a:solidFill>
                  <a:srgbClr val="0D904F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2200" kern="0" dirty="0"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224FA-D7DE-B555-7EFE-FA51F6F30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0226"/>
          </a:xfrm>
        </p:spPr>
        <p:txBody>
          <a:bodyPr/>
          <a:lstStyle/>
          <a:p>
            <a:endParaRPr lang="en-GB" dirty="0"/>
          </a:p>
          <a:p>
            <a:endParaRPr lang="en-IN" dirty="0"/>
          </a:p>
          <a:p>
            <a:endParaRPr lang="en-IN" dirty="0"/>
          </a:p>
          <a:p>
            <a:pPr algn="l"/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Insight- There are total 18 Months are present in the data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CC643-0EE4-D217-CB20-C4B490F47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728" y="3624606"/>
            <a:ext cx="3048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7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8735-6DD9-3273-59B9-920323915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28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Q6. Find monthly average for confirmed, deaths, recovered</a:t>
            </a:r>
            <a:br>
              <a:rPr lang="en-IN" sz="2800" kern="0" dirty="0">
                <a:solidFill>
                  <a:srgbClr val="D81B60"/>
                </a:solidFill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Avg_Confirmed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Avg_Recoverd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2B0A5-A260-F47C-6188-60802CC30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497" y="3054285"/>
            <a:ext cx="9508503" cy="3803715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- This is the monthly average data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confirmed, deaths, recovered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CE6D6-4090-288E-0E5D-CBB193712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64" y="3133535"/>
            <a:ext cx="7236643" cy="29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2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4505-F362-DFD5-B91A-757F8FE4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038014" cy="2287227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Q7. Find most frequent value for confirmed, deaths, recovered each month</a:t>
            </a:r>
            <a:br>
              <a:rPr lang="en-IN" sz="14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4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4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14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tbl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ranked_data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4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4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IN" sz="14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E2AC-8BFD-97B6-6D21-23342A2DA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6525" y="7705122"/>
            <a:ext cx="10515600" cy="228722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7D6494-F424-9A3C-3E0C-67ACAE9EC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75" y="390269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3" name="Picture 16">
            <a:extLst>
              <a:ext uri="{FF2B5EF4-FFF2-40B4-BE49-F238E27FC236}">
                <a16:creationId xmlns:a16="http://schemas.microsoft.com/office/drawing/2014/main" id="{7C1F8E37-1FDC-7FA8-3D66-E3D1E4E27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76" y="3902697"/>
            <a:ext cx="9038014" cy="198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E8907906-A3EF-F6CB-9406-FCD1B339A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75" y="5618603"/>
            <a:ext cx="79175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– As you can see 9,6,11,4 months in year 2020 have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frequent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 for confirmed, deaths, recovered each month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BE5C-7DDC-4E4D-B311-418E04C6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0D024-05CC-D7F8-A920-C449A6E6E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3123"/>
            <a:ext cx="10515600" cy="5976528"/>
          </a:xfrm>
        </p:spPr>
        <p:txBody>
          <a:bodyPr>
            <a:normAutofit lnSpcReduction="10000"/>
          </a:bodyPr>
          <a:lstStyle/>
          <a:p>
            <a:r>
              <a:rPr lang="en-IN" sz="3200" kern="0" dirty="0">
                <a:solidFill>
                  <a:srgbClr val="D81B6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Q8. Find minimum values for confirmed, deaths, recovered per year</a:t>
            </a:r>
          </a:p>
          <a:p>
            <a:endParaRPr lang="en-IN" sz="3200" kern="0" dirty="0">
              <a:solidFill>
                <a:srgbClr val="D81B60"/>
              </a:solidFill>
              <a:latin typeface="Roboto Mono" panose="00000009000000000000" pitchFamily="49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confirmed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min_confirmed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min_deaths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recovered</a:t>
            </a:r>
            <a:r>
              <a:rPr lang="en-IN" sz="1800" kern="0" dirty="0">
                <a:solidFill>
                  <a:srgbClr val="3747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min_recovered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IN" sz="1800" kern="0" dirty="0" err="1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corona_virus.corona</a:t>
            </a:r>
            <a:r>
              <a:rPr lang="en-IN" sz="1800" kern="0" dirty="0">
                <a:solidFill>
                  <a:srgbClr val="0D904F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solidFill>
                  <a:srgbClr val="F4511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 dirty="0" err="1">
                <a:solidFill>
                  <a:srgbClr val="3367D6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800" kern="0" dirty="0">
                <a:solidFill>
                  <a:srgbClr val="3A474E"/>
                </a:solidFill>
                <a:effectLst/>
                <a:highlight>
                  <a:srgbClr val="FFFFFF"/>
                </a:highlight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200" dirty="0"/>
          </a:p>
          <a:p>
            <a:endParaRPr lang="en-IN" sz="3200" dirty="0"/>
          </a:p>
          <a:p>
            <a:endParaRPr lang="en-IN" sz="1800" kern="0" dirty="0">
              <a:solidFill>
                <a:srgbClr val="3A474E"/>
              </a:solidFill>
              <a:effectLst/>
              <a:latin typeface="Roboto Mono" panose="00000009000000000000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solidFill>
                  <a:srgbClr val="3A474E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 – The minimum value for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Roboto Mono" panose="00000009000000000000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confirmed, deaths, recovered per year</a:t>
            </a:r>
            <a:endParaRPr lang="en-IN" sz="3200" dirty="0"/>
          </a:p>
          <a:p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9D74F-D680-9308-3C6E-F3F894360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4093930"/>
            <a:ext cx="8442153" cy="11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630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364</TotalTime>
  <Words>1295</Words>
  <Application>Microsoft Office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Roboto Mono</vt:lpstr>
      <vt:lpstr>Trebuchet MS</vt:lpstr>
      <vt:lpstr>Wingdings 3</vt:lpstr>
      <vt:lpstr>Facet</vt:lpstr>
      <vt:lpstr>PowerPoint Presentation</vt:lpstr>
      <vt:lpstr>Q1 checking the null values  SELECT count(*) as Null_values FROM `corona_virus.corona` WHERE Province IS NULL OR Country_Region IS NULL OR Latitude IS NULL OR Longitude IS NULL OR Date IS NULL OR Confirmed IS NULL OR Deaths IS NULL OR Recovered IS NULL;  </vt:lpstr>
      <vt:lpstr>Q2. If NULL values are present, update them with zeros for all columns.  </vt:lpstr>
      <vt:lpstr>Q3. check the number of rows  Present in the dataset.   select count(*) as Total_rows FROM `corona_virus.corona`; </vt:lpstr>
      <vt:lpstr>Q4. Check what is start_date and end_date   SELECT MIN(Date) as min_date, MAX(Date) as max_date FROM `corona_virus.corona` ;</vt:lpstr>
      <vt:lpstr>Q5. Number of month present in dataset  SELECT COUNT(DISTINCT CONCAT(EXTRACT(YEAR FROM Date), '-', EXTRACT(MONTH FROM Date))) as Months FROM `corona_virus.corona`;</vt:lpstr>
      <vt:lpstr>Q6. Find monthly average for confirmed, deaths, recovered  SELECT EXTRACT(Year FROM DATE) AS YEAR,EXTRACT(MONTH FROM DATE) AS MONTH,ROUND(AVG(Confirmed),2) as Avg_Confirmed, ROUND(AVG(deaths),2) as Avg_deaths, ROUND(AVG(Recovered),2) as Avg_Recoverd from `corona_virus.corona` group by 1 ,2 ORDER BY 1 ,2 ASC; </vt:lpstr>
      <vt:lpstr>Q7. Find most frequent value for confirmed, deaths, recovered each month  SELECT * FROM (     SELECT *, RANK() OVER (ORDER BY Year) AS rank     FROM (         SELECT EXTRACT(YEAR FROM date) AS Year, EXTRACT(MONTH FROM date) AS month, COUNT(confirmed) AS confirmed, COUNT(deaths) AS deaths, COUNT(recovered) AS recovered         FROM `corona_virus.corona`         GROUP BY 1, 2         ORDER BY 1, 2     ) tbl ) ranked_data WHERE rank = 1 order by confirmed; </vt:lpstr>
      <vt:lpstr>  </vt:lpstr>
      <vt:lpstr>Q9. Find maximum values of confirmed, deaths, recovered per year</vt:lpstr>
      <vt:lpstr>Q10. The total number of case of confirmed, deaths, recovered each month</vt:lpstr>
      <vt:lpstr>Q11. Check how corona virus spread out with respect to confirmed case      (Eg.: total confirmed cases, their average, variance &amp; STDEV ) </vt:lpstr>
      <vt:lpstr>Q12. Check how corona virus spread out with respect to death case per month      (Eg.: total confirmed cases, their average, variance &amp; STDEV )</vt:lpstr>
      <vt:lpstr> Q13. Check how corona virus spread out with respect to recovered case    (Eg.: total confirmed cases, their average, variance &amp; STDEV ) </vt:lpstr>
      <vt:lpstr>Q14. Find Country having highest number of the Confirmed case</vt:lpstr>
      <vt:lpstr>Q15. Find Country having lowest number of the death case</vt:lpstr>
      <vt:lpstr>Q16. Find top 5 countries having highest recovered case</vt:lpstr>
      <vt:lpstr>      Thank You                                  Presented By              G Swaroop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swaroop G</dc:creator>
  <cp:lastModifiedBy>swaroop G</cp:lastModifiedBy>
  <cp:revision>1</cp:revision>
  <dcterms:created xsi:type="dcterms:W3CDTF">2024-05-07T04:25:24Z</dcterms:created>
  <dcterms:modified xsi:type="dcterms:W3CDTF">2024-05-07T10:29:52Z</dcterms:modified>
</cp:coreProperties>
</file>