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C977-05FB-400B-BD97-489F0B89DC9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051D-6907-4A9D-8E25-19B8EFDD698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0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C977-05FB-400B-BD97-489F0B89DC9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051D-6907-4A9D-8E25-19B8EFDD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96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C977-05FB-400B-BD97-489F0B89DC9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051D-6907-4A9D-8E25-19B8EFDD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85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C977-05FB-400B-BD97-489F0B89DC9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051D-6907-4A9D-8E25-19B8EFDD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13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C977-05FB-400B-BD97-489F0B89DC9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051D-6907-4A9D-8E25-19B8EFDD698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35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C977-05FB-400B-BD97-489F0B89DC9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051D-6907-4A9D-8E25-19B8EFDD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88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C977-05FB-400B-BD97-489F0B89DC9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051D-6907-4A9D-8E25-19B8EFDD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00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C977-05FB-400B-BD97-489F0B89DC9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051D-6907-4A9D-8E25-19B8EFDD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0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C977-05FB-400B-BD97-489F0B89DC9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051D-6907-4A9D-8E25-19B8EFDD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4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39C977-05FB-400B-BD97-489F0B89DC9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E8051D-6907-4A9D-8E25-19B8EFDD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30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C977-05FB-400B-BD97-489F0B89DC9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051D-6907-4A9D-8E25-19B8EFDD6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57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39C977-05FB-400B-BD97-489F0B89DC9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E8051D-6907-4A9D-8E25-19B8EFDD698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mQLXR_LaGes?si=Py0yR8-3kJe8iol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E684-FF64-6C2C-4CE2-1CA6D558E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Title:- 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Sentiment Analysis of 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Reviews of Restaurants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C8031-5621-5210-6BFD-B33D3CB23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Group members:</a:t>
            </a:r>
          </a:p>
          <a:p>
            <a:r>
              <a:rPr lang="en-IN" dirty="0"/>
              <a:t> </a:t>
            </a:r>
            <a:r>
              <a:rPr lang="en-IN" dirty="0" err="1"/>
              <a:t>Aagam</a:t>
            </a:r>
            <a:r>
              <a:rPr lang="en-IN" dirty="0"/>
              <a:t> Kothari(1), </a:t>
            </a:r>
            <a:r>
              <a:rPr lang="en-IN" dirty="0" err="1"/>
              <a:t>Anubrat</a:t>
            </a:r>
            <a:r>
              <a:rPr lang="en-IN" dirty="0"/>
              <a:t> Chatterjee(5), Anurag Chatterjee(6),Swaroop </a:t>
            </a:r>
            <a:r>
              <a:rPr lang="en-IN" dirty="0" err="1"/>
              <a:t>Atreya</a:t>
            </a:r>
            <a:r>
              <a:rPr lang="en-IN" dirty="0"/>
              <a:t>(10),Pratham Bisen(20)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1CCCF-2BE6-5123-66C5-D084D7342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3" y="54611"/>
            <a:ext cx="1036645" cy="11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7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492C-E178-DB92-1D5E-BC11954A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Dataset information:-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2575-8094-8F99-1F22-EFB19169A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9752"/>
          </a:xfrm>
        </p:spPr>
        <p:txBody>
          <a:bodyPr>
            <a:normAutofit/>
          </a:bodyPr>
          <a:lstStyle/>
          <a:p>
            <a:pPr lvl="1"/>
            <a:r>
              <a:rPr lang="en-IN" sz="2600" b="1" u="sng" dirty="0"/>
              <a:t>Source</a:t>
            </a:r>
            <a:r>
              <a:rPr lang="en-IN" sz="2600" dirty="0"/>
              <a:t> :- Google and </a:t>
            </a:r>
            <a:r>
              <a:rPr lang="en-IN" sz="2600" dirty="0" err="1"/>
              <a:t>Youtube</a:t>
            </a:r>
            <a:r>
              <a:rPr lang="en-IN" sz="2600" dirty="0"/>
              <a:t>.</a:t>
            </a:r>
          </a:p>
          <a:p>
            <a:pPr lvl="1"/>
            <a:endParaRPr lang="en-IN" sz="2600" dirty="0"/>
          </a:p>
          <a:p>
            <a:pPr lvl="1"/>
            <a:endParaRPr lang="en-IN" sz="2400" dirty="0"/>
          </a:p>
          <a:p>
            <a:pPr lvl="1"/>
            <a:r>
              <a:rPr lang="en-IN" sz="2400" b="1" u="sng" dirty="0"/>
              <a:t>Column Information </a:t>
            </a:r>
            <a:r>
              <a:rPr lang="en-IN" sz="2400" dirty="0"/>
              <a:t>:- </a:t>
            </a:r>
            <a:r>
              <a:rPr lang="en-IN" sz="2400" b="1" dirty="0"/>
              <a:t>No. of Columns </a:t>
            </a:r>
            <a:r>
              <a:rPr lang="en-IN" sz="2400" dirty="0"/>
              <a:t>:- 29</a:t>
            </a:r>
          </a:p>
          <a:p>
            <a:pPr lvl="1"/>
            <a:r>
              <a:rPr lang="en-IN" sz="2400" dirty="0"/>
              <a:t>Columns contain information such as Address, Name, Restaurant type, whether the restaurant takes online orders or not, cuisines, ratings etc.</a:t>
            </a:r>
          </a:p>
          <a:p>
            <a:pPr lvl="1"/>
            <a:endParaRPr lang="en-IN" sz="2400" dirty="0"/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D0F60-1510-2995-904C-4BB950CBB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7" y="111968"/>
            <a:ext cx="859363" cy="117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3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FA4B-0A8D-89BD-5C13-76586655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43" y="127983"/>
            <a:ext cx="10058400" cy="1084997"/>
          </a:xfrm>
        </p:spPr>
        <p:txBody>
          <a:bodyPr/>
          <a:lstStyle/>
          <a:p>
            <a:r>
              <a:rPr lang="en-IN" b="1" dirty="0"/>
              <a:t>Algorithms Used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E94F-2034-DF2C-D7CA-A296B2F4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26162"/>
            <a:ext cx="10058400" cy="46746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500" dirty="0"/>
              <a:t> The Algorithm used in our Data Science Course Project is </a:t>
            </a:r>
          </a:p>
          <a:p>
            <a:r>
              <a:rPr lang="en-IN" sz="2400" dirty="0">
                <a:solidFill>
                  <a:schemeClr val="tx1"/>
                </a:solidFill>
                <a:latin typeface="Google Sans"/>
              </a:rPr>
              <a:t>L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Google Sans"/>
              </a:rPr>
              <a:t>exicon-based sentiment analysis algorithm. </a:t>
            </a:r>
            <a:endParaRPr lang="en-IN" sz="2400" dirty="0">
              <a:solidFill>
                <a:schemeClr val="tx1"/>
              </a:solidFill>
              <a:latin typeface="Google Sans"/>
            </a:endParaRPr>
          </a:p>
          <a:p>
            <a:r>
              <a:rPr lang="en-IN" sz="2400" b="0" i="0" dirty="0">
                <a:solidFill>
                  <a:schemeClr val="tx1"/>
                </a:solidFill>
                <a:effectLst/>
                <a:latin typeface="Google Sans"/>
              </a:rPr>
              <a:t>We have also used </a:t>
            </a:r>
            <a:r>
              <a:rPr lang="en-IN" sz="2400" dirty="0" err="1">
                <a:solidFill>
                  <a:schemeClr val="tx1"/>
                </a:solidFill>
                <a:latin typeface="Google Sans"/>
              </a:rPr>
              <a:t>S</a:t>
            </a:r>
            <a:r>
              <a:rPr lang="en-IN" sz="2400" b="0" i="0" dirty="0" err="1">
                <a:solidFill>
                  <a:schemeClr val="tx1"/>
                </a:solidFill>
                <a:effectLst/>
                <a:latin typeface="Google Sans"/>
              </a:rPr>
              <a:t>yuzhet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Google Sans"/>
              </a:rPr>
              <a:t>, Tidy text Libraries.</a:t>
            </a:r>
          </a:p>
          <a:p>
            <a:r>
              <a:rPr lang="en-IN" sz="2400" u="sng" dirty="0">
                <a:solidFill>
                  <a:schemeClr val="tx1"/>
                </a:solidFill>
                <a:latin typeface="Google Sans"/>
              </a:rPr>
              <a:t>L</a:t>
            </a:r>
            <a:r>
              <a:rPr lang="en-IN" sz="2400" b="0" i="0" u="sng" dirty="0">
                <a:solidFill>
                  <a:schemeClr val="tx1"/>
                </a:solidFill>
                <a:effectLst/>
                <a:latin typeface="Google Sans"/>
              </a:rPr>
              <a:t>exicon-based sentiment analysis algorithm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Google Sans"/>
              </a:rPr>
              <a:t>:- 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Assigns sentiment scores to words and phrases in text using a pre-compiled dictionary of sentiment scores.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Calculates the overall sentiment score of a text by summing the sentiment scores of the individual words and phrases.</a:t>
            </a:r>
          </a:p>
          <a:p>
            <a:r>
              <a:rPr lang="en-IN" sz="2400" u="sng" dirty="0" err="1">
                <a:solidFill>
                  <a:schemeClr val="tx1"/>
                </a:solidFill>
                <a:latin typeface="Google Sans"/>
              </a:rPr>
              <a:t>S</a:t>
            </a:r>
            <a:r>
              <a:rPr lang="en-IN" sz="2400" b="0" i="0" u="sng" dirty="0" err="1">
                <a:solidFill>
                  <a:schemeClr val="tx1"/>
                </a:solidFill>
                <a:effectLst/>
                <a:latin typeface="Google Sans"/>
              </a:rPr>
              <a:t>yuzhet</a:t>
            </a:r>
            <a:r>
              <a:rPr lang="en-IN" sz="2400" b="0" i="0" u="sng" dirty="0">
                <a:solidFill>
                  <a:schemeClr val="tx1"/>
                </a:solidFill>
                <a:effectLst/>
                <a:latin typeface="Google Sans"/>
              </a:rPr>
              <a:t> Library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Google Sans"/>
              </a:rPr>
              <a:t>:-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The package comes with four sentiment dictionaries and provides a method for accessing the robust, you can quickly extract plot and sentiment data from your own text files. It is a text mining technique and uses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oogle Sans"/>
              </a:rPr>
              <a:t>nrc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 emotion lexicon which is a list of English words under association with 8 basic emotions and 2 sentiments.</a:t>
            </a:r>
          </a:p>
          <a:p>
            <a:r>
              <a:rPr lang="en-US" sz="2400" dirty="0">
                <a:solidFill>
                  <a:schemeClr val="tx1"/>
                </a:solidFill>
                <a:latin typeface="Google Sans"/>
              </a:rPr>
              <a:t>Tidy text Library:-the main function is </a:t>
            </a:r>
            <a:r>
              <a:rPr lang="en-US" sz="2400" dirty="0" err="1">
                <a:solidFill>
                  <a:schemeClr val="tx1"/>
                </a:solidFill>
                <a:latin typeface="Google Sans"/>
              </a:rPr>
              <a:t>get_sentiments</a:t>
            </a:r>
            <a:r>
              <a:rPr lang="en-US" sz="2400" dirty="0">
                <a:solidFill>
                  <a:schemeClr val="tx1"/>
                </a:solidFill>
                <a:latin typeface="Google Sans"/>
              </a:rPr>
              <a:t> which provides access to several Lexicons including </a:t>
            </a:r>
            <a:r>
              <a:rPr lang="en-US" sz="2400" dirty="0" err="1">
                <a:solidFill>
                  <a:schemeClr val="tx1"/>
                </a:solidFill>
                <a:latin typeface="Google Sans"/>
              </a:rPr>
              <a:t>main,fin,loren&amp;nrc</a:t>
            </a:r>
            <a:r>
              <a:rPr lang="en-US" sz="2400" dirty="0">
                <a:solidFill>
                  <a:schemeClr val="tx1"/>
                </a:solidFill>
                <a:latin typeface="Google Sans"/>
              </a:rPr>
              <a:t>. It converts the text into tidy form.</a:t>
            </a:r>
            <a:endParaRPr lang="en-US" sz="2400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Google Sans"/>
            </a:endParaRPr>
          </a:p>
          <a:p>
            <a:endParaRPr lang="en-IN" sz="2400" b="0" i="0" dirty="0">
              <a:solidFill>
                <a:schemeClr val="tx1"/>
              </a:solidFill>
              <a:effectLst/>
              <a:latin typeface="Google Sans"/>
            </a:endParaRPr>
          </a:p>
          <a:p>
            <a:endParaRPr lang="en-IN" sz="2400" b="0" i="0" dirty="0">
              <a:solidFill>
                <a:schemeClr val="tx1"/>
              </a:solidFill>
              <a:effectLst/>
              <a:latin typeface="Google Sans"/>
            </a:endParaRPr>
          </a:p>
          <a:p>
            <a:endParaRPr lang="en-IN" sz="2400" dirty="0">
              <a:solidFill>
                <a:schemeClr val="tx1"/>
              </a:solidFill>
              <a:latin typeface="Google Sans"/>
            </a:endParaRP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Google Sans"/>
            </a:endParaRPr>
          </a:p>
          <a:p>
            <a:endParaRPr lang="en-IN" sz="25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101C6-7770-F40E-3C1F-F5189F531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" y="127983"/>
            <a:ext cx="775388" cy="106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7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5AEB-250A-CB0D-1DC9-DF3D371D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 and Output:-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312F34-E94A-72A5-2C27-0CC5F97C4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9" y="-12700"/>
            <a:ext cx="555457" cy="22701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3C4EC-6E15-4BE1-63E7-DC8B6D3D8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0"/>
            <a:ext cx="1111290" cy="10730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6B6D01-22DC-0477-D4C7-1870FFF81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42" y="1809650"/>
            <a:ext cx="106584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5AEB-250A-CB0D-1DC9-DF3D371D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 and Output:-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312F34-E94A-72A5-2C27-0CC5F97C4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9" y="-12700"/>
            <a:ext cx="555457" cy="22701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3C4EC-6E15-4BE1-63E7-DC8B6D3D8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0"/>
            <a:ext cx="1111290" cy="10730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6B6D01-22DC-0477-D4C7-1870FFF81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3760" y="1809650"/>
            <a:ext cx="8445437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5AEB-250A-CB0D-1DC9-DF3D371D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 and Output:-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312F34-E94A-72A5-2C27-0CC5F97C4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9" y="-12700"/>
            <a:ext cx="555457" cy="22701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3C4EC-6E15-4BE1-63E7-DC8B6D3D8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0"/>
            <a:ext cx="1111290" cy="10730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6B6D01-22DC-0477-D4C7-1870FFF81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3760" y="2236701"/>
            <a:ext cx="8445437" cy="35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5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6909-C26B-7C52-7C62-785956AAD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5748"/>
          </a:xfrm>
        </p:spPr>
        <p:txBody>
          <a:bodyPr/>
          <a:lstStyle/>
          <a:p>
            <a:r>
              <a:rPr lang="en-IN" b="1" dirty="0"/>
              <a:t>Key Results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DD8C8-C9CD-371F-A316-7A5C0A4F3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7014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E34F3-276D-CACE-0950-1235A4491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232" y="1845733"/>
            <a:ext cx="3956179" cy="2856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FC29F-E51D-0E6F-2B24-961C5C7F0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446"/>
            <a:ext cx="1129951" cy="988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62DF3-8594-64E9-DEE2-D37C93061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06" y="1869059"/>
            <a:ext cx="3331561" cy="2856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C121B3-6045-B4E5-ECF5-0B1D622D9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91" y="1845733"/>
            <a:ext cx="4226327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3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B5C6-CA3C-E5DD-76AD-243A40E7B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17046"/>
          </a:xfrm>
        </p:spPr>
        <p:txBody>
          <a:bodyPr/>
          <a:lstStyle/>
          <a:p>
            <a:r>
              <a:rPr lang="en-IN" b="1" dirty="0"/>
              <a:t> References:-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6E6B2-F7DE-D3C8-8677-B7F04325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7420"/>
            <a:ext cx="10058400" cy="42920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https://youtu.be/mQLXR_LaGes?si=Py0yR8-3kJe8iolL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ttps://www.youtube.com/redirect?event=video_description&amp;redir_token=QUFFLUhqbDBhSTdrZnpTdGVMbHRCQ3BPMlFwYlc1UXZkUXxBQ3Jtc0trTTM2cmQ5WnlPTE81eGNPZ1QtYmd3cFpHTHVzU05fNk5sZzdfd3Q5ZWRxanpGMjB1RmdnTGdpR3l2RVdVaEF4QXVzSURyM05PTWFhdUc5b0tzdHdkMjJ4RWR2NEpvQ1p2SEdaMFhLSTY2SEVrdmxnWQ&amp;q=https%3A%2F%2Fdataninjas.ck.page%2Fyt-files&amp;v=mQLXR_LaG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961BC-93C0-2881-40F8-FDD2356E8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0" y="0"/>
            <a:ext cx="1073968" cy="12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7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E209-91E0-E2B5-342B-88CAF30D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293103"/>
          </a:xfrm>
        </p:spPr>
        <p:txBody>
          <a:bodyPr/>
          <a:lstStyle/>
          <a:p>
            <a:r>
              <a:rPr lang="en-IN" dirty="0"/>
              <a:t>                       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4BCD0B-AC9D-C27E-A4C8-898C2D852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89" y="1539551"/>
            <a:ext cx="7027748" cy="432943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45CEBC-ED4E-2BAF-ADF3-29E4A1D90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0" y="0"/>
            <a:ext cx="1073968" cy="12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214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</TotalTime>
  <Words>322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Google Sans</vt:lpstr>
      <vt:lpstr>Retrospect</vt:lpstr>
      <vt:lpstr>Title:- Sentiment Analysis of Reviews of Restaurants</vt:lpstr>
      <vt:lpstr>Dataset information:-</vt:lpstr>
      <vt:lpstr>Algorithms Used :-</vt:lpstr>
      <vt:lpstr>Code and Output:-</vt:lpstr>
      <vt:lpstr>Code and Output:-</vt:lpstr>
      <vt:lpstr>Code and Output:-</vt:lpstr>
      <vt:lpstr>Key Results :-</vt:lpstr>
      <vt:lpstr> References:- </vt:lpstr>
      <vt:lpstr>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Title:- Sentiment Analysis of Product Reviews</dc:title>
  <dc:creator>pratham bisen</dc:creator>
  <cp:lastModifiedBy>SWAROOP ATREYA</cp:lastModifiedBy>
  <cp:revision>9</cp:revision>
  <dcterms:created xsi:type="dcterms:W3CDTF">2023-11-01T15:58:36Z</dcterms:created>
  <dcterms:modified xsi:type="dcterms:W3CDTF">2023-11-06T18:12:54Z</dcterms:modified>
</cp:coreProperties>
</file>