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89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5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</a:t>
            </a:r>
            <a:r>
              <a:rPr lang="en-US" baseline="0" dirty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a </a:t>
            </a:r>
            <a:r>
              <a:rPr lang="en-US" dirty="0" err="1"/>
              <a:t>bootloader</a:t>
            </a:r>
            <a:r>
              <a:rPr lang="en-US" dirty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16KB</a:t>
            </a:r>
          </a:p>
          <a:p>
            <a:r>
              <a:rPr lang="en-US" dirty="0"/>
              <a:t>Begins @ </a:t>
            </a:r>
            <a:r>
              <a:rPr lang="en-IN" dirty="0"/>
              <a:t>0x2001_C000</a:t>
            </a:r>
          </a:p>
          <a:p>
            <a:r>
              <a:rPr lang="en-US" dirty="0"/>
              <a:t>Ends @ </a:t>
            </a:r>
            <a:r>
              <a:rPr lang="en-IN" dirty="0"/>
              <a:t>0x2001_FFFF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can be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ARM Cortex 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0x0000_0000</a:t>
            </a:r>
            <a:r>
              <a:rPr lang="en-US" dirty="0"/>
              <a:t> in to MSP</a:t>
            </a:r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0x0000_0004</a:t>
            </a:r>
            <a:r>
              <a:rPr lang="en-US" dirty="0"/>
              <a:t> in to PC  (Value = </a:t>
            </a:r>
            <a:r>
              <a:rPr lang="en-US" dirty="0" err="1"/>
              <a:t>Addr</a:t>
            </a:r>
            <a:r>
              <a:rPr lang="en-US" dirty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528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/>
              <a:t>, </a:t>
            </a:r>
          </a:p>
          <a:p>
            <a:pPr marL="342900" indent="-342900">
              <a:buAutoNum type="arabicParenR"/>
            </a:pPr>
            <a:r>
              <a:rPr lang="en-US" dirty="0"/>
              <a:t>MSP value stored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/>
              <a:t>Vector table starts from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/>
              <a:t>Address of the reset handler found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0x0000_0000 ?? </a:t>
            </a:r>
            <a:r>
              <a:rPr lang="en-US" b="1" dirty="0">
                <a:solidFill>
                  <a:srgbClr val="FF0000"/>
                </a:solidFill>
              </a:rPr>
              <a:t>Memory Aliasing is used to link addresses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User 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(Depends on 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30KB</a:t>
            </a:r>
          </a:p>
          <a:p>
            <a:r>
              <a:rPr lang="en-US" dirty="0"/>
              <a:t>Begins @ </a:t>
            </a:r>
            <a:r>
              <a:rPr lang="en-IN" dirty="0"/>
              <a:t>0x1FFF_0000</a:t>
            </a:r>
          </a:p>
          <a:p>
            <a:r>
              <a:rPr lang="en-US" dirty="0"/>
              <a:t>Ends @ </a:t>
            </a:r>
            <a:r>
              <a:rPr lang="en-IN" dirty="0"/>
              <a:t>0x1FFF_77FF</a:t>
            </a:r>
          </a:p>
          <a:p>
            <a:r>
              <a:rPr lang="en-US" dirty="0"/>
              <a:t>All the ST MCUs store </a:t>
            </a:r>
            <a:r>
              <a:rPr lang="en-US" dirty="0" err="1"/>
              <a:t>Bootloader</a:t>
            </a:r>
            <a:r>
              <a:rPr lang="en-US" dirty="0"/>
              <a:t> in this memory </a:t>
            </a:r>
          </a:p>
          <a:p>
            <a:r>
              <a:rPr lang="en-US" dirty="0"/>
              <a:t>This Memory is Read only </a:t>
            </a:r>
          </a:p>
          <a:p>
            <a:r>
              <a:rPr lang="en-US" dirty="0"/>
              <a:t>By default MCU will not execute any code from this memory but you can configure MCU to boot or execute </a:t>
            </a:r>
            <a:r>
              <a:rPr lang="en-US" dirty="0" err="1"/>
              <a:t>bootloader</a:t>
            </a:r>
            <a:r>
              <a:rPr lang="en-US" dirty="0"/>
              <a:t> from this memory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82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Bootloader </a:t>
            </a:r>
            <a:r>
              <a:rPr lang="en-US" sz="2800" b="1" dirty="0"/>
              <a:t>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Sector-2 to Sector-7 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165" y="80808"/>
            <a:ext cx="57285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Host – Bootloader Communication</a:t>
            </a:r>
          </a:p>
          <a:p>
            <a:pPr algn="ctr"/>
            <a:r>
              <a:rPr lang="en-US" sz="1400" b="1" dirty="0"/>
              <a:t>for this implementation. This flow can be changed according to application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runs first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What’s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 </a:t>
            </a:r>
            <a:r>
              <a:rPr lang="en-US" dirty="0" err="1">
                <a:solidFill>
                  <a:srgbClr val="FF0000"/>
                </a:solidFill>
              </a:rPr>
              <a:t>Arduino</a:t>
            </a:r>
            <a:r>
              <a:rPr lang="en-US" dirty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14995" cy="70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Number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Number </a:t>
              </a:r>
            </a:p>
            <a:p>
              <a:r>
                <a:rPr lang="en-US" dirty="0"/>
                <a:t>of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546" y="802182"/>
              <a:ext cx="1062182" cy="76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Details 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STM32f446RE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AE9A5-5796-303C-2ED2-8EAF1A7511C6}"/>
              </a:ext>
            </a:extLst>
          </p:cNvPr>
          <p:cNvSpPr txBox="1"/>
          <p:nvPr/>
        </p:nvSpPr>
        <p:spPr>
          <a:xfrm>
            <a:off x="2748547" y="3063088"/>
            <a:ext cx="1523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Return from command </a:t>
            </a:r>
          </a:p>
          <a:p>
            <a:r>
              <a:rPr lang="en-IN" sz="1100" dirty="0"/>
              <a:t>handle function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US" dirty="0" err="1">
                <a:solidFill>
                  <a:srgbClr val="FF0000"/>
                </a:solidFill>
              </a:rPr>
              <a:t>TivaWare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Bootloader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Flash memory also called as Embedded Flash memory </a:t>
            </a:r>
            <a:r>
              <a:rPr lang="en-IN" dirty="0"/>
              <a:t> of 512KB</a:t>
            </a:r>
          </a:p>
          <a:p>
            <a:r>
              <a:rPr lang="en-US" dirty="0"/>
              <a:t>Internal SRAM1 of 112KB</a:t>
            </a:r>
          </a:p>
          <a:p>
            <a:r>
              <a:rPr lang="en-US" dirty="0"/>
              <a:t>Internal SRAM2 of 16KB</a:t>
            </a:r>
          </a:p>
          <a:p>
            <a:r>
              <a:rPr lang="en-US" dirty="0"/>
              <a:t>System Memory (ROM) of 30KB</a:t>
            </a:r>
          </a:p>
          <a:p>
            <a:r>
              <a:rPr lang="en-US" dirty="0"/>
              <a:t>OTP memory of 528 bytes</a:t>
            </a:r>
          </a:p>
          <a:p>
            <a:r>
              <a:rPr lang="en-US" dirty="0"/>
              <a:t>Option bytes memory of 16bytes. </a:t>
            </a:r>
          </a:p>
          <a:p>
            <a:r>
              <a:rPr lang="en-US" dirty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is 512KB</a:t>
            </a:r>
          </a:p>
          <a:p>
            <a:r>
              <a:rPr lang="en-US" dirty="0"/>
              <a:t>Begins @ </a:t>
            </a:r>
            <a:r>
              <a:rPr lang="en-IN" dirty="0"/>
              <a:t>0x0800 0000 </a:t>
            </a:r>
          </a:p>
          <a:p>
            <a:r>
              <a:rPr lang="en-US" dirty="0"/>
              <a:t>Ends @ </a:t>
            </a:r>
            <a:r>
              <a:rPr lang="en-IN" dirty="0"/>
              <a:t>0x0807 FFFF</a:t>
            </a:r>
          </a:p>
          <a:p>
            <a:r>
              <a:rPr lang="en-US" dirty="0"/>
              <a:t>Used to store your application code and read only data of the program</a:t>
            </a:r>
          </a:p>
          <a:p>
            <a:r>
              <a:rPr lang="en-US" dirty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112KB</a:t>
            </a:r>
          </a:p>
          <a:p>
            <a:r>
              <a:rPr lang="en-US" dirty="0"/>
              <a:t>Begins @ </a:t>
            </a:r>
            <a:r>
              <a:rPr lang="en-IN" dirty="0"/>
              <a:t>0x2000_0000</a:t>
            </a:r>
          </a:p>
          <a:p>
            <a:r>
              <a:rPr lang="en-US" dirty="0"/>
              <a:t>Ends @ </a:t>
            </a:r>
            <a:r>
              <a:rPr lang="en-IN" dirty="0"/>
              <a:t>0x2001_BFFF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35758</TotalTime>
  <Words>1576</Words>
  <Application>Microsoft Office PowerPoint</Application>
  <PresentationFormat>On-screen Show (16:9)</PresentationFormat>
  <Paragraphs>408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Swaroop Kaimal</cp:lastModifiedBy>
  <cp:revision>280</cp:revision>
  <dcterms:created xsi:type="dcterms:W3CDTF">2006-08-16T00:00:00Z</dcterms:created>
  <dcterms:modified xsi:type="dcterms:W3CDTF">2025-09-15T17:08:34Z</dcterms:modified>
</cp:coreProperties>
</file>