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69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7681D97-8E95-4B8E-960F-463A8E68621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6AF17B4-AAE9-42C2-8582-091AB1C3A5F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1D97-8E95-4B8E-960F-463A8E68621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17B4-AAE9-42C2-8582-091AB1C3A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1D97-8E95-4B8E-960F-463A8E68621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17B4-AAE9-42C2-8582-091AB1C3A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7681D97-8E95-4B8E-960F-463A8E68621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6AF17B4-AAE9-42C2-8582-091AB1C3A5F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7681D97-8E95-4B8E-960F-463A8E68621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6AF17B4-AAE9-42C2-8582-091AB1C3A5F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1D97-8E95-4B8E-960F-463A8E68621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17B4-AAE9-42C2-8582-091AB1C3A5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1D97-8E95-4B8E-960F-463A8E68621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17B4-AAE9-42C2-8582-091AB1C3A5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7681D97-8E95-4B8E-960F-463A8E68621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6AF17B4-AAE9-42C2-8582-091AB1C3A5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1D97-8E95-4B8E-960F-463A8E68621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17B4-AAE9-42C2-8582-091AB1C3A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7681D97-8E95-4B8E-960F-463A8E68621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6AF17B4-AAE9-42C2-8582-091AB1C3A5F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7681D97-8E95-4B8E-960F-463A8E68621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6AF17B4-AAE9-42C2-8582-091AB1C3A5F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7681D97-8E95-4B8E-960F-463A8E68621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6AF17B4-AAE9-42C2-8582-091AB1C3A5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softwarequality/definition/burn-down-chart" TargetMode="External"/><Relationship Id="rId2" Type="http://schemas.openxmlformats.org/officeDocument/2006/relationships/hyperlink" Target="https://www.techtarget.com/searchsoftwarequality/definition/agile-software-develop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chtarget.com/whatis/definition/storyboar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905000"/>
            <a:ext cx="6934200" cy="1524000"/>
          </a:xfrm>
        </p:spPr>
        <p:txBody>
          <a:bodyPr>
            <a:normAutofit/>
          </a:bodyPr>
          <a:lstStyle/>
          <a:p>
            <a:r>
              <a:rPr lang="en-US" b="1" dirty="0"/>
              <a:t>Information Radiator Explained with Examples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5410200"/>
            <a:ext cx="3505200" cy="964722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            Presented </a:t>
            </a:r>
            <a:r>
              <a:rPr lang="en-US" dirty="0" smtClean="0"/>
              <a:t>By</a:t>
            </a:r>
          </a:p>
          <a:p>
            <a:r>
              <a:rPr lang="en-US" dirty="0" smtClean="0"/>
              <a:t>335-Swaroop </a:t>
            </a:r>
            <a:r>
              <a:rPr lang="en-US" dirty="0" smtClean="0"/>
              <a:t>Kumar Reddy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</a:t>
            </a:r>
            <a:r>
              <a:rPr lang="en-US" b="1" dirty="0" smtClean="0"/>
              <a:t>is Information Radiator?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861560"/>
          </a:xfrm>
        </p:spPr>
        <p:txBody>
          <a:bodyPr>
            <a:normAutofit/>
          </a:bodyPr>
          <a:lstStyle/>
          <a:p>
            <a:r>
              <a:rPr lang="en-US" dirty="0" smtClean="0"/>
              <a:t>An information radiator, also known as a Big Visible Chart (BVC), is a large graphical representation of project information kept plainly in sight within an </a:t>
            </a:r>
            <a:r>
              <a:rPr lang="en-US" u="sng" dirty="0" smtClean="0">
                <a:hlinkClick r:id="rId2"/>
              </a:rPr>
              <a:t>agile development</a:t>
            </a:r>
            <a:r>
              <a:rPr lang="en-US" dirty="0" smtClean="0"/>
              <a:t> team’s shared workspace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term is generic rather than specific: information radiators can include most types of charts used in agile development. </a:t>
            </a:r>
            <a:r>
              <a:rPr lang="en-US" u="sng" dirty="0" smtClean="0">
                <a:hlinkClick r:id="rId3"/>
              </a:rPr>
              <a:t>Burn down charts</a:t>
            </a:r>
            <a:r>
              <a:rPr lang="en-US" dirty="0" smtClean="0"/>
              <a:t>, task boards, planning boards and </a:t>
            </a:r>
            <a:r>
              <a:rPr lang="en-US" u="sng" dirty="0" smtClean="0">
                <a:hlinkClick r:id="rId4"/>
              </a:rPr>
              <a:t>storyboards</a:t>
            </a:r>
            <a:r>
              <a:rPr lang="en-US" dirty="0" smtClean="0"/>
              <a:t> are among the </a:t>
            </a:r>
            <a:r>
              <a:rPr lang="en-US" dirty="0" smtClean="0"/>
              <a:t>possibilities.</a:t>
            </a:r>
          </a:p>
          <a:p>
            <a:r>
              <a:rPr lang="en-US" dirty="0" smtClean="0"/>
              <a:t>An information radiator is usually hand-drawn or printed but can also include computer-generated charts and electronic displays.</a:t>
            </a:r>
            <a:endParaRPr lang="en-US" dirty="0" smtClean="0"/>
          </a:p>
          <a:p>
            <a:endParaRPr lang="en-US" dirty="0">
              <a:latin typeface="Bell MT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C:\Users\1\Pictures\Saved Pictures\Screenshot (12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2600"/>
            <a:ext cx="6350000" cy="378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Why use an Agile information radiator?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56760"/>
          </a:xfrm>
        </p:spPr>
        <p:txBody>
          <a:bodyPr/>
          <a:lstStyle/>
          <a:p>
            <a:r>
              <a:rPr lang="en-US" dirty="0" smtClean="0"/>
              <a:t>An information radiator can be a good motivational tool for Agile teams. They will likely be using digital technology to store their information, but a large chart will offer a bird’s-eye view of progress. </a:t>
            </a:r>
            <a:endParaRPr lang="en-US" dirty="0" smtClean="0"/>
          </a:p>
          <a:p>
            <a:r>
              <a:rPr lang="en-US" dirty="0" smtClean="0"/>
              <a:t>Rather </a:t>
            </a:r>
            <a:r>
              <a:rPr lang="en-US" dirty="0" smtClean="0"/>
              <a:t>than making a conscious effort to check their progress online, a team member can simply glance at an information radiator to be reminded of how far they’ve come in a project.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Information radiators add a level of transparency. The team’s workload is clearly displayed for everyone to see, which enables accountability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A BVC can also stimulate feedback, opening new communication channels between an Agile team and external stakeholders.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Information </a:t>
            </a:r>
            <a:r>
              <a:rPr lang="en-US" b="1" dirty="0" smtClean="0"/>
              <a:t>Radiation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8229600" cy="4099560"/>
          </a:xfrm>
        </p:spPr>
        <p:txBody>
          <a:bodyPr/>
          <a:lstStyle/>
          <a:p>
            <a:r>
              <a:rPr lang="en-US" dirty="0" smtClean="0"/>
              <a:t>Some of the common information radiators used in Scrum include scrum boards owned by the development team, impediment list by the scrum master and spring </a:t>
            </a:r>
            <a:r>
              <a:rPr lang="en-US" dirty="0" err="1" smtClean="0"/>
              <a:t>burndown</a:t>
            </a:r>
            <a:r>
              <a:rPr lang="en-US" dirty="0" smtClean="0"/>
              <a:t> charts owned by the development </a:t>
            </a:r>
            <a:r>
              <a:rPr lang="en-US" dirty="0" smtClean="0"/>
              <a:t>team.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76</TotalTime>
  <Words>192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Information Radiator Explained with Examples </vt:lpstr>
      <vt:lpstr>What is Information Radiator? </vt:lpstr>
      <vt:lpstr>Slide 3</vt:lpstr>
      <vt:lpstr> Why use an Agile information radiator?</vt:lpstr>
      <vt:lpstr>Slide 5</vt:lpstr>
      <vt:lpstr> Information Radiation Examples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Radiator Explained with Examples</dc:title>
  <dc:creator>swaroopreddy Murukuti</dc:creator>
  <cp:lastModifiedBy>swaroopreddy Murukuti</cp:lastModifiedBy>
  <cp:revision>1</cp:revision>
  <dcterms:created xsi:type="dcterms:W3CDTF">2022-06-13T01:20:55Z</dcterms:created>
  <dcterms:modified xsi:type="dcterms:W3CDTF">2022-06-13T02:37:21Z</dcterms:modified>
</cp:coreProperties>
</file>