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1" r:id="rId2"/>
    <p:sldId id="259" r:id="rId3"/>
    <p:sldId id="26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253" y="-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9758E-FE9A-4E80-8163-9C4A44377DCA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20BE-8A42-4E0F-88E0-5C6DF0A702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9758E-FE9A-4E80-8163-9C4A44377DCA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20BE-8A42-4E0F-88E0-5C6DF0A702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9758E-FE9A-4E80-8163-9C4A44377DCA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20BE-8A42-4E0F-88E0-5C6DF0A702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9758E-FE9A-4E80-8163-9C4A44377DCA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20BE-8A42-4E0F-88E0-5C6DF0A702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9758E-FE9A-4E80-8163-9C4A44377DCA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20BE-8A42-4E0F-88E0-5C6DF0A702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9758E-FE9A-4E80-8163-9C4A44377DCA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20BE-8A42-4E0F-88E0-5C6DF0A702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9758E-FE9A-4E80-8163-9C4A44377DCA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20BE-8A42-4E0F-88E0-5C6DF0A702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9758E-FE9A-4E80-8163-9C4A44377DCA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20BE-8A42-4E0F-88E0-5C6DF0A702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9758E-FE9A-4E80-8163-9C4A44377DCA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20BE-8A42-4E0F-88E0-5C6DF0A702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9758E-FE9A-4E80-8163-9C4A44377DCA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420BE-8A42-4E0F-88E0-5C6DF0A702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9469758E-FE9A-4E80-8163-9C4A44377DCA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81B420BE-8A42-4E0F-88E0-5C6DF0A702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469758E-FE9A-4E80-8163-9C4A44377DCA}" type="datetimeFigureOut">
              <a:rPr lang="en-IN" smtClean="0"/>
              <a:pPr/>
              <a:t>20-06-2022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1B420BE-8A42-4E0F-88E0-5C6DF0A7029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useeinstein.com/2019/02/movie-theater-turned-modern-so-much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0A47D8-6F9C-E154-4F0D-F8CF68E9E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066" y="891250"/>
            <a:ext cx="9417934" cy="68290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Multiplex </a:t>
            </a:r>
            <a:r>
              <a:rPr lang="en-IN" sz="3200" dirty="0" err="1">
                <a:solidFill>
                  <a:schemeClr val="tx1"/>
                </a:solidFill>
              </a:rPr>
              <a:t>Theater</a:t>
            </a:r>
            <a:r>
              <a:rPr lang="en-IN" sz="3200" dirty="0">
                <a:solidFill>
                  <a:schemeClr val="tx1"/>
                </a:solidFill>
              </a:rPr>
              <a:t> Online Booking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F1A587-FCD1-82CB-0767-B337CE2C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643606" y="1875098"/>
            <a:ext cx="9201872" cy="43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80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BF8B92-165D-E9FA-E14F-1F180BFE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Admission Control</a:t>
            </a:r>
          </a:p>
        </p:txBody>
      </p:sp>
      <p:pic>
        <p:nvPicPr>
          <p:cNvPr id="5" name="image11.jpeg">
            <a:extLst>
              <a:ext uri="{FF2B5EF4-FFF2-40B4-BE49-F238E27FC236}">
                <a16:creationId xmlns:a16="http://schemas.microsoft.com/office/drawing/2014/main" xmlns="" id="{47BADF09-1069-ADF2-F8D4-4ED8EA6AE5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0780" y="2222340"/>
            <a:ext cx="3946967" cy="2824224"/>
          </a:xfrm>
          <a:prstGeom prst="rect">
            <a:avLst/>
          </a:prstGeom>
        </p:spPr>
      </p:pic>
      <p:pic>
        <p:nvPicPr>
          <p:cNvPr id="6" name="image12.jpeg">
            <a:extLst>
              <a:ext uri="{FF2B5EF4-FFF2-40B4-BE49-F238E27FC236}">
                <a16:creationId xmlns:a16="http://schemas.microsoft.com/office/drawing/2014/main" xmlns="" id="{A2AB422D-6A81-451C-46B0-059FB4595F7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1995" y="1041722"/>
            <a:ext cx="6558987" cy="524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61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7.jpeg">
            <a:extLst>
              <a:ext uri="{FF2B5EF4-FFF2-40B4-BE49-F238E27FC236}">
                <a16:creationId xmlns:a16="http://schemas.microsoft.com/office/drawing/2014/main" xmlns="" id="{C3016A8B-1D45-47F0-1DFB-A92B38FD19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0051" y="1457587"/>
            <a:ext cx="6076708" cy="51168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8BE9FDFD-C14D-48A5-F08D-4D66E8F9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err="1">
                <a:solidFill>
                  <a:schemeClr val="tx1"/>
                </a:solidFill>
              </a:rPr>
              <a:t>Issuning</a:t>
            </a:r>
            <a:r>
              <a:rPr lang="en-IN" sz="4000" b="1" dirty="0">
                <a:solidFill>
                  <a:schemeClr val="tx1"/>
                </a:solidFill>
              </a:rPr>
              <a:t> tickets</a:t>
            </a:r>
          </a:p>
        </p:txBody>
      </p:sp>
    </p:spTree>
    <p:extLst>
      <p:ext uri="{BB962C8B-B14F-4D97-AF65-F5344CB8AC3E}">
        <p14:creationId xmlns:p14="http://schemas.microsoft.com/office/powerpoint/2010/main" xmlns="" val="22010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363611-0B41-FC8B-B56A-66D7F8BC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B8733D-0499-55B1-D437-C07F02B47DA3}"/>
              </a:ext>
            </a:extLst>
          </p:cNvPr>
          <p:cNvSpPr txBox="1"/>
          <p:nvPr/>
        </p:nvSpPr>
        <p:spPr>
          <a:xfrm>
            <a:off x="1174282" y="1462531"/>
            <a:ext cx="108476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marR="736600" indent="381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effectLst/>
                <a:latin typeface="Arial MT"/>
                <a:ea typeface="Arial MT"/>
                <a:cs typeface="Arial MT"/>
              </a:rPr>
              <a:t>Nowadays, traditional reservation ways of cinema ticketing is dying. It’s new age</a:t>
            </a:r>
            <a:r>
              <a:rPr lang="en-US" spc="-29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where technology dominates human life. With the software and technological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devices, exceptions are reduced and even terminated. Also, people prefer easy,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quick and safe way for every part of his life.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This project is designed to meet the</a:t>
            </a:r>
            <a:r>
              <a:rPr lang="en-US" spc="-29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requirements of a cinema ticket booking system. It has been developed in PHP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database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has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been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built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My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SQL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server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keeping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mind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specifications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system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.</a:t>
            </a:r>
            <a:endParaRPr lang="en-IN" sz="18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6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162E81-9F29-B3D4-4085-5635C5637CB3}"/>
              </a:ext>
            </a:extLst>
          </p:cNvPr>
          <p:cNvSpPr txBox="1"/>
          <p:nvPr/>
        </p:nvSpPr>
        <p:spPr>
          <a:xfrm>
            <a:off x="590309" y="1909823"/>
            <a:ext cx="10938076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72390" algn="ctr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    </a:t>
            </a:r>
            <a:r>
              <a:rPr lang="en-US" sz="1800" b="1" dirty="0">
                <a:effectLst/>
                <a:latin typeface="Arial MT"/>
                <a:ea typeface="Arial MT"/>
                <a:cs typeface="Arial MT"/>
              </a:rPr>
              <a:t>ABSTRACT</a:t>
            </a:r>
          </a:p>
          <a:p>
            <a:pPr marL="63500" marR="72390" algn="ctr">
              <a:lnSpc>
                <a:spcPct val="150000"/>
              </a:lnSpc>
              <a:spcAft>
                <a:spcPts val="0"/>
              </a:spcAft>
            </a:pPr>
            <a:endParaRPr lang="en-US" sz="1800" b="1" dirty="0">
              <a:effectLst/>
              <a:latin typeface="Arial MT"/>
              <a:ea typeface="Arial MT"/>
              <a:cs typeface="Arial MT"/>
            </a:endParaRPr>
          </a:p>
          <a:p>
            <a:pPr marL="63500" marR="7239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Our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project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basically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manages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ticket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booking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process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multiplex, providing an interface to the user to book movie tickets in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 more easy way. At the front end we have used PHP and at the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back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end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My</a:t>
            </a:r>
            <a:r>
              <a:rPr lang="en-US" sz="18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SQL</a:t>
            </a:r>
            <a:r>
              <a:rPr lang="en-US" sz="1800" spc="-6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server.</a:t>
            </a:r>
            <a:r>
              <a:rPr lang="en-U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project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proceeds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through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sequence</a:t>
            </a:r>
            <a:r>
              <a:rPr lang="en-US" sz="1800" spc="-3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well-designed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forms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provided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with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validations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ensure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consistency,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reliability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most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importantly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correctness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information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fed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into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database.</a:t>
            </a:r>
            <a:endParaRPr lang="en-IN" sz="16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56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FEC712-BCC4-06EE-93EB-1A3BEE0D1627}"/>
              </a:ext>
            </a:extLst>
          </p:cNvPr>
          <p:cNvSpPr txBox="1"/>
          <p:nvPr/>
        </p:nvSpPr>
        <p:spPr>
          <a:xfrm>
            <a:off x="821803" y="682906"/>
            <a:ext cx="10417216" cy="477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>
              <a:spcBef>
                <a:spcPts val="460"/>
              </a:spcBef>
              <a:buSzPts val="1200"/>
              <a:tabLst>
                <a:tab pos="865505" algn="l"/>
              </a:tabLst>
            </a:pPr>
            <a:endParaRPr lang="en-IN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spcBef>
                <a:spcPts val="5"/>
              </a:spcBef>
            </a:pPr>
            <a:r>
              <a:rPr lang="en-US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 </a:t>
            </a:r>
            <a:r>
              <a:rPr lang="en-US" b="1" dirty="0">
                <a:latin typeface="Arial" panose="020B0604020202020204" pitchFamily="34" charset="0"/>
                <a:ea typeface="Arial MT"/>
                <a:cs typeface="Arial MT"/>
              </a:rPr>
              <a:t>IMPLEMENTATION</a:t>
            </a:r>
          </a:p>
          <a:p>
            <a:pPr>
              <a:spcBef>
                <a:spcPts val="5"/>
              </a:spcBef>
            </a:pPr>
            <a:endParaRPr lang="en-IN" sz="1600" dirty="0">
              <a:effectLst/>
              <a:latin typeface="Arial MT"/>
              <a:ea typeface="Arial MT"/>
              <a:cs typeface="Arial MT"/>
            </a:endParaRPr>
          </a:p>
          <a:p>
            <a:pPr marL="609600" marR="276225"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effectLst/>
                <a:latin typeface="Arial MT"/>
                <a:ea typeface="Arial MT"/>
                <a:cs typeface="Arial MT"/>
              </a:rPr>
              <a:t>The various system tools that have been used in developing both the front end,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back end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other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tools</a:t>
            </a:r>
            <a:r>
              <a:rPr lang="en-US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project</a:t>
            </a:r>
            <a:r>
              <a:rPr lang="en-US" spc="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are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being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discussed in</a:t>
            </a:r>
            <a:r>
              <a:rPr lang="en-US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this chapter</a:t>
            </a:r>
            <a:r>
              <a:rPr lang="en-US" dirty="0" smtClean="0">
                <a:effectLst/>
                <a:latin typeface="Arial MT"/>
                <a:ea typeface="Arial MT"/>
                <a:cs typeface="Arial MT"/>
              </a:rPr>
              <a:t>.</a:t>
            </a:r>
          </a:p>
          <a:p>
            <a:pPr marL="609600" marR="276225" algn="just">
              <a:lnSpc>
                <a:spcPct val="115000"/>
              </a:lnSpc>
              <a:spcAft>
                <a:spcPts val="0"/>
              </a:spcAft>
            </a:pPr>
            <a:endParaRPr lang="en-US" sz="1600" dirty="0">
              <a:effectLst/>
              <a:latin typeface="Arial MT"/>
              <a:ea typeface="Arial MT"/>
              <a:cs typeface="Arial MT"/>
            </a:endParaRPr>
          </a:p>
          <a:p>
            <a:pPr marL="609600" marR="276225" algn="just">
              <a:lnSpc>
                <a:spcPct val="115000"/>
              </a:lnSpc>
              <a:spcAft>
                <a:spcPts val="0"/>
              </a:spcAft>
            </a:pPr>
            <a:endParaRPr lang="en-US" sz="1600" dirty="0">
              <a:effectLst/>
              <a:latin typeface="Arial MT"/>
              <a:ea typeface="Arial MT"/>
              <a:cs typeface="Arial MT"/>
            </a:endParaRPr>
          </a:p>
          <a:p>
            <a:pPr marL="609600" marR="276225" algn="ctr">
              <a:lnSpc>
                <a:spcPct val="115000"/>
              </a:lnSpc>
              <a:spcAft>
                <a:spcPts val="0"/>
              </a:spcAft>
            </a:pPr>
            <a:r>
              <a:rPr lang="en-US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FRONT</a:t>
            </a:r>
            <a:r>
              <a:rPr lang="en-US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END:</a:t>
            </a:r>
            <a:endParaRPr lang="en-IN" b="1" spc="-1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5"/>
              </a:spcBef>
            </a:pPr>
            <a:r>
              <a:rPr lang="en-US" sz="14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 </a:t>
            </a:r>
            <a:endParaRPr lang="en-IN" sz="1600" dirty="0">
              <a:effectLst/>
              <a:latin typeface="Arial MT"/>
              <a:ea typeface="Arial MT"/>
              <a:cs typeface="Arial MT"/>
            </a:endParaRPr>
          </a:p>
          <a:p>
            <a:pPr algn="ctr"/>
            <a:r>
              <a:rPr lang="en-US" dirty="0">
                <a:effectLst/>
                <a:latin typeface="Arial MT"/>
                <a:ea typeface="Arial MT"/>
                <a:cs typeface="Arial MT"/>
              </a:rPr>
              <a:t>            HTML, CSS, JAVA SCRIPTS are utilized </a:t>
            </a:r>
            <a:r>
              <a:rPr lang="en-US" dirty="0" smtClean="0">
                <a:effectLst/>
                <a:latin typeface="Arial MT"/>
                <a:ea typeface="Arial MT"/>
                <a:cs typeface="Arial MT"/>
              </a:rPr>
              <a:t> to  implement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the frontend</a:t>
            </a:r>
            <a:r>
              <a:rPr lang="en-US" dirty="0" smtClean="0">
                <a:effectLst/>
                <a:latin typeface="Arial MT"/>
                <a:ea typeface="Arial MT"/>
                <a:cs typeface="Arial MT"/>
              </a:rPr>
              <a:t>.</a:t>
            </a:r>
          </a:p>
          <a:p>
            <a:pPr algn="ctr"/>
            <a:endParaRPr lang="en-US" spc="-295" dirty="0" smtClean="0">
              <a:latin typeface="Arial MT"/>
              <a:ea typeface="Arial MT"/>
              <a:cs typeface="Arial MT"/>
            </a:endParaRPr>
          </a:p>
          <a:p>
            <a:endParaRPr lang="en-US" sz="1100" b="1" spc="-295" dirty="0">
              <a:effectLst/>
              <a:latin typeface="Arial MT"/>
              <a:ea typeface="Arial" panose="020B0604020202020204" pitchFamily="34" charset="0"/>
            </a:endParaRPr>
          </a:p>
          <a:p>
            <a:pPr algn="ctr"/>
            <a:r>
              <a:rPr lang="en-US" b="1" spc="-295" dirty="0">
                <a:latin typeface="Arial MT"/>
                <a:ea typeface="Arial" panose="020B0604020202020204" pitchFamily="34" charset="0"/>
              </a:rPr>
              <a:t>    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BACK</a:t>
            </a:r>
            <a:r>
              <a:rPr lang="en-US" sz="2000" b="1" spc="-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END</a:t>
            </a:r>
            <a:endParaRPr lang="en-IN" sz="2000" b="1" spc="-1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05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 </a:t>
            </a:r>
            <a:endParaRPr lang="en-IN" sz="1100" dirty="0">
              <a:effectLst/>
              <a:latin typeface="Arial MT"/>
              <a:ea typeface="Arial MT"/>
              <a:cs typeface="Arial MT"/>
            </a:endParaRPr>
          </a:p>
          <a:p>
            <a:pPr algn="ctr"/>
            <a:r>
              <a:rPr lang="en-US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back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end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is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implemented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using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MYSQL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which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is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used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design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 smtClean="0">
                <a:effectLst/>
                <a:latin typeface="Arial MT"/>
                <a:ea typeface="Arial MT"/>
                <a:cs typeface="Arial MT"/>
              </a:rPr>
              <a:t>databases.</a:t>
            </a:r>
          </a:p>
          <a:p>
            <a:endParaRPr lang="en-US" dirty="0" smtClean="0">
              <a:latin typeface="Arial MT"/>
            </a:endParaRPr>
          </a:p>
          <a:p>
            <a:endParaRPr lang="en-US" sz="3200" dirty="0" smtClean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8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FE2B244-2874-7F96-1FE5-8B471A45C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51" y="590309"/>
            <a:ext cx="9144000" cy="715680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Block Diagram</a:t>
            </a:r>
          </a:p>
        </p:txBody>
      </p:sp>
      <p:pic>
        <p:nvPicPr>
          <p:cNvPr id="6" name="image4.jpeg">
            <a:extLst>
              <a:ext uri="{FF2B5EF4-FFF2-40B4-BE49-F238E27FC236}">
                <a16:creationId xmlns:a16="http://schemas.microsoft.com/office/drawing/2014/main" xmlns="" id="{FB403D84-741F-7C52-6833-5896FD5012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4708" y="1516284"/>
            <a:ext cx="8993529" cy="47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06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09E3E-1A26-7298-FAF9-BA6516DD3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985" y="590309"/>
            <a:ext cx="9198015" cy="1319514"/>
          </a:xfrm>
        </p:spPr>
        <p:txBody>
          <a:bodyPr>
            <a:noAutofit/>
          </a:bodyPr>
          <a:lstStyle/>
          <a:p>
            <a:r>
              <a:rPr lang="en" sz="2800" b="1" dirty="0"/>
              <a:t>AA-001 All Users logging into the system should be authenticated using a unique login-id and password</a:t>
            </a:r>
            <a:endParaRPr lang="en-IN" sz="2800" b="1" dirty="0"/>
          </a:p>
        </p:txBody>
      </p:sp>
      <p:pic>
        <p:nvPicPr>
          <p:cNvPr id="4" name="Google Shape;105;p16">
            <a:extLst>
              <a:ext uri="{FF2B5EF4-FFF2-40B4-BE49-F238E27FC236}">
                <a16:creationId xmlns:a16="http://schemas.microsoft.com/office/drawing/2014/main" xmlns="" id="{9A5A4433-6F17-F52F-C0B5-071C389FCE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925" b="32483"/>
          <a:stretch/>
        </p:blipFill>
        <p:spPr>
          <a:xfrm>
            <a:off x="1632031" y="2257063"/>
            <a:ext cx="8611564" cy="4097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601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AB08C-EFD3-268D-2778-63FE2165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sz="3200" b="1" dirty="0">
                <a:solidFill>
                  <a:schemeClr val="tx1"/>
                </a:solidFill>
              </a:rPr>
              <a:t>AA-001 All Users register into the system should be authenticated using a unique details.</a:t>
            </a:r>
            <a:endParaRPr lang="en-IN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xmlns="" id="{ACF90AEA-28BF-8EF6-CD53-E63D7819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089" y="1838425"/>
            <a:ext cx="8623139" cy="44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810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B3AE19-63F1-9943-4682-28EB9DDCBA70}"/>
              </a:ext>
            </a:extLst>
          </p:cNvPr>
          <p:cNvSpPr txBox="1"/>
          <p:nvPr/>
        </p:nvSpPr>
        <p:spPr>
          <a:xfrm>
            <a:off x="1453414" y="787078"/>
            <a:ext cx="7818120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740"/>
              </a:spcBef>
              <a:spcAft>
                <a:spcPts val="0"/>
              </a:spcAft>
              <a:buSzPts val="1100"/>
              <a:tabLst>
                <a:tab pos="610235" algn="l"/>
              </a:tabLst>
            </a:pPr>
            <a:r>
              <a:rPr lang="en-US" sz="2400" b="1" dirty="0" smtClean="0">
                <a:effectLst/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Check</a:t>
            </a:r>
            <a:r>
              <a:rPr lang="en-US" sz="2400" b="1" spc="-10" dirty="0" smtClean="0">
                <a:effectLst/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b="1" dirty="0">
                <a:effectLst/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Availability</a:t>
            </a:r>
            <a:endParaRPr lang="en-IN" sz="2400" b="1" dirty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>
              <a:spcBef>
                <a:spcPts val="78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609600" algn="l"/>
                <a:tab pos="610235" algn="l"/>
              </a:tabLst>
            </a:pPr>
            <a:r>
              <a:rPr lang="en-U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After</a:t>
            </a:r>
            <a:r>
              <a:rPr lang="en-US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Login,</a:t>
            </a:r>
            <a:r>
              <a:rPr lang="en-US" spc="-1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User, Can</a:t>
            </a:r>
            <a:r>
              <a:rPr lang="en-US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Search</a:t>
            </a:r>
            <a:r>
              <a:rPr lang="en-US" spc="-1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Movie</a:t>
            </a:r>
            <a:r>
              <a:rPr lang="en-US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From Movie List.</a:t>
            </a:r>
            <a:endParaRPr lang="en-IN" dirty="0">
              <a:effectLst/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2050" name="Picture 2" descr="Image result for search movies on ticket booking images">
            <a:extLst>
              <a:ext uri="{FF2B5EF4-FFF2-40B4-BE49-F238E27FC236}">
                <a16:creationId xmlns:a16="http://schemas.microsoft.com/office/drawing/2014/main" xmlns="" id="{8879DCF5-0613-C15C-8669-24911194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8410" y="1967696"/>
            <a:ext cx="8796760" cy="42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12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6D2D20-7D6D-20F9-470B-CF88F59957AF}"/>
              </a:ext>
            </a:extLst>
          </p:cNvPr>
          <p:cNvSpPr txBox="1"/>
          <p:nvPr/>
        </p:nvSpPr>
        <p:spPr>
          <a:xfrm>
            <a:off x="1508760" y="52821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76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609600" algn="l"/>
                <a:tab pos="610235" algn="l"/>
              </a:tabLst>
            </a:pP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User</a:t>
            </a:r>
            <a:r>
              <a:rPr lang="en-US" sz="18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Can</a:t>
            </a:r>
            <a:r>
              <a:rPr lang="en-US" sz="18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Check</a:t>
            </a:r>
            <a:r>
              <a:rPr lang="en-US" sz="1800" spc="-2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Ticket</a:t>
            </a:r>
            <a:r>
              <a:rPr lang="en-US" sz="1800" spc="-2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Availability.</a:t>
            </a:r>
            <a:endParaRPr lang="en-IN" sz="1800" dirty="0">
              <a:effectLst/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0633B8-12C2-243D-9A2E-F846A4A91AFC}"/>
              </a:ext>
            </a:extLst>
          </p:cNvPr>
          <p:cNvSpPr txBox="1"/>
          <p:nvPr/>
        </p:nvSpPr>
        <p:spPr>
          <a:xfrm>
            <a:off x="1508760" y="5068625"/>
            <a:ext cx="6097604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76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609600" algn="l"/>
                <a:tab pos="610235" algn="l"/>
              </a:tabLst>
            </a:pP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User can</a:t>
            </a:r>
            <a:r>
              <a:rPr lang="en-US" sz="18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also</a:t>
            </a:r>
            <a:r>
              <a:rPr lang="en-US" sz="18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check</a:t>
            </a:r>
            <a:r>
              <a:rPr lang="en-US" sz="18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Movie</a:t>
            </a:r>
            <a:r>
              <a:rPr lang="en-US" sz="18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Running</a:t>
            </a:r>
            <a:r>
              <a:rPr lang="en-US" sz="18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Hours.</a:t>
            </a:r>
            <a:endParaRPr lang="en-IN" sz="1800" dirty="0">
              <a:effectLst/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spcBef>
                <a:spcPts val="76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609600" algn="l"/>
                <a:tab pos="610235" algn="l"/>
              </a:tabLst>
            </a:pP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If</a:t>
            </a:r>
            <a:r>
              <a:rPr lang="en-US" sz="18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Ticket</a:t>
            </a:r>
            <a:r>
              <a:rPr lang="en-US" sz="18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is Available</a:t>
            </a:r>
            <a:r>
              <a:rPr lang="en-US" sz="1800" spc="-1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User</a:t>
            </a:r>
            <a:r>
              <a:rPr lang="en-US" sz="18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Can</a:t>
            </a:r>
            <a:r>
              <a:rPr lang="en-US" sz="1800" spc="-1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Book</a:t>
            </a:r>
            <a:r>
              <a:rPr lang="en-US" sz="18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Ticket.</a:t>
            </a:r>
            <a:endParaRPr lang="en-IN" sz="1800" dirty="0">
              <a:effectLst/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9" name="image9.jpeg">
            <a:extLst>
              <a:ext uri="{FF2B5EF4-FFF2-40B4-BE49-F238E27FC236}">
                <a16:creationId xmlns:a16="http://schemas.microsoft.com/office/drawing/2014/main" xmlns="" id="{5DA10094-5234-C957-6FEA-3478C528B6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271" y="1040452"/>
            <a:ext cx="8055981" cy="37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86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35B8F0-006C-798E-4057-5121AA74EEE1}"/>
              </a:ext>
            </a:extLst>
          </p:cNvPr>
          <p:cNvSpPr txBox="1"/>
          <p:nvPr/>
        </p:nvSpPr>
        <p:spPr>
          <a:xfrm>
            <a:off x="1672755" y="648295"/>
            <a:ext cx="6097604" cy="2014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755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"/>
              <a:tabLst>
                <a:tab pos="610235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Book</a:t>
            </a:r>
            <a:r>
              <a:rPr lang="en-US" sz="1600" b="1" spc="-10" dirty="0">
                <a:effectLst/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dirty="0">
                <a:effectLst/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Ticket.</a:t>
            </a:r>
            <a:endParaRPr lang="en-IN" sz="1600" b="1" dirty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>
              <a:spcBef>
                <a:spcPts val="78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609600" algn="l"/>
                <a:tab pos="610235" algn="l"/>
              </a:tabLst>
            </a:pP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User can</a:t>
            </a:r>
            <a:r>
              <a:rPr lang="en-US" sz="14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book ticket</a:t>
            </a:r>
            <a:r>
              <a:rPr lang="en-US" sz="1400" spc="-1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z="1400" spc="-2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specifying</a:t>
            </a:r>
            <a:r>
              <a:rPr lang="en-US" sz="14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username</a:t>
            </a:r>
            <a:r>
              <a:rPr lang="en-US" sz="1400" spc="-1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4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Phone</a:t>
            </a:r>
            <a:r>
              <a:rPr lang="en-US" sz="14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Number.</a:t>
            </a:r>
            <a:endParaRPr lang="en-IN" sz="1400" dirty="0">
              <a:effectLst/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spcBef>
                <a:spcPts val="76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609600" algn="l"/>
                <a:tab pos="610235" algn="l"/>
              </a:tabLst>
            </a:pP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Then</a:t>
            </a:r>
            <a:r>
              <a:rPr lang="en-US" sz="14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Select Number</a:t>
            </a:r>
            <a:r>
              <a:rPr lang="en-US" sz="14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400" spc="-2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Seats</a:t>
            </a:r>
            <a:r>
              <a:rPr lang="en-US" sz="14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to Book.</a:t>
            </a:r>
            <a:endParaRPr lang="en-IN" sz="1400" dirty="0">
              <a:effectLst/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885190" lvl="1" indent="-285750">
              <a:lnSpc>
                <a:spcPct val="145000"/>
              </a:lnSpc>
              <a:spcBef>
                <a:spcPts val="77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609600" algn="l"/>
                <a:tab pos="610235" algn="l"/>
              </a:tabLst>
            </a:pP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 conformation Message will be sent to the Given Number. The content</a:t>
            </a:r>
            <a:r>
              <a:rPr lang="en-US" sz="1400" spc="-29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4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400" spc="-1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message</a:t>
            </a:r>
            <a:r>
              <a:rPr lang="en-US" sz="1400" spc="-1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4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1400" spc="-1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4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shown </a:t>
            </a:r>
            <a:r>
              <a:rPr lang="en-US" sz="1400" b="1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below:-</a:t>
            </a:r>
            <a:endParaRPr lang="en-IN" sz="1400" b="1" dirty="0">
              <a:effectLst/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4098" name="Picture 2" descr="Image result for username and phonenumber images">
            <a:extLst>
              <a:ext uri="{FF2B5EF4-FFF2-40B4-BE49-F238E27FC236}">
                <a16:creationId xmlns:a16="http://schemas.microsoft.com/office/drawing/2014/main" xmlns="" id="{419B8D7C-5066-6B2A-4D62-C9AD1FAC1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868" y="2893895"/>
            <a:ext cx="7442521" cy="344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11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93</TotalTime>
  <Words>290</Words>
  <Application>Microsoft Office PowerPoint</Application>
  <PresentationFormat>Custom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Multiplex Theater Online Booking System</vt:lpstr>
      <vt:lpstr>Slide 2</vt:lpstr>
      <vt:lpstr>Slide 3</vt:lpstr>
      <vt:lpstr>Block Diagram</vt:lpstr>
      <vt:lpstr>AA-001 All Users logging into the system should be authenticated using a unique login-id and password</vt:lpstr>
      <vt:lpstr>AA-001 All Users register into the system should be authenticated using a unique details.</vt:lpstr>
      <vt:lpstr>Slide 7</vt:lpstr>
      <vt:lpstr>Slide 8</vt:lpstr>
      <vt:lpstr>Slide 9</vt:lpstr>
      <vt:lpstr>Admission Control</vt:lpstr>
      <vt:lpstr>Issuning tickets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Multiplex Theater Online Booking System</dc:title>
  <dc:creator>surendra p</dc:creator>
  <cp:lastModifiedBy>swaroopreddy Murukuti</cp:lastModifiedBy>
  <cp:revision>2</cp:revision>
  <dcterms:created xsi:type="dcterms:W3CDTF">2022-06-20T06:20:20Z</dcterms:created>
  <dcterms:modified xsi:type="dcterms:W3CDTF">2022-06-20T07:58:54Z</dcterms:modified>
</cp:coreProperties>
</file>