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0516D11-892F-4E38-B8AD-3C26F7B1918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8A4A80D-ACF6-4855-BBC2-639F078CB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6D11-892F-4E38-B8AD-3C26F7B1918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A80D-ACF6-4855-BBC2-639F078CB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6D11-892F-4E38-B8AD-3C26F7B1918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A80D-ACF6-4855-BBC2-639F078CB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516D11-892F-4E38-B8AD-3C26F7B1918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8A4A80D-ACF6-4855-BBC2-639F078CB5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0516D11-892F-4E38-B8AD-3C26F7B1918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8A4A80D-ACF6-4855-BBC2-639F078CB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6D11-892F-4E38-B8AD-3C26F7B1918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A80D-ACF6-4855-BBC2-639F078CB5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6D11-892F-4E38-B8AD-3C26F7B1918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A80D-ACF6-4855-BBC2-639F078CB5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516D11-892F-4E38-B8AD-3C26F7B1918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A4A80D-ACF6-4855-BBC2-639F078CB5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6D11-892F-4E38-B8AD-3C26F7B1918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A80D-ACF6-4855-BBC2-639F078CB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516D11-892F-4E38-B8AD-3C26F7B1918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8A4A80D-ACF6-4855-BBC2-639F078CB5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516D11-892F-4E38-B8AD-3C26F7B1918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A4A80D-ACF6-4855-BBC2-639F078CB5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0516D11-892F-4E38-B8AD-3C26F7B1918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8A4A80D-ACF6-4855-BBC2-639F078CB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ygger.io/blog/brief-introduction-agile-developmen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gi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7143750" cy="45862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3810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AGILE DEVELOPMENT  LIFECYCLE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6019800"/>
            <a:ext cx="315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smtClean="0"/>
              <a:t>        </a:t>
            </a:r>
            <a:r>
              <a:rPr lang="en-US" dirty="0" smtClean="0"/>
              <a:t>Presented By</a:t>
            </a:r>
          </a:p>
          <a:p>
            <a:r>
              <a:rPr lang="en-US" dirty="0" smtClean="0"/>
              <a:t>335-Swaroop Kumar Reddy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0"/>
            <a:ext cx="594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STRENGTHS OF AGILE METHODOLOGY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905000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Agile Methodology allows you to make changes even after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initial planning. Rewrites to the program  can be made whenever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when the client decides to make changes.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505200"/>
            <a:ext cx="806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» It also allows you to add features that keep you updated with the advances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In your Industry</a:t>
            </a:r>
            <a:r>
              <a:rPr lang="en-US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105400"/>
            <a:ext cx="784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» It also allows clients to give their feedback and  makes sure that they get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product they desire.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264" y="1600200"/>
            <a:ext cx="895148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»Well-known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processes with over 400,000 practitioners trained in their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</a:t>
            </a:r>
          </a:p>
          <a:p>
            <a:pPr fontAlgn="base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» Significant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number of successes in the physical deliverable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arena</a:t>
            </a:r>
          </a:p>
          <a:p>
            <a:pPr fontAlgn="base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» Support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very large project team with distributed locations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languages</a:t>
            </a:r>
          </a:p>
          <a:p>
            <a:pPr fontAlgn="base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» Knowledge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what constitutes a successful completion (if planning done correctly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fontAlgn="base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» Arms-length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relationship between project owner and project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team</a:t>
            </a:r>
          </a:p>
          <a:p>
            <a:pPr fontAlgn="base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» Up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front estimation of project’s scope, schedule,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budget</a:t>
            </a:r>
          </a:p>
          <a:p>
            <a:pPr fontAlgn="base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» Identified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responsibility for the project’s success or failure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95400"/>
            <a:ext cx="797090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» High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flexibility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of the project. Short cycles and constant iterations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adapt your project frequently and tailor it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customer’s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needs at any moment.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don’t have to waste your time and resources on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delivering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full project which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 rejected by the customer. 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development process extremely flexible.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657600"/>
            <a:ext cx="821346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» High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customer satisfaction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over the development process. Since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Agile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closely coordinated with the customer, he/she has a strong impact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development project. Software pieces are delivered constantly, in short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cycles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customer’s feedback is always taken into consideration.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0600"/>
            <a:ext cx="80473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» Constant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interaction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among the stakeholders. With your teams constantly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interacting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each other and with the customer, you avoid producing tons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technical documentation, processes, and tools. Each member feels like an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important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part of the team participating in the decision-making process.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stimulates creativity and initiative and leads to better results.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3048000"/>
            <a:ext cx="80249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» Continuous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quality assurance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attention to details. Quality of the product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 ensured by the testing team from the early stages of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Agile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development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Since the development is conducted in short cycles,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run non-stop, allowing you to produce a good final product.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6019800"/>
            <a:ext cx="3053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THANKING YOU.</a:t>
            </a:r>
            <a:endParaRPr 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</TotalTime>
  <Words>203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AFRIN</dc:creator>
  <cp:lastModifiedBy>swaroopreddy Murukuti</cp:lastModifiedBy>
  <cp:revision>7</cp:revision>
  <dcterms:created xsi:type="dcterms:W3CDTF">2022-05-08T05:22:03Z</dcterms:created>
  <dcterms:modified xsi:type="dcterms:W3CDTF">2022-06-13T02:32:05Z</dcterms:modified>
</cp:coreProperties>
</file>