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7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8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7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4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CA7F-E4FC-40B3-A00B-276896AD6542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B661-42F0-459A-A9FB-CBC93AA4B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23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RESULTS: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074"/>
            <a:ext cx="8123555" cy="40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Locality with the best score is “la </a:t>
            </a:r>
            <a:r>
              <a:rPr lang="en-IN" dirty="0" err="1"/>
              <a:t>candelaria</a:t>
            </a:r>
            <a:r>
              <a:rPr lang="en-IN" dirty="0"/>
              <a:t>” with 56.5, being the best option</a:t>
            </a:r>
          </a:p>
          <a:p>
            <a:r>
              <a:rPr lang="en-IN" dirty="0"/>
              <a:t>Follows closely “</a:t>
            </a:r>
            <a:r>
              <a:rPr lang="en-IN" dirty="0" err="1"/>
              <a:t>chapinero</a:t>
            </a:r>
            <a:r>
              <a:rPr lang="en-IN" dirty="0"/>
              <a:t>” with 50.5.</a:t>
            </a:r>
          </a:p>
          <a:p>
            <a:r>
              <a:rPr lang="en-IN" dirty="0"/>
              <a:t>These options maximize the number of potential customers from offices and universities and at the same time have not too large competence.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BEST PLACE FOR BBQ JOINT IS LA CANDELARIA: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5962"/>
            <a:ext cx="8214995" cy="42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7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692331"/>
            <a:ext cx="10792097" cy="548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RECOMMENDATION:</a:t>
            </a:r>
          </a:p>
          <a:p>
            <a:r>
              <a:rPr lang="en-IN" dirty="0"/>
              <a:t>The following analysis can be improved with following extensions:</a:t>
            </a:r>
          </a:p>
          <a:p>
            <a:r>
              <a:rPr lang="en-IN" dirty="0"/>
              <a:t> -Consider more categories for example like “night life” which is also a good source for customers. But also like “Restaurants”, which even if not BBQ joints may be some concurrence if too many.</a:t>
            </a:r>
          </a:p>
          <a:p>
            <a:r>
              <a:rPr lang="en-IN" dirty="0"/>
              <a:t> -In the locality itself, it can also be computed the distance between all the venues in order to find a place with the most number of potential customers.</a:t>
            </a:r>
          </a:p>
          <a:p>
            <a:r>
              <a:rPr lang="en-IN" dirty="0"/>
              <a:t>Using smaller geographical areas like </a:t>
            </a:r>
            <a:r>
              <a:rPr lang="en-IN" dirty="0" err="1"/>
              <a:t>Neighborhoods</a:t>
            </a:r>
            <a:r>
              <a:rPr lang="en-IN" dirty="0"/>
              <a:t> could improve the accuracy for the scores.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07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CONCLUSION:-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2430" y="2030059"/>
            <a:ext cx="11327140" cy="4154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Candelaria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Locality is the best option for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robert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 order to open his BBQ Joint.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796834"/>
            <a:ext cx="10805160" cy="5380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Introduction:</a:t>
            </a:r>
            <a:endParaRPr lang="en-IN" dirty="0"/>
          </a:p>
          <a:p>
            <a:r>
              <a:rPr lang="en-IN" dirty="0"/>
              <a:t>-A person, Robert wants to open a new  BBQ joint in </a:t>
            </a:r>
            <a:r>
              <a:rPr lang="en-IN" dirty="0" err="1"/>
              <a:t>bogota</a:t>
            </a:r>
            <a:r>
              <a:rPr lang="en-IN" dirty="0"/>
              <a:t>, </a:t>
            </a:r>
            <a:r>
              <a:rPr lang="en-IN" dirty="0" err="1"/>
              <a:t>colombia</a:t>
            </a:r>
            <a:r>
              <a:rPr lang="en-IN" dirty="0"/>
              <a:t>.</a:t>
            </a:r>
          </a:p>
          <a:p>
            <a:r>
              <a:rPr lang="en-IN" dirty="0"/>
              <a:t>-Due to </a:t>
            </a:r>
            <a:r>
              <a:rPr lang="en-IN" dirty="0" err="1"/>
              <a:t>bogota's</a:t>
            </a:r>
            <a:r>
              <a:rPr lang="en-IN" dirty="0"/>
              <a:t> high diversity and very large size. he asked for help in order to find best place to open a new BBQ joint in </a:t>
            </a:r>
            <a:r>
              <a:rPr lang="en-IN" dirty="0" err="1"/>
              <a:t>bogota</a:t>
            </a:r>
            <a:r>
              <a:rPr lang="en-IN" dirty="0"/>
              <a:t>, </a:t>
            </a:r>
            <a:r>
              <a:rPr lang="en-IN" dirty="0" err="1"/>
              <a:t>colombia</a:t>
            </a:r>
            <a:r>
              <a:rPr lang="en-IN" dirty="0"/>
              <a:t>.</a:t>
            </a:r>
          </a:p>
          <a:p>
            <a:r>
              <a:rPr lang="en-IN" dirty="0"/>
              <a:t>-Bogota's has 20 different localities (districts) and we aim to find best place.</a:t>
            </a:r>
          </a:p>
          <a:p>
            <a:r>
              <a:rPr lang="en-IN" dirty="0"/>
              <a:t>-we need to choose best locality that has good amount of customers and low amount of competition.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Data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-The localities of </a:t>
            </a:r>
            <a:r>
              <a:rPr lang="en-IN" dirty="0" err="1"/>
              <a:t>bogota</a:t>
            </a:r>
            <a:r>
              <a:rPr lang="en-IN" dirty="0"/>
              <a:t>, </a:t>
            </a:r>
            <a:r>
              <a:rPr lang="en-IN" dirty="0" err="1"/>
              <a:t>colombia</a:t>
            </a:r>
            <a:r>
              <a:rPr lang="en-IN" dirty="0"/>
              <a:t> from </a:t>
            </a:r>
            <a:r>
              <a:rPr lang="en-IN" dirty="0" err="1"/>
              <a:t>wikipedia</a:t>
            </a:r>
            <a:r>
              <a:rPr lang="en-IN" dirty="0"/>
              <a:t>     https://es.wikipedia.org/wiki/Anexo:Localidades_de_Bogot%C3%A1</a:t>
            </a:r>
          </a:p>
          <a:p>
            <a:r>
              <a:rPr lang="en-IN" dirty="0"/>
              <a:t> -Import the coordinates (latitude, longitude) </a:t>
            </a:r>
            <a:r>
              <a:rPr lang="en-IN" dirty="0" err="1"/>
              <a:t>ot</a:t>
            </a:r>
            <a:r>
              <a:rPr lang="en-IN" dirty="0"/>
              <a:t> these Localities of Bogotá from Open Street Map APIs      </a:t>
            </a:r>
          </a:p>
          <a:p>
            <a:r>
              <a:rPr lang="en-IN" dirty="0"/>
              <a:t> -From Foursquare we will need following venues data:</a:t>
            </a:r>
          </a:p>
          <a:p>
            <a:r>
              <a:rPr lang="en-IN" dirty="0"/>
              <a:t>                 -&gt;The BBQ joint venues of the Localities                </a:t>
            </a:r>
          </a:p>
          <a:p>
            <a:r>
              <a:rPr lang="en-IN" dirty="0"/>
              <a:t>                 -&gt;The offices venues of the Localities                </a:t>
            </a:r>
          </a:p>
          <a:p>
            <a:r>
              <a:rPr lang="en-IN" dirty="0"/>
              <a:t>                 -&gt;The universities venues of the Localities</a:t>
            </a:r>
          </a:p>
          <a:p>
            <a:r>
              <a:rPr lang="en-IN" dirty="0"/>
              <a:t>  -We will then leverage the data in order to determine which locality is the most appropriate in order to   locate the BBQ joint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Methodology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For </a:t>
            </a:r>
            <a:r>
              <a:rPr lang="en-IN" dirty="0"/>
              <a:t>each locality , all office employees, universities and BBQ joint venues data have been collected from foursquare.</a:t>
            </a:r>
          </a:p>
          <a:p>
            <a:r>
              <a:rPr lang="en-IN" dirty="0" smtClean="0"/>
              <a:t>Then </a:t>
            </a:r>
            <a:r>
              <a:rPr lang="en-IN" dirty="0"/>
              <a:t>for each locality, the sums of the office, university and BBQ joints were computed.</a:t>
            </a:r>
          </a:p>
          <a:p>
            <a:r>
              <a:rPr lang="en-IN" dirty="0" smtClean="0"/>
              <a:t>For </a:t>
            </a:r>
            <a:r>
              <a:rPr lang="en-IN" dirty="0"/>
              <a:t>each of this 3 categories , a weight has been defined according to what </a:t>
            </a:r>
            <a:r>
              <a:rPr lang="en-IN" dirty="0" err="1"/>
              <a:t>robert's</a:t>
            </a:r>
            <a:r>
              <a:rPr lang="en-IN" dirty="0"/>
              <a:t> considers the most important.</a:t>
            </a:r>
          </a:p>
          <a:p>
            <a:r>
              <a:rPr lang="en-IN" dirty="0"/>
              <a:t> </a:t>
            </a:r>
            <a:r>
              <a:rPr lang="en-IN" dirty="0" smtClean="0"/>
              <a:t>BBQ </a:t>
            </a:r>
            <a:r>
              <a:rPr lang="en-IN" dirty="0"/>
              <a:t>joints have been weighted with -1 , since </a:t>
            </a:r>
            <a:r>
              <a:rPr lang="en-IN" dirty="0" err="1"/>
              <a:t>robert</a:t>
            </a:r>
            <a:r>
              <a:rPr lang="en-IN" dirty="0"/>
              <a:t> wants to avoid concurrence.       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universities </a:t>
            </a:r>
            <a:r>
              <a:rPr lang="en-IN" dirty="0"/>
              <a:t>have been weighted with 1.5, since students are good customers.</a:t>
            </a:r>
          </a:p>
          <a:p>
            <a:r>
              <a:rPr lang="en-IN" dirty="0"/>
              <a:t> </a:t>
            </a:r>
            <a:r>
              <a:rPr lang="en-IN" dirty="0" smtClean="0"/>
              <a:t>offices </a:t>
            </a:r>
            <a:r>
              <a:rPr lang="en-IN" dirty="0"/>
              <a:t>have been weighted with 2 , since employees are even better customers.</a:t>
            </a:r>
          </a:p>
          <a:p>
            <a:r>
              <a:rPr lang="en-IN" dirty="0"/>
              <a:t> </a:t>
            </a:r>
            <a:r>
              <a:rPr lang="en-IN" dirty="0" smtClean="0"/>
              <a:t>NOTE-weights </a:t>
            </a:r>
            <a:r>
              <a:rPr lang="en-IN" dirty="0"/>
              <a:t>are modified according to importance of each category.</a:t>
            </a:r>
          </a:p>
          <a:p>
            <a:r>
              <a:rPr lang="en-IN" dirty="0"/>
              <a:t>Lastly , a score was computed for each locality as the weighted sum of the number of venues in each of the 3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7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LOCALITIES OF BOGOTA , COLOMBIA: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112"/>
            <a:ext cx="8123555" cy="36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4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679270"/>
            <a:ext cx="7271113" cy="48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BBQ JOINTS IN BOGOTA, LOCALITIES: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260"/>
            <a:ext cx="8123555" cy="39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UNIVERSITIES IN BOGOTA, LOCALITIES: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24"/>
            <a:ext cx="8123555" cy="39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3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OFFICES IN BOGOTA LOCALITIES: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255"/>
            <a:ext cx="8123555" cy="41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Capstone project</vt:lpstr>
      <vt:lpstr>PowerPoint Presentation</vt:lpstr>
      <vt:lpstr>Data  </vt:lpstr>
      <vt:lpstr>Methodology</vt:lpstr>
      <vt:lpstr>LOCALITIES OF BOGOTA , COLOMBIA: </vt:lpstr>
      <vt:lpstr>PowerPoint Presentation</vt:lpstr>
      <vt:lpstr>BBQ JOINTS IN BOGOTA, LOCALITIES: </vt:lpstr>
      <vt:lpstr>UNIVERSITIES IN BOGOTA, LOCALITIES: </vt:lpstr>
      <vt:lpstr>OFFICES IN BOGOTA LOCALITIES: </vt:lpstr>
      <vt:lpstr> RESULTS: </vt:lpstr>
      <vt:lpstr>PowerPoint Presentation</vt:lpstr>
      <vt:lpstr>BEST PLACE FOR BBQ JOINT IS LA CANDELARIA: </vt:lpstr>
      <vt:lpstr>PowerPoint Presentation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neelamswaroopa</dc:creator>
  <cp:lastModifiedBy>neelamswaroopa</cp:lastModifiedBy>
  <cp:revision>3</cp:revision>
  <dcterms:created xsi:type="dcterms:W3CDTF">2019-07-18T13:30:52Z</dcterms:created>
  <dcterms:modified xsi:type="dcterms:W3CDTF">2019-07-18T13:46:37Z</dcterms:modified>
</cp:coreProperties>
</file>