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B49D9-771C-4862-8B7E-9C97299B0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62013"/>
            <a:ext cx="8791575" cy="1588169"/>
          </a:xfrm>
        </p:spPr>
        <p:txBody>
          <a:bodyPr/>
          <a:lstStyle/>
          <a:p>
            <a:r>
              <a:rPr lang="en-US" dirty="0"/>
              <a:t>Application website for e – canara bank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52B60-E7C0-43F2-AA1E-57F5A023B9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A2F88-23F6-4D9A-A706-990F8AE09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172" y="2175309"/>
            <a:ext cx="9002828" cy="352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64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401DF-994E-4655-A36A-A001BDD6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4C38D-086A-42D9-9503-751C2E9C7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</a:t>
            </a:r>
            <a:r>
              <a:rPr lang="en-IN" dirty="0"/>
              <a:t>h</a:t>
            </a:r>
            <a:r>
              <a:rPr lang="en-US" dirty="0" err="1"/>
              <a:t>ave</a:t>
            </a:r>
            <a:r>
              <a:rPr lang="en-US" dirty="0"/>
              <a:t> navigate t</a:t>
            </a:r>
            <a:r>
              <a:rPr lang="en-IN" dirty="0"/>
              <a:t>h</a:t>
            </a:r>
            <a:r>
              <a:rPr lang="en-US" dirty="0"/>
              <a:t>e Canara Bank web application and find out t</a:t>
            </a:r>
            <a:r>
              <a:rPr lang="en-IN" dirty="0"/>
              <a:t>h</a:t>
            </a:r>
            <a:r>
              <a:rPr lang="en-US" dirty="0"/>
              <a:t>e positive  / pass and negative / fail test cases. T</a:t>
            </a:r>
            <a:r>
              <a:rPr lang="en-IN" dirty="0"/>
              <a:t>h</a:t>
            </a:r>
            <a:r>
              <a:rPr lang="en-US" dirty="0"/>
              <a:t>is </a:t>
            </a:r>
            <a:r>
              <a:rPr lang="en-US" dirty="0" err="1"/>
              <a:t>is</a:t>
            </a:r>
            <a:r>
              <a:rPr lang="en-US" dirty="0"/>
              <a:t>  to improve t</a:t>
            </a:r>
            <a:r>
              <a:rPr lang="en-IN" dirty="0"/>
              <a:t>h</a:t>
            </a:r>
            <a:r>
              <a:rPr lang="en-US" dirty="0"/>
              <a:t>e application performance in better manner.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70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DCF6A6-A0C3-49E6-9C0F-FAA8C47EC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175" y="1164657"/>
            <a:ext cx="8171848" cy="4581625"/>
          </a:xfrm>
        </p:spPr>
      </p:pic>
    </p:spTree>
    <p:extLst>
      <p:ext uri="{BB962C8B-B14F-4D97-AF65-F5344CB8AC3E}">
        <p14:creationId xmlns:p14="http://schemas.microsoft.com/office/powerpoint/2010/main" val="200457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A036-5EEF-48AE-A8F5-C6F4BC163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1047"/>
            <a:ext cx="9905999" cy="4020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AIM:-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TO ANALYSE E-BANKING FOR CANARA BANK.</a:t>
            </a:r>
          </a:p>
        </p:txBody>
      </p:sp>
    </p:spTree>
    <p:extLst>
      <p:ext uri="{BB962C8B-B14F-4D97-AF65-F5344CB8AC3E}">
        <p14:creationId xmlns:p14="http://schemas.microsoft.com/office/powerpoint/2010/main" val="60754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583D8-7E93-41DA-B246-B2604CDBD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27773"/>
            <a:ext cx="9905999" cy="4963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dirty="0"/>
              <a:t>LOGIN MODULE</a:t>
            </a:r>
          </a:p>
          <a:p>
            <a:pPr marL="0" indent="0">
              <a:buNone/>
            </a:pPr>
            <a:r>
              <a:rPr lang="en-US" sz="2800" dirty="0"/>
              <a:t>2.USER ID (E –MAIL)</a:t>
            </a:r>
          </a:p>
          <a:p>
            <a:pPr marL="0" indent="0">
              <a:buNone/>
            </a:pPr>
            <a:r>
              <a:rPr lang="en-US" sz="2800" dirty="0"/>
              <a:t>3.PASSWORD</a:t>
            </a:r>
          </a:p>
          <a:p>
            <a:pPr marL="0" indent="0">
              <a:buNone/>
            </a:pPr>
            <a:r>
              <a:rPr lang="en-US" sz="2800" dirty="0"/>
              <a:t>4.WEBSITE(www.Canara.com)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60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C8E393-1A89-45EB-A19C-4A1988D57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6109" y="827773"/>
            <a:ext cx="3996612" cy="4845290"/>
          </a:xfrm>
        </p:spPr>
      </p:pic>
    </p:spTree>
    <p:extLst>
      <p:ext uri="{BB962C8B-B14F-4D97-AF65-F5344CB8AC3E}">
        <p14:creationId xmlns:p14="http://schemas.microsoft.com/office/powerpoint/2010/main" val="1611488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F6E09F-9144-4383-B8B3-18477611B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21382"/>
            <a:ext cx="9906000" cy="59387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1253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33276-E09E-4DAB-B4D4-02A014F1A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625642"/>
            <a:ext cx="9905999" cy="5804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POSITIVE TEST SCENARIO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Valid User ID.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Valid Password.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“Create/Reset Login Password” Link and find out forgot password page.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Create new user Registration account button and verify if it takes to new account page.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“Keep me signed in” option to retain login session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“Help” option to get help 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canara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bank.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“Privacy Note” to get canara bank privacy polices page.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Forgot page –Enter the OTP(One Time Password) to recreate the canara bank password.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Clicking on the “Transfer ” .It directly takes to the product page.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Clicking on the “transfer “ link Button. It directly takes to the Otp page.</a:t>
            </a:r>
          </a:p>
        </p:txBody>
      </p:sp>
    </p:spTree>
    <p:extLst>
      <p:ext uri="{BB962C8B-B14F-4D97-AF65-F5344CB8AC3E}">
        <p14:creationId xmlns:p14="http://schemas.microsoft.com/office/powerpoint/2010/main" val="364859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6DCC8-12EE-44EE-9D6A-E6750E698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14400"/>
            <a:ext cx="9905999" cy="48768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test scenario 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invalid user id and valid password.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valid user id and invalid password.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invalid user id and password.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one field blank either user id or password and check login.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price on the image and the  on the product was mostly different.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payment declaim was high in the canara bank pages.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improve the return and replacement options.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improve the UI(USER INTERFACE) on the web site.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network was slow the was buffer on that time.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transfer the money without internet.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403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5C691D4-F793-4B04-BC3A-18FE6B8F0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94265"/>
          </a:xfrm>
        </p:spPr>
        <p:txBody>
          <a:bodyPr/>
          <a:lstStyle/>
          <a:p>
            <a:r>
              <a:rPr lang="en-US" dirty="0"/>
              <a:t>TEST CASES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9CC8EF09-D9A2-446D-9ED5-920803751E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036761"/>
              </p:ext>
            </p:extLst>
          </p:nvPr>
        </p:nvGraphicFramePr>
        <p:xfrm>
          <a:off x="1141413" y="1684421"/>
          <a:ext cx="9906000" cy="4834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1396423169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1883248323"/>
                    </a:ext>
                  </a:extLst>
                </a:gridCol>
              </a:tblGrid>
              <a:tr h="6970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Test cases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</a:rPr>
                        <a:t>Type – negative/positive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323362"/>
                  </a:ext>
                </a:extLst>
              </a:tr>
              <a:tr h="8213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Verify if a user will be able to login with valid user id and valid password.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895408"/>
                  </a:ext>
                </a:extLst>
              </a:tr>
              <a:tr h="6970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Verify the forget password functionality.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895189"/>
                  </a:ext>
                </a:extLst>
              </a:tr>
              <a:tr h="6970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Verify the messages for invalid login.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826170"/>
                  </a:ext>
                </a:extLst>
              </a:tr>
              <a:tr h="8213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Verify if the data in password field is either visible as asterisk bullet signs.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165191"/>
                  </a:ext>
                </a:extLst>
              </a:tr>
              <a:tr h="8213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Verify if user is able to login with a new password only after he\she has changed the password.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616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53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80D6AE-17BE-4795-80F4-E74C44CDC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173700"/>
              </p:ext>
            </p:extLst>
          </p:nvPr>
        </p:nvGraphicFramePr>
        <p:xfrm>
          <a:off x="1141413" y="1164656"/>
          <a:ext cx="9906000" cy="417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1820610655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808360763"/>
                    </a:ext>
                  </a:extLst>
                </a:gridCol>
              </a:tblGrid>
              <a:tr h="6513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Test cases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</a:rPr>
                        <a:t>Type – negative/positive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366850"/>
                  </a:ext>
                </a:extLst>
              </a:tr>
              <a:tr h="65131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Verify if a user cannot login with a valid user id and an invalid 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011039"/>
                  </a:ext>
                </a:extLst>
              </a:tr>
              <a:tr h="6513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Verify the login page for both ,when the field is blank and submit button is clicked.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897421"/>
                  </a:ext>
                </a:extLst>
              </a:tr>
              <a:tr h="65131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Verify the not remember me 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588020"/>
                  </a:ext>
                </a:extLst>
              </a:tr>
              <a:tr h="6513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Verify if user able to identify the last 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99461"/>
                  </a:ext>
                </a:extLst>
              </a:tr>
              <a:tr h="651310">
                <a:tc>
                  <a:txBody>
                    <a:bodyPr/>
                    <a:lstStyle/>
                    <a:p>
                      <a:r>
                        <a:rPr lang="en-US" dirty="0"/>
                        <a:t>Verify if user can login in different systems at a 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558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825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83</TotalTime>
  <Words>481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Tw Cen MT</vt:lpstr>
      <vt:lpstr>Circuit</vt:lpstr>
      <vt:lpstr>Application website for e – canara bank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CASES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website for e – canara bank</dc:title>
  <dc:creator>DUNNE SWAROOPA RANI</dc:creator>
  <cp:lastModifiedBy>DUNNE SWAROOPA RANI</cp:lastModifiedBy>
  <cp:revision>4</cp:revision>
  <dcterms:created xsi:type="dcterms:W3CDTF">2022-10-01T02:35:12Z</dcterms:created>
  <dcterms:modified xsi:type="dcterms:W3CDTF">2022-10-01T04:39:01Z</dcterms:modified>
</cp:coreProperties>
</file>