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E4D0-8E5A-471A-A724-D1E139F2F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Odd one 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CDB52-2939-4B39-8AAE-A1A0771F3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Swaroop Devaraju</a:t>
            </a:r>
          </a:p>
        </p:txBody>
      </p:sp>
    </p:spTree>
    <p:extLst>
      <p:ext uri="{BB962C8B-B14F-4D97-AF65-F5344CB8AC3E}">
        <p14:creationId xmlns:p14="http://schemas.microsoft.com/office/powerpoint/2010/main" val="2339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8A79-C2E7-4A98-BCC2-086A34E2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B7B9CD-0AEA-4080-84CD-C679B8693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449" y="2120900"/>
            <a:ext cx="8031451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5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EEA4-0308-4863-A7EF-912F735E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86D67-DF44-4436-AB1D-E86102F53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308" y="2120900"/>
            <a:ext cx="6253734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9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D2D8-78FC-416A-A0DF-B23A0F8E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4670-5851-4A3B-AFFE-A0D35828F4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Grid.</a:t>
            </a:r>
          </a:p>
          <a:p>
            <a:r>
              <a:rPr lang="en-US" dirty="0"/>
              <a:t>Hover.</a:t>
            </a:r>
          </a:p>
          <a:p>
            <a:r>
              <a:rPr lang="en-US" dirty="0"/>
              <a:t>Transform.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B137A99-06CF-4BF0-B019-4F3FA7B3E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361" y="2011680"/>
            <a:ext cx="3590925" cy="217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F128F-F2FE-452C-968E-1D3EB2293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2" y="4183380"/>
            <a:ext cx="26003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7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7ABC-376E-40BA-AC34-FC798A6D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4911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F4D8-1286-40A0-8EC1-5BE2D198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7550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</TotalTime>
  <Words>18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Odd one out</vt:lpstr>
      <vt:lpstr>Design</vt:lpstr>
      <vt:lpstr>HTML</vt:lpstr>
      <vt:lpstr>CSS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 one out</dc:title>
  <dc:creator>swaroop devaraju</dc:creator>
  <cp:lastModifiedBy>swaroop devaraju</cp:lastModifiedBy>
  <cp:revision>1</cp:revision>
  <dcterms:created xsi:type="dcterms:W3CDTF">2018-06-20T17:31:36Z</dcterms:created>
  <dcterms:modified xsi:type="dcterms:W3CDTF">2018-06-20T17:40:09Z</dcterms:modified>
</cp:coreProperties>
</file>