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3B82F6"/>
                </a:solidFill>
              </a:defRPr>
            </a:pPr>
            <a:r>
              <a:t>Enhanced Blog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B7280"/>
                </a:solidFill>
              </a:defRPr>
            </a:pPr>
            <a:r>
              <a:t>From Basic Concept to Professional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59073" y="4389120"/>
            <a:ext cx="4283930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F59E0B"/>
                </a:solidFill>
              </a:defRPr>
            </a:pPr>
            <a:r>
              <a:rPr lang="en-US" dirty="0" smtClean="0"/>
              <a:t>Name : Swaroop </a:t>
            </a:r>
            <a:r>
              <a:rPr lang="en-US" dirty="0" err="1" smtClean="0"/>
              <a:t>Vijaykumar</a:t>
            </a:r>
            <a:r>
              <a:rPr lang="en-US" dirty="0" smtClean="0"/>
              <a:t> Purandare</a:t>
            </a:r>
          </a:p>
          <a:p>
            <a:pPr algn="ctr">
              <a:defRPr sz="2000" i="1">
                <a:solidFill>
                  <a:srgbClr val="F59E0B"/>
                </a:solidFill>
              </a:defRPr>
            </a:pPr>
            <a:r>
              <a:rPr lang="en-US" dirty="0" smtClean="0"/>
              <a:t>Email : swarooppurandare@gmail.com</a:t>
            </a:r>
          </a:p>
          <a:p>
            <a:pPr algn="ctr">
              <a:defRPr sz="2000" i="1">
                <a:solidFill>
                  <a:srgbClr val="F59E0B"/>
                </a:solidFill>
              </a:defRPr>
            </a:pPr>
            <a:r>
              <a:rPr lang="en-US" dirty="0" smtClean="0"/>
              <a:t>Phone : 8431737247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Performance Metrics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⚡ Initial page load time: &lt; 2 seconds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🎯 Smooth 60fps animations and transitions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📱 Mobile-first responsive design principles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♿ Accessibility score: 95+ (Lighthouse audit)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🔍 SEO-friendly semantic HTML structure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💾 Efficient memory usage and DOM management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933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Future Scope - Phase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🔐 User authentication and authorization system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💾 Backend integration with Node.js and Express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🗄️ Database integration (MongoDB/PostgreSQL)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🔍 Advanced search with full-text capabilities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📱 Progressive Web App (PWA) implementation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🌐 Internationalization and multi-language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Future Scope - Phase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🤝 Real-time collaboration and commenting system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📊 Advanced analytics with data visualization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✏️ Rich text editor with WYSIWYG capabilities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📤 Social media integration and sharing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🔔 Push notifications and email subscriptions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🤖 AI-powered content 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Technology Stack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Frontend: HTML5, CSS3, Modern JavaScript (ES6+)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Styling: CSS Grid, Flexbox, Custom Properties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Storage: Web Storage API (localStorage)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Tools: Modern development patterns and practices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Future Stack: Node.js, Express, MongoDB, React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Testing: Unit, Integration, and E2E testing frameworks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Successfully demonstrated web development progression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Created production-ready blogging platform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Showcased modern development best practices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Achieved professional-grade user experience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Built scalable foundation for future enhancements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Perfect portfolio piece for technical demonstration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4561" y="3840480"/>
            <a:ext cx="47636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rPr lang="en-US" dirty="0" smtClean="0"/>
              <a:t>Swaroop </a:t>
            </a:r>
            <a:r>
              <a:rPr lang="en-US" dirty="0" err="1" smtClean="0"/>
              <a:t>Vijaykumar</a:t>
            </a:r>
            <a:r>
              <a:rPr lang="en-US" dirty="0" smtClean="0"/>
              <a:t> Purandare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i="1">
                <a:solidFill>
                  <a:srgbClr val="C8DCFF"/>
                </a:solidFill>
              </a:defRPr>
            </a:pPr>
            <a:r>
              <a:t>Enhanced Blog Application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A comprehensive blog application showcasing modern web development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Evolution from basic prototype to professional-grade platform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Built with vanilla JavaScript, HTML5, and CSS3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Demonstrates best practices in front-end development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Features responsive design and accessibility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933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Project Journey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Phase 1: Basic blog with simple CRUD operations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Phase 2: Enhanced UI with modern design principles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Phase 3: Added persistence with localStorage integration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Phase 4: Implemented advanced features and optimizations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Result: Production-ready blogging platform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Working - Original 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HTML5 semantic structure with accessible markup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CSS3 styling with Poppins typography and light theme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Vanilla JavaScript for DOM manipulation and events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Array-based data storage using globalStore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Modal interface for post creation and editing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Basic responsive design with media queries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Working - Enhanced 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localStorage API for persistent data management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Real-time search with dynamic filtering capabilities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Dark/Light theme system with smooth transitions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Professional UI components with modern animations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Comprehensive form validation and error handling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Analytics dashboard with statistics and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Technical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Class-based JavaScript architecture for scalability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CSS Custom Properties for consistent theming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Event-driven programming with proper error handling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Modular code structure with separation of concerns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Performance optimizations and efficient rendering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Progressive enhancement for better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9333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Key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Persistent data storage that survives browser sessions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Instant search and category-based filtering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Professional dark/light theme toggle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Fully responsive design for all screen sizes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Export/Import functionality for data portability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WCAG 2.1 compliant accessibility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Uses &amp;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Personal blogging platform for content creators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Portfolio project demonstrating technical skills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Educational tool for learning modern web development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Template foundation for content management systems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Prototype for larger blogging applications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Case study in responsive design implementation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22C55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t>Advantages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none" lIns="182880" tIns="182880">
            <a:spAutoFit/>
          </a:bodyPr>
          <a:lstStyle/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✅ Zero backend dependency - runs entirely client-side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✅ Fast performance with optimized loading times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✅ Professional design suitable for production use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✅ Cross-platform compatibility on all devices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✅ Easy customization and feature extension</a:t>
            </a:r>
          </a:p>
          <a:p>
            <a:pPr>
              <a:spcAft>
                <a:spcPts val="1600"/>
              </a:spcAft>
              <a:defRPr sz="2000">
                <a:solidFill>
                  <a:srgbClr val="1F2937"/>
                </a:solidFill>
              </a:defRPr>
            </a:pPr>
            <a:r>
              <a:t>• ✅ Modern development practices and clean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634</Words>
  <Application>Microsoft Macintosh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Swaroop</cp:lastModifiedBy>
  <cp:revision>3</cp:revision>
  <dcterms:created xsi:type="dcterms:W3CDTF">2013-01-27T09:14:16Z</dcterms:created>
  <dcterms:modified xsi:type="dcterms:W3CDTF">2025-08-30T15:23:13Z</dcterms:modified>
  <cp:category/>
</cp:coreProperties>
</file>